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6" r:id="rId11"/>
    <p:sldId id="277" r:id="rId12"/>
    <p:sldId id="278" r:id="rId13"/>
    <p:sldId id="273" r:id="rId14"/>
    <p:sldId id="275" r:id="rId15"/>
    <p:sldId id="258" r:id="rId16"/>
    <p:sldId id="274" r:id="rId17"/>
    <p:sldId id="281" r:id="rId18"/>
    <p:sldId id="282" r:id="rId19"/>
    <p:sldId id="279" r:id="rId20"/>
    <p:sldId id="280" r:id="rId21"/>
    <p:sldId id="266" r:id="rId22"/>
    <p:sldId id="271" r:id="rId23"/>
    <p:sldId id="272" r:id="rId24"/>
    <p:sldId id="268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514737-F2E4-48FA-B9A8-932FD50C4F6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09660F-F962-49F5-8CD1-8A6A71421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Организация успешной работы на платформе </a:t>
            </a:r>
            <a:r>
              <a:rPr lang="ru-RU" dirty="0" err="1" smtClean="0"/>
              <a:t>ЯКласс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Малыгина Юлия Викторовна </a:t>
            </a:r>
          </a:p>
          <a:p>
            <a:r>
              <a:rPr lang="ru-RU" dirty="0" smtClean="0"/>
              <a:t>Учитель информатики </a:t>
            </a:r>
          </a:p>
          <a:p>
            <a:r>
              <a:rPr lang="ru-RU" dirty="0" err="1" smtClean="0"/>
              <a:t>МАОУ-лицей</a:t>
            </a:r>
            <a:r>
              <a:rPr lang="ru-RU" dirty="0" smtClean="0"/>
              <a:t> №13 п. </a:t>
            </a:r>
            <a:r>
              <a:rPr lang="ru-RU" dirty="0" err="1" smtClean="0"/>
              <a:t>Краснообск</a:t>
            </a:r>
            <a:endParaRPr lang="ru-RU" dirty="0"/>
          </a:p>
        </p:txBody>
      </p:sp>
      <p:pic>
        <p:nvPicPr>
          <p:cNvPr id="4" name="Рисунок 3" descr="ЯКласс 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548680"/>
            <a:ext cx="1380952" cy="13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3-05-22_23-19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088243" cy="4413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-05-22_23-24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157" y="620688"/>
            <a:ext cx="8332943" cy="4892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-05-22_23-28-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776863" cy="6011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отчетов</a:t>
            </a:r>
            <a:endParaRPr lang="ru-RU" dirty="0"/>
          </a:p>
        </p:txBody>
      </p:sp>
      <p:pic>
        <p:nvPicPr>
          <p:cNvPr id="4" name="Содержимое 3" descr="2023-03-30_09-02-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6452276" cy="3395298"/>
          </a:xfrm>
        </p:spPr>
      </p:pic>
      <p:pic>
        <p:nvPicPr>
          <p:cNvPr id="5" name="Рисунок 4" descr="2023-03-30_09-04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6672"/>
            <a:ext cx="4325258" cy="2524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4" name="Содержимое 3" descr="2023-03-30_09-17-0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501509" cy="5846241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Отчёт </a:t>
            </a:r>
            <a:r>
              <a:rPr lang="ru-RU" dirty="0" smtClean="0">
                <a:solidFill>
                  <a:schemeClr val="accent1"/>
                </a:solidFill>
              </a:rPr>
              <a:t>о количестве созданных работ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Старшеклассники активнее используют </a:t>
            </a:r>
            <a:r>
              <a:rPr lang="ru-RU" dirty="0" err="1" smtClean="0"/>
              <a:t>ЯКласс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Проверочные работы 5Б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Проверочные работы 7А</a:t>
            </a:r>
            <a:endParaRPr lang="ru-RU" dirty="0"/>
          </a:p>
        </p:txBody>
      </p:sp>
      <p:pic>
        <p:nvPicPr>
          <p:cNvPr id="7" name="Содержимое 6" descr="2022-12-02_22-46-03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013" y="1849592"/>
            <a:ext cx="3930650" cy="2685740"/>
          </a:xfrm>
        </p:spPr>
      </p:pic>
      <p:pic>
        <p:nvPicPr>
          <p:cNvPr id="12" name="Содержимое 11" descr="2022-12-02_22-57-0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2963" y="1926145"/>
            <a:ext cx="3930650" cy="2532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 по классам </a:t>
            </a:r>
            <a:endParaRPr lang="ru-RU" dirty="0"/>
          </a:p>
        </p:txBody>
      </p:sp>
      <p:pic>
        <p:nvPicPr>
          <p:cNvPr id="5" name="Содержимое 4" descr="2023-03-30_09-10-5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5496520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 к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48356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172987" cy="627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по ученикам</a:t>
            </a:r>
            <a:endParaRPr lang="ru-RU" dirty="0"/>
          </a:p>
        </p:txBody>
      </p:sp>
      <p:pic>
        <p:nvPicPr>
          <p:cNvPr id="5" name="Содержимое 4" descr="Тимур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5990517" cy="5059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c07262a-1e99-45ae-82cd-699259a1e89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932238" cy="22108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ЯКласс</a:t>
            </a:r>
            <a:r>
              <a:rPr lang="ru-RU" dirty="0" smtClean="0"/>
              <a:t> с нами с 2019 </a:t>
            </a:r>
            <a:r>
              <a:rPr lang="ru-RU" dirty="0" smtClean="0"/>
              <a:t>года</a:t>
            </a:r>
          </a:p>
          <a:p>
            <a:endParaRPr lang="ru-RU" dirty="0" smtClean="0"/>
          </a:p>
          <a:p>
            <a:r>
              <a:rPr lang="ru-RU" dirty="0" smtClean="0"/>
              <a:t>В настоящее время </a:t>
            </a:r>
            <a:endParaRPr lang="ru-RU" dirty="0"/>
          </a:p>
        </p:txBody>
      </p:sp>
      <p:pic>
        <p:nvPicPr>
          <p:cNvPr id="8" name="Рисунок 7" descr="23.05 рейтинг активност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660" y="2924944"/>
            <a:ext cx="7756739" cy="297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38096" cy="579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ЯКласс</a:t>
            </a:r>
            <a:r>
              <a:rPr lang="ru-RU" dirty="0" smtClean="0"/>
              <a:t>» помогает управлять качеством образования, повышать мотивацию к предмету и развивать самостоятельность обучающихся, готовность к продолжению обучения, а педагогам — вести уроки на современном уровне в соответствии с актуальными тенденциями и нормативами школьного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5645127" cy="3467745"/>
          </a:xfrm>
        </p:spPr>
      </p:pic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933056"/>
            <a:ext cx="5616624" cy="2430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30225"/>
            <a:ext cx="8280920" cy="5275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создать своё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Проверочные работы</a:t>
            </a:r>
          </a:p>
          <a:p>
            <a:r>
              <a:rPr lang="ru-RU" dirty="0" smtClean="0"/>
              <a:t>Создать работу</a:t>
            </a:r>
          </a:p>
          <a:p>
            <a:r>
              <a:rPr lang="ru-RU" dirty="0" smtClean="0"/>
              <a:t>Создать своё задание</a:t>
            </a:r>
          </a:p>
          <a:p>
            <a:r>
              <a:rPr lang="ru-RU" dirty="0" smtClean="0"/>
              <a:t>Выбор типа задания Создать задание</a:t>
            </a:r>
          </a:p>
          <a:p>
            <a:r>
              <a:rPr lang="ru-RU" dirty="0" smtClean="0"/>
              <a:t>Продолжить Добавить задание в работу</a:t>
            </a:r>
          </a:p>
          <a:p>
            <a:r>
              <a:rPr lang="ru-RU" dirty="0" smtClean="0"/>
              <a:t>Продолжить Выбрать класс Продолжить</a:t>
            </a:r>
          </a:p>
          <a:p>
            <a:r>
              <a:rPr lang="ru-RU" dirty="0" smtClean="0"/>
              <a:t>Настройки</a:t>
            </a:r>
          </a:p>
          <a:p>
            <a:r>
              <a:rPr lang="ru-RU" dirty="0" smtClean="0"/>
              <a:t>Отправить учащимся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создать проверочную работу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Проверочные работы</a:t>
            </a:r>
          </a:p>
          <a:p>
            <a:r>
              <a:rPr lang="ru-RU" dirty="0" smtClean="0"/>
              <a:t>Создать работу</a:t>
            </a:r>
          </a:p>
          <a:p>
            <a:r>
              <a:rPr lang="ru-RU" dirty="0" smtClean="0"/>
              <a:t>Предмет Обучающая программа</a:t>
            </a:r>
          </a:p>
          <a:p>
            <a:r>
              <a:rPr lang="ru-RU" dirty="0" smtClean="0"/>
              <a:t>Выбрать задания Продолжить</a:t>
            </a:r>
          </a:p>
          <a:p>
            <a:r>
              <a:rPr lang="ru-RU" dirty="0" smtClean="0"/>
              <a:t>Выбрать класс, учащихся Продолжить</a:t>
            </a:r>
          </a:p>
          <a:p>
            <a:r>
              <a:rPr lang="ru-RU" dirty="0" smtClean="0"/>
              <a:t>Настройки </a:t>
            </a:r>
          </a:p>
          <a:p>
            <a:r>
              <a:rPr lang="ru-RU" dirty="0" smtClean="0"/>
              <a:t>Отправить учащимся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Возможности ресурса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Изучение теоретического материала</a:t>
            </a:r>
          </a:p>
          <a:p>
            <a:r>
              <a:rPr lang="ru-RU" dirty="0" smtClean="0"/>
              <a:t>Решение заданий совместно с учениками</a:t>
            </a:r>
          </a:p>
          <a:p>
            <a:r>
              <a:rPr lang="ru-RU" dirty="0" smtClean="0"/>
              <a:t>Индивидуальная работа на профиле ученика</a:t>
            </a:r>
          </a:p>
          <a:p>
            <a:r>
              <a:rPr lang="ru-RU" dirty="0" smtClean="0"/>
              <a:t>Подготовка к ВПР, ОГЭ, ЕГЭ</a:t>
            </a:r>
          </a:p>
          <a:p>
            <a:r>
              <a:rPr lang="ru-RU" dirty="0" smtClean="0"/>
              <a:t>Формирование функциональной грамотности</a:t>
            </a:r>
          </a:p>
          <a:p>
            <a:r>
              <a:rPr lang="ru-RU" dirty="0" smtClean="0"/>
              <a:t>Участие в различных конкурсах и олимпиадах</a:t>
            </a:r>
          </a:p>
          <a:p>
            <a:r>
              <a:rPr lang="ru-RU" dirty="0" smtClean="0"/>
              <a:t>Создание учителем своих заданий и предмета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теоретического материала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22-12-02_23-22-3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41403"/>
            <a:ext cx="6042248" cy="43131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заданий совместно с учениками</a:t>
            </a:r>
            <a:endParaRPr lang="ru-RU" dirty="0"/>
          </a:p>
        </p:txBody>
      </p:sp>
      <p:pic>
        <p:nvPicPr>
          <p:cNvPr id="5" name="Содержимое 4" descr="2022-12-02_23-25-5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2418"/>
            <a:ext cx="6114256" cy="4282532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Индивидуальная работа на профиле ученика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22-12-02_23-33-0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757742" cy="45267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ВПР, ОГЭ, ЕГЭ</a:t>
            </a:r>
            <a:endParaRPr lang="ru-RU" dirty="0"/>
          </a:p>
        </p:txBody>
      </p:sp>
      <p:pic>
        <p:nvPicPr>
          <p:cNvPr id="5" name="Содержимое 4" descr="2022-12-02_23-37-1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49" y="1365350"/>
            <a:ext cx="4233837" cy="2927746"/>
          </a:xfrm>
        </p:spPr>
      </p:pic>
      <p:pic>
        <p:nvPicPr>
          <p:cNvPr id="8" name="Содержимое 7" descr="2022-12-02_23-40-1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930163"/>
            <a:ext cx="3930650" cy="3589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Участие в различных конкурсах и олимпиадах</a:t>
            </a:r>
            <a:endParaRPr lang="ru-RU" dirty="0"/>
          </a:p>
        </p:txBody>
      </p:sp>
      <p:pic>
        <p:nvPicPr>
          <p:cNvPr id="5" name="Содержимое 4" descr="2022-12-02_23-48-0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111194"/>
            <a:ext cx="4403072" cy="3613950"/>
          </a:xfrm>
        </p:spPr>
      </p:pic>
      <p:pic>
        <p:nvPicPr>
          <p:cNvPr id="7" name="Содержимое 6" descr="2022-12-03_01-26-4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4114800" cy="2126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учителем своих заданий и предмета</a:t>
            </a:r>
            <a:endParaRPr lang="ru-RU" dirty="0"/>
          </a:p>
        </p:txBody>
      </p:sp>
      <p:pic>
        <p:nvPicPr>
          <p:cNvPr id="7" name="Содержимое 6" descr="2022-12-03_01-30-4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5798848" cy="3117810"/>
          </a:xfrm>
        </p:spPr>
      </p:pic>
      <p:pic>
        <p:nvPicPr>
          <p:cNvPr id="6" name="Содержимое 5" descr="2022-12-03_01-24-1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76672"/>
            <a:ext cx="3930650" cy="3008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1078</TotalTime>
  <Words>209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Организация успешной работы на платформе ЯКласс</vt:lpstr>
      <vt:lpstr>Слайд 2</vt:lpstr>
      <vt:lpstr>Возможности ресурса</vt:lpstr>
      <vt:lpstr>Изучение теоретического материала</vt:lpstr>
      <vt:lpstr>Решение заданий совместно с учениками</vt:lpstr>
      <vt:lpstr>Индивидуальная работа на профиле ученика</vt:lpstr>
      <vt:lpstr>Подготовка к ВПР, ОГЭ, ЕГЭ</vt:lpstr>
      <vt:lpstr>Участие в различных конкурсах и олимпиадах</vt:lpstr>
      <vt:lpstr>Создание учителем своих заданий и предмета</vt:lpstr>
      <vt:lpstr>Слайд 10</vt:lpstr>
      <vt:lpstr>Слайд 11</vt:lpstr>
      <vt:lpstr>Слайд 12</vt:lpstr>
      <vt:lpstr>Формирование отчетов</vt:lpstr>
      <vt:lpstr>Слайд 14</vt:lpstr>
      <vt:lpstr>Старшеклассники активнее используют ЯКласс</vt:lpstr>
      <vt:lpstr>Статистика по классам </vt:lpstr>
      <vt:lpstr>Слайд 17</vt:lpstr>
      <vt:lpstr>Слайд 18</vt:lpstr>
      <vt:lpstr>Статистика по ученикам</vt:lpstr>
      <vt:lpstr>Слайд 20</vt:lpstr>
      <vt:lpstr>Слайд 21</vt:lpstr>
      <vt:lpstr>Слайд 22</vt:lpstr>
      <vt:lpstr>Слайд 23</vt:lpstr>
      <vt:lpstr>Как создать своё задание</vt:lpstr>
      <vt:lpstr>Как создать проверочную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успешной работы на платформе ЯКласс по изучению предметов физико-математического цикла</dc:title>
  <dc:creator>Пользователь Windows</dc:creator>
  <cp:lastModifiedBy>Пользователь Windows</cp:lastModifiedBy>
  <cp:revision>39</cp:revision>
  <dcterms:created xsi:type="dcterms:W3CDTF">2022-12-02T15:18:05Z</dcterms:created>
  <dcterms:modified xsi:type="dcterms:W3CDTF">2023-05-22T17:36:26Z</dcterms:modified>
</cp:coreProperties>
</file>