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8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0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26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0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79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7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7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3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1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5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3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8D5B-EBFE-4680-9ED8-61BEDCB9022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BEF72C-02D5-4026-93ED-F065C654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0611E-614D-41FB-99B7-107830889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97" y="1122363"/>
            <a:ext cx="9513903" cy="138114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Воскресная школа-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CE0680-14BC-4DB7-AF67-9BB91291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421" y="2911876"/>
            <a:ext cx="9682579" cy="234592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не только одна из форм дополнительного образования, но и способ вхождения в национальную культуру</a:t>
            </a:r>
          </a:p>
        </p:txBody>
      </p:sp>
    </p:spTree>
    <p:extLst>
      <p:ext uri="{BB962C8B-B14F-4D97-AF65-F5344CB8AC3E}">
        <p14:creationId xmlns:p14="http://schemas.microsoft.com/office/powerpoint/2010/main" val="149949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219BB-6492-4608-A487-E76D35AD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73AEC-D6A4-4747-AFAD-436AC1E8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Мы помним, мы гордимся!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</a:rPr>
              <a:t>Конкурс стихов и песен к 9 мая.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AEF80-CC53-40AD-8AC3-6F4F236A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4133C-8995-4E59-80C1-9D2C95CF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0" y="381984"/>
            <a:ext cx="4077995" cy="54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6FD62-FB9C-4E1C-B502-47DF55B6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C823CEE-2933-4C02-99B5-5AA2E685E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579325"/>
            <a:ext cx="7180332" cy="538524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DDD8D9F-5CEB-4763-9189-13699B03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1166191" y="6182589"/>
            <a:ext cx="8016092" cy="67541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Празднуем Пасху!  Пасхальный </a:t>
            </a:r>
            <a:r>
              <a:rPr lang="ru-RU" sz="1800" dirty="0">
                <a:solidFill>
                  <a:srgbClr val="C00000"/>
                </a:solidFill>
              </a:rPr>
              <a:t>КОЛОБОК!</a:t>
            </a:r>
          </a:p>
        </p:txBody>
      </p:sp>
    </p:spTree>
    <p:extLst>
      <p:ext uri="{BB962C8B-B14F-4D97-AF65-F5344CB8AC3E}">
        <p14:creationId xmlns:p14="http://schemas.microsoft.com/office/powerpoint/2010/main" val="263703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30FED-2FD2-44A0-8718-4E326FDB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2F8C56-F0A4-400F-B07A-300FC706E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9" y="109313"/>
            <a:ext cx="4979531" cy="663937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570778-8AB7-4045-B4FC-9C7A9A0FA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968487"/>
            <a:ext cx="3656127" cy="23930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C6717-E664-40BF-AB8E-A3EF387F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90" y="7288592"/>
            <a:ext cx="8596668" cy="576262"/>
          </a:xfrm>
        </p:spPr>
        <p:txBody>
          <a:bodyPr>
            <a:normAutofit fontScale="90000"/>
          </a:bodyPr>
          <a:lstStyle/>
          <a:p>
            <a:r>
              <a:rPr lang="ru-RU" dirty="0"/>
              <a:t>Широкая Масленица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E63346-D4B2-4BC6-9972-21CFDCB8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0" y="228861"/>
            <a:ext cx="8288436" cy="621632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BFDE3BB-C973-453A-8F08-A6704D7F0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4EF2F-8EAA-4301-8B94-F64AC04B34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091E72-8CF9-44B0-8876-495EDAB77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5088383" y="2737244"/>
            <a:ext cx="4185618" cy="48562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69034B-394A-4B34-9EC5-C24B8FA18F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8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F68D6-FDC0-4E4B-8A11-5D28EF0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58000"/>
            <a:ext cx="8596668" cy="549964"/>
          </a:xfrm>
        </p:spPr>
        <p:txBody>
          <a:bodyPr>
            <a:normAutofit fontScale="90000"/>
          </a:bodyPr>
          <a:lstStyle/>
          <a:p>
            <a:r>
              <a:rPr lang="ru-RU" dirty="0"/>
              <a:t>Крестный ход памяти Св. Кирилла и Мефодия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70E5A-6BE9-4DAD-A4BB-37C3B8EC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7" y="536714"/>
            <a:ext cx="6926792" cy="521778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2AD32C2F-0EBA-452A-88B5-54484E93E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C1DF3F-A509-40B1-B189-4FDE3072B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9B6390-5C3C-4F21-B8E3-F7B5387A3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2737245"/>
            <a:ext cx="4082120" cy="338660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A416DAA4-25AA-4E82-8ADC-E52845F0A81A}"/>
              </a:ext>
            </a:extLst>
          </p:cNvPr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1246188" y="6124575"/>
            <a:ext cx="11527614" cy="5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dirty="0"/>
              <a:t>Крестный ход памяти Св. Кирилла Мефодия</a:t>
            </a:r>
          </a:p>
        </p:txBody>
      </p:sp>
    </p:spTree>
    <p:extLst>
      <p:ext uri="{BB962C8B-B14F-4D97-AF65-F5344CB8AC3E}">
        <p14:creationId xmlns:p14="http://schemas.microsoft.com/office/powerpoint/2010/main" val="5820319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54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Воскресная школа-</vt:lpstr>
      <vt:lpstr>Презентация PowerPoint</vt:lpstr>
      <vt:lpstr>Презентация PowerPoint</vt:lpstr>
      <vt:lpstr>Презентация PowerPoint</vt:lpstr>
      <vt:lpstr>Широкая Масленица</vt:lpstr>
      <vt:lpstr>Крестный ход памяти Св. Кирилла и Мефодия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Воскресная школа-</dc:title>
  <dc:creator>Ирина К. Кузнецова</dc:creator>
  <cp:lastModifiedBy>Ирина К. Кузнецова</cp:lastModifiedBy>
  <cp:revision>3</cp:revision>
  <dcterms:created xsi:type="dcterms:W3CDTF">2023-06-08T02:11:25Z</dcterms:created>
  <dcterms:modified xsi:type="dcterms:W3CDTF">2023-06-08T02:50:27Z</dcterms:modified>
</cp:coreProperties>
</file>