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2"/>
  </p:notesMasterIdLst>
  <p:sldIdLst>
    <p:sldId id="256" r:id="rId3"/>
    <p:sldId id="320" r:id="rId4"/>
    <p:sldId id="319" r:id="rId5"/>
    <p:sldId id="321" r:id="rId6"/>
    <p:sldId id="323" r:id="rId7"/>
    <p:sldId id="324" r:id="rId8"/>
    <p:sldId id="326" r:id="rId9"/>
    <p:sldId id="325" r:id="rId10"/>
    <p:sldId id="318" r:id="rId11"/>
  </p:sldIdLst>
  <p:sldSz cx="20104100" cy="112903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8330" autoAdjust="0"/>
  </p:normalViewPr>
  <p:slideViewPr>
    <p:cSldViewPr>
      <p:cViewPr varScale="1">
        <p:scale>
          <a:sx n="62" d="100"/>
          <a:sy n="62" d="100"/>
        </p:scale>
        <p:origin x="4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96" cy="3415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57" y="0"/>
            <a:ext cx="4301596" cy="3415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E494F-62C2-4071-80FE-5FBD3FB1BC27}" type="datetimeFigureOut">
              <a:rPr lang="ru-RU" smtClean="0"/>
              <a:pPr/>
              <a:t>23.05.2023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1000" y="849313"/>
            <a:ext cx="408463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9" y="3271949"/>
            <a:ext cx="7942261" cy="2676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116"/>
            <a:ext cx="4301596" cy="3415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57" y="6456116"/>
            <a:ext cx="4301596" cy="3415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20DF-9178-4AE2-AB79-E60AF3B2E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47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386775" y="1309"/>
            <a:ext cx="2716233" cy="11287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7386557" y="1309"/>
            <a:ext cx="2717165" cy="11289665"/>
          </a:xfrm>
          <a:custGeom>
            <a:avLst/>
            <a:gdLst/>
            <a:ahLst/>
            <a:cxnLst/>
            <a:rect l="l" t="t" r="r" b="b"/>
            <a:pathLst>
              <a:path w="2717165" h="11289665">
                <a:moveTo>
                  <a:pt x="2365793" y="10472798"/>
                </a:moveTo>
                <a:lnTo>
                  <a:pt x="2356406" y="10474068"/>
                </a:lnTo>
                <a:lnTo>
                  <a:pt x="2345361" y="10481688"/>
                </a:lnTo>
                <a:lnTo>
                  <a:pt x="2325476" y="10496928"/>
                </a:lnTo>
                <a:lnTo>
                  <a:pt x="2306245" y="10514708"/>
                </a:lnTo>
                <a:lnTo>
                  <a:pt x="2286441" y="10529948"/>
                </a:lnTo>
                <a:lnTo>
                  <a:pt x="2264837" y="10543918"/>
                </a:lnTo>
                <a:lnTo>
                  <a:pt x="2260472" y="10546458"/>
                </a:lnTo>
                <a:lnTo>
                  <a:pt x="2257854" y="10554078"/>
                </a:lnTo>
                <a:lnTo>
                  <a:pt x="2259709" y="10559158"/>
                </a:lnTo>
                <a:lnTo>
                  <a:pt x="2271685" y="10582018"/>
                </a:lnTo>
                <a:lnTo>
                  <a:pt x="2288091" y="10603608"/>
                </a:lnTo>
                <a:lnTo>
                  <a:pt x="2306400" y="10622658"/>
                </a:lnTo>
                <a:lnTo>
                  <a:pt x="2324085" y="10641708"/>
                </a:lnTo>
                <a:lnTo>
                  <a:pt x="2344468" y="10664568"/>
                </a:lnTo>
                <a:lnTo>
                  <a:pt x="2365220" y="10687428"/>
                </a:lnTo>
                <a:lnTo>
                  <a:pt x="2387363" y="10707748"/>
                </a:lnTo>
                <a:lnTo>
                  <a:pt x="2411920" y="10726798"/>
                </a:lnTo>
                <a:lnTo>
                  <a:pt x="2411047" y="10730608"/>
                </a:lnTo>
                <a:lnTo>
                  <a:pt x="2411265" y="10733148"/>
                </a:lnTo>
                <a:lnTo>
                  <a:pt x="2413993" y="10734418"/>
                </a:lnTo>
                <a:lnTo>
                  <a:pt x="2413338" y="10736958"/>
                </a:lnTo>
                <a:lnTo>
                  <a:pt x="2413338" y="10739498"/>
                </a:lnTo>
                <a:lnTo>
                  <a:pt x="2414320" y="10740768"/>
                </a:lnTo>
                <a:lnTo>
                  <a:pt x="2418467" y="10747118"/>
                </a:lnTo>
                <a:lnTo>
                  <a:pt x="2422613" y="10752198"/>
                </a:lnTo>
                <a:lnTo>
                  <a:pt x="2426432" y="10757278"/>
                </a:lnTo>
                <a:lnTo>
                  <a:pt x="2428396" y="10759818"/>
                </a:lnTo>
                <a:lnTo>
                  <a:pt x="2429269" y="10762358"/>
                </a:lnTo>
                <a:lnTo>
                  <a:pt x="2430796" y="10764898"/>
                </a:lnTo>
                <a:lnTo>
                  <a:pt x="2431014" y="10769978"/>
                </a:lnTo>
                <a:lnTo>
                  <a:pt x="2433851" y="10773788"/>
                </a:lnTo>
                <a:lnTo>
                  <a:pt x="2439743" y="10769978"/>
                </a:lnTo>
                <a:lnTo>
                  <a:pt x="2446617" y="10763628"/>
                </a:lnTo>
                <a:lnTo>
                  <a:pt x="2453000" y="10757278"/>
                </a:lnTo>
                <a:lnTo>
                  <a:pt x="2461593" y="10748388"/>
                </a:lnTo>
                <a:lnTo>
                  <a:pt x="2439198" y="10748388"/>
                </a:lnTo>
                <a:lnTo>
                  <a:pt x="2436470" y="10742038"/>
                </a:lnTo>
                <a:lnTo>
                  <a:pt x="2431669" y="10738228"/>
                </a:lnTo>
                <a:lnTo>
                  <a:pt x="2426432" y="10733148"/>
                </a:lnTo>
                <a:lnTo>
                  <a:pt x="2439075" y="10726798"/>
                </a:lnTo>
                <a:lnTo>
                  <a:pt x="2450655" y="10716638"/>
                </a:lnTo>
                <a:lnTo>
                  <a:pt x="2452991" y="10714098"/>
                </a:lnTo>
                <a:lnTo>
                  <a:pt x="2423267" y="10714098"/>
                </a:lnTo>
                <a:lnTo>
                  <a:pt x="2422940" y="10712828"/>
                </a:lnTo>
                <a:lnTo>
                  <a:pt x="2421958" y="10712828"/>
                </a:lnTo>
                <a:lnTo>
                  <a:pt x="2404795" y="10700128"/>
                </a:lnTo>
                <a:lnTo>
                  <a:pt x="2389156" y="10687428"/>
                </a:lnTo>
                <a:lnTo>
                  <a:pt x="2374561" y="10672188"/>
                </a:lnTo>
                <a:lnTo>
                  <a:pt x="2360528" y="10656948"/>
                </a:lnTo>
                <a:lnTo>
                  <a:pt x="2370232" y="10655678"/>
                </a:lnTo>
                <a:lnTo>
                  <a:pt x="2448363" y="10655678"/>
                </a:lnTo>
                <a:lnTo>
                  <a:pt x="2440746" y="10646788"/>
                </a:lnTo>
                <a:lnTo>
                  <a:pt x="2435075" y="10644248"/>
                </a:lnTo>
                <a:lnTo>
                  <a:pt x="2349290" y="10644248"/>
                </a:lnTo>
                <a:lnTo>
                  <a:pt x="2345689" y="10639168"/>
                </a:lnTo>
                <a:lnTo>
                  <a:pt x="2337168" y="10630278"/>
                </a:lnTo>
                <a:lnTo>
                  <a:pt x="2328749" y="10620118"/>
                </a:lnTo>
                <a:lnTo>
                  <a:pt x="2320371" y="10611228"/>
                </a:lnTo>
                <a:lnTo>
                  <a:pt x="2311973" y="10601068"/>
                </a:lnTo>
                <a:lnTo>
                  <a:pt x="2307039" y="10595988"/>
                </a:lnTo>
                <a:lnTo>
                  <a:pt x="2296844" y="10584558"/>
                </a:lnTo>
                <a:lnTo>
                  <a:pt x="2291788" y="10578208"/>
                </a:lnTo>
                <a:lnTo>
                  <a:pt x="2300571" y="10573128"/>
                </a:lnTo>
                <a:lnTo>
                  <a:pt x="2309027" y="10566778"/>
                </a:lnTo>
                <a:lnTo>
                  <a:pt x="2312148" y="10564238"/>
                </a:lnTo>
                <a:lnTo>
                  <a:pt x="2280440" y="10564238"/>
                </a:lnTo>
                <a:lnTo>
                  <a:pt x="2279540" y="10562968"/>
                </a:lnTo>
                <a:lnTo>
                  <a:pt x="2266255" y="10562968"/>
                </a:lnTo>
                <a:lnTo>
                  <a:pt x="2271493" y="10547728"/>
                </a:lnTo>
                <a:lnTo>
                  <a:pt x="2289306" y="10547728"/>
                </a:lnTo>
                <a:lnTo>
                  <a:pt x="2304676" y="10536298"/>
                </a:lnTo>
                <a:lnTo>
                  <a:pt x="2322583" y="10522328"/>
                </a:lnTo>
                <a:lnTo>
                  <a:pt x="2339579" y="10505818"/>
                </a:lnTo>
                <a:lnTo>
                  <a:pt x="2346487" y="10499468"/>
                </a:lnTo>
                <a:lnTo>
                  <a:pt x="2353354" y="10495658"/>
                </a:lnTo>
                <a:lnTo>
                  <a:pt x="2360508" y="10493118"/>
                </a:lnTo>
                <a:lnTo>
                  <a:pt x="2433739" y="10493118"/>
                </a:lnTo>
                <a:lnTo>
                  <a:pt x="2419046" y="10489308"/>
                </a:lnTo>
                <a:lnTo>
                  <a:pt x="2393371" y="10481688"/>
                </a:lnTo>
                <a:lnTo>
                  <a:pt x="2390534" y="10480418"/>
                </a:lnTo>
                <a:lnTo>
                  <a:pt x="2374975" y="10475338"/>
                </a:lnTo>
                <a:lnTo>
                  <a:pt x="2365793" y="10472798"/>
                </a:lnTo>
                <a:close/>
              </a:path>
              <a:path w="2717165" h="11289665">
                <a:moveTo>
                  <a:pt x="2716451" y="10552808"/>
                </a:moveTo>
                <a:lnTo>
                  <a:pt x="2683868" y="10582018"/>
                </a:lnTo>
                <a:lnTo>
                  <a:pt x="2657995" y="10601068"/>
                </a:lnTo>
                <a:lnTo>
                  <a:pt x="2604939" y="10636628"/>
                </a:lnTo>
                <a:lnTo>
                  <a:pt x="2558989" y="10668378"/>
                </a:lnTo>
                <a:lnTo>
                  <a:pt x="2535661" y="10682348"/>
                </a:lnTo>
                <a:lnTo>
                  <a:pt x="2510993" y="10696318"/>
                </a:lnTo>
                <a:lnTo>
                  <a:pt x="2506956" y="10697588"/>
                </a:lnTo>
                <a:lnTo>
                  <a:pt x="2487362" y="10709018"/>
                </a:lnTo>
                <a:lnTo>
                  <a:pt x="2470663" y="10720448"/>
                </a:lnTo>
                <a:lnTo>
                  <a:pt x="2455171" y="10734418"/>
                </a:lnTo>
                <a:lnTo>
                  <a:pt x="2439198" y="10748388"/>
                </a:lnTo>
                <a:lnTo>
                  <a:pt x="2461593" y="10748388"/>
                </a:lnTo>
                <a:lnTo>
                  <a:pt x="2465276" y="10744578"/>
                </a:lnTo>
                <a:lnTo>
                  <a:pt x="2476613" y="10734418"/>
                </a:lnTo>
                <a:lnTo>
                  <a:pt x="2489689" y="10726798"/>
                </a:lnTo>
                <a:lnTo>
                  <a:pt x="2503543" y="10719178"/>
                </a:lnTo>
                <a:lnTo>
                  <a:pt x="2517213" y="10714098"/>
                </a:lnTo>
                <a:lnTo>
                  <a:pt x="2520159" y="10711558"/>
                </a:lnTo>
                <a:lnTo>
                  <a:pt x="2544955" y="10697588"/>
                </a:lnTo>
                <a:lnTo>
                  <a:pt x="2568359" y="10682348"/>
                </a:lnTo>
                <a:lnTo>
                  <a:pt x="2591232" y="10665838"/>
                </a:lnTo>
                <a:lnTo>
                  <a:pt x="2614432" y="10649328"/>
                </a:lnTo>
                <a:lnTo>
                  <a:pt x="2676682" y="10604878"/>
                </a:lnTo>
                <a:lnTo>
                  <a:pt x="2710232" y="10579478"/>
                </a:lnTo>
                <a:lnTo>
                  <a:pt x="2716451" y="10573128"/>
                </a:lnTo>
                <a:lnTo>
                  <a:pt x="2716451" y="10552808"/>
                </a:lnTo>
                <a:close/>
              </a:path>
              <a:path w="2717165" h="11289665">
                <a:moveTo>
                  <a:pt x="2716451" y="10505818"/>
                </a:moveTo>
                <a:lnTo>
                  <a:pt x="2703760" y="10513438"/>
                </a:lnTo>
                <a:lnTo>
                  <a:pt x="2665278" y="10540108"/>
                </a:lnTo>
                <a:lnTo>
                  <a:pt x="2643336" y="10556618"/>
                </a:lnTo>
                <a:lnTo>
                  <a:pt x="2601662" y="10592178"/>
                </a:lnTo>
                <a:lnTo>
                  <a:pt x="2579843" y="10608688"/>
                </a:lnTo>
                <a:lnTo>
                  <a:pt x="2558140" y="10622658"/>
                </a:lnTo>
                <a:lnTo>
                  <a:pt x="2512729" y="10648058"/>
                </a:lnTo>
                <a:lnTo>
                  <a:pt x="2490044" y="10659488"/>
                </a:lnTo>
                <a:lnTo>
                  <a:pt x="2485243" y="10662028"/>
                </a:lnTo>
                <a:lnTo>
                  <a:pt x="2482952" y="10664568"/>
                </a:lnTo>
                <a:lnTo>
                  <a:pt x="2467151" y="10674728"/>
                </a:lnTo>
                <a:lnTo>
                  <a:pt x="2452782" y="10688698"/>
                </a:lnTo>
                <a:lnTo>
                  <a:pt x="2438577" y="10701398"/>
                </a:lnTo>
                <a:lnTo>
                  <a:pt x="2423267" y="10714098"/>
                </a:lnTo>
                <a:lnTo>
                  <a:pt x="2452991" y="10714098"/>
                </a:lnTo>
                <a:lnTo>
                  <a:pt x="2483579" y="10683618"/>
                </a:lnTo>
                <a:lnTo>
                  <a:pt x="2516531" y="10663298"/>
                </a:lnTo>
                <a:lnTo>
                  <a:pt x="2554720" y="10642978"/>
                </a:lnTo>
                <a:lnTo>
                  <a:pt x="2572751" y="10632818"/>
                </a:lnTo>
                <a:lnTo>
                  <a:pt x="2597512" y="10616308"/>
                </a:lnTo>
                <a:lnTo>
                  <a:pt x="2620515" y="10597258"/>
                </a:lnTo>
                <a:lnTo>
                  <a:pt x="2643149" y="10576938"/>
                </a:lnTo>
                <a:lnTo>
                  <a:pt x="2666805" y="10557888"/>
                </a:lnTo>
                <a:lnTo>
                  <a:pt x="2679273" y="10550268"/>
                </a:lnTo>
                <a:lnTo>
                  <a:pt x="2690382" y="10542354"/>
                </a:lnTo>
                <a:lnTo>
                  <a:pt x="2716451" y="10523598"/>
                </a:lnTo>
                <a:lnTo>
                  <a:pt x="2716451" y="10505818"/>
                </a:lnTo>
                <a:close/>
              </a:path>
              <a:path w="2717165" h="11289665">
                <a:moveTo>
                  <a:pt x="2448363" y="10655678"/>
                </a:moveTo>
                <a:lnTo>
                  <a:pt x="2379895" y="10655678"/>
                </a:lnTo>
                <a:lnTo>
                  <a:pt x="2389559" y="10656948"/>
                </a:lnTo>
                <a:lnTo>
                  <a:pt x="2399263" y="10656948"/>
                </a:lnTo>
                <a:lnTo>
                  <a:pt x="2413884" y="10659488"/>
                </a:lnTo>
                <a:lnTo>
                  <a:pt x="2421085" y="10662028"/>
                </a:lnTo>
                <a:lnTo>
                  <a:pt x="2427052" y="10663298"/>
                </a:lnTo>
                <a:lnTo>
                  <a:pt x="2432733" y="10665838"/>
                </a:lnTo>
                <a:lnTo>
                  <a:pt x="2438454" y="10667108"/>
                </a:lnTo>
                <a:lnTo>
                  <a:pt x="2444544" y="10665838"/>
                </a:lnTo>
                <a:lnTo>
                  <a:pt x="2448691" y="10664568"/>
                </a:lnTo>
                <a:lnTo>
                  <a:pt x="2450000" y="10659488"/>
                </a:lnTo>
                <a:lnTo>
                  <a:pt x="2448363" y="10655678"/>
                </a:lnTo>
                <a:close/>
              </a:path>
              <a:path w="2717165" h="11289665">
                <a:moveTo>
                  <a:pt x="2404718" y="10636628"/>
                </a:moveTo>
                <a:lnTo>
                  <a:pt x="2378750" y="10636628"/>
                </a:lnTo>
                <a:lnTo>
                  <a:pt x="2365745" y="10637898"/>
                </a:lnTo>
                <a:lnTo>
                  <a:pt x="2353108" y="10640438"/>
                </a:lnTo>
                <a:lnTo>
                  <a:pt x="2351690" y="10640438"/>
                </a:lnTo>
                <a:lnTo>
                  <a:pt x="2350272" y="10641708"/>
                </a:lnTo>
                <a:lnTo>
                  <a:pt x="2349290" y="10644248"/>
                </a:lnTo>
                <a:lnTo>
                  <a:pt x="2435075" y="10644248"/>
                </a:lnTo>
                <a:lnTo>
                  <a:pt x="2429405" y="10641708"/>
                </a:lnTo>
                <a:lnTo>
                  <a:pt x="2416632" y="10637898"/>
                </a:lnTo>
                <a:lnTo>
                  <a:pt x="2404718" y="10636628"/>
                </a:lnTo>
                <a:close/>
              </a:path>
              <a:path w="2717165" h="11289665">
                <a:moveTo>
                  <a:pt x="2479351" y="10519788"/>
                </a:moveTo>
                <a:lnTo>
                  <a:pt x="2466803" y="10519788"/>
                </a:lnTo>
                <a:lnTo>
                  <a:pt x="2463202" y="10524868"/>
                </a:lnTo>
                <a:lnTo>
                  <a:pt x="2459493" y="10529948"/>
                </a:lnTo>
                <a:lnTo>
                  <a:pt x="2456547" y="10535028"/>
                </a:lnTo>
                <a:lnTo>
                  <a:pt x="2453858" y="10541378"/>
                </a:lnTo>
                <a:lnTo>
                  <a:pt x="2451323" y="10547728"/>
                </a:lnTo>
                <a:lnTo>
                  <a:pt x="2450609" y="10555348"/>
                </a:lnTo>
                <a:lnTo>
                  <a:pt x="2453382" y="10560428"/>
                </a:lnTo>
                <a:lnTo>
                  <a:pt x="2458729" y="10565508"/>
                </a:lnTo>
                <a:lnTo>
                  <a:pt x="2463639" y="10548998"/>
                </a:lnTo>
                <a:lnTo>
                  <a:pt x="2466738" y="10541378"/>
                </a:lnTo>
                <a:lnTo>
                  <a:pt x="2470758" y="10533758"/>
                </a:lnTo>
                <a:lnTo>
                  <a:pt x="2475147" y="10527408"/>
                </a:lnTo>
                <a:lnTo>
                  <a:pt x="2479351" y="10519788"/>
                </a:lnTo>
                <a:close/>
              </a:path>
              <a:path w="2717165" h="11289665">
                <a:moveTo>
                  <a:pt x="2433739" y="10493118"/>
                </a:moveTo>
                <a:lnTo>
                  <a:pt x="2368275" y="10493118"/>
                </a:lnTo>
                <a:lnTo>
                  <a:pt x="2358915" y="10498198"/>
                </a:lnTo>
                <a:lnTo>
                  <a:pt x="2350026" y="10505818"/>
                </a:lnTo>
                <a:lnTo>
                  <a:pt x="2341423" y="10513438"/>
                </a:lnTo>
                <a:lnTo>
                  <a:pt x="2332923" y="10521058"/>
                </a:lnTo>
                <a:lnTo>
                  <a:pt x="2319996" y="10531218"/>
                </a:lnTo>
                <a:lnTo>
                  <a:pt x="2306027" y="10542648"/>
                </a:lnTo>
                <a:lnTo>
                  <a:pt x="2292384" y="10552808"/>
                </a:lnTo>
                <a:lnTo>
                  <a:pt x="2280440" y="10564238"/>
                </a:lnTo>
                <a:lnTo>
                  <a:pt x="2312148" y="10564238"/>
                </a:lnTo>
                <a:lnTo>
                  <a:pt x="2324630" y="10554078"/>
                </a:lnTo>
                <a:lnTo>
                  <a:pt x="2340470" y="10540108"/>
                </a:lnTo>
                <a:lnTo>
                  <a:pt x="2355686" y="10526138"/>
                </a:lnTo>
                <a:lnTo>
                  <a:pt x="2371414" y="10512168"/>
                </a:lnTo>
                <a:lnTo>
                  <a:pt x="2388788" y="10500738"/>
                </a:lnTo>
                <a:lnTo>
                  <a:pt x="2495827" y="10500738"/>
                </a:lnTo>
                <a:lnTo>
                  <a:pt x="2468556" y="10499468"/>
                </a:lnTo>
                <a:lnTo>
                  <a:pt x="2443535" y="10495658"/>
                </a:lnTo>
                <a:lnTo>
                  <a:pt x="2433739" y="10493118"/>
                </a:lnTo>
                <a:close/>
              </a:path>
              <a:path w="2717165" h="11289665">
                <a:moveTo>
                  <a:pt x="2275525" y="10556973"/>
                </a:moveTo>
                <a:lnTo>
                  <a:pt x="2266255" y="10562968"/>
                </a:lnTo>
                <a:lnTo>
                  <a:pt x="2279540" y="10562968"/>
                </a:lnTo>
                <a:lnTo>
                  <a:pt x="2276839" y="10559158"/>
                </a:lnTo>
                <a:lnTo>
                  <a:pt x="2275525" y="10556973"/>
                </a:lnTo>
                <a:close/>
              </a:path>
              <a:path w="2717165" h="11289665">
                <a:moveTo>
                  <a:pt x="2712196" y="10438508"/>
                </a:moveTo>
                <a:lnTo>
                  <a:pt x="2704340" y="10438508"/>
                </a:lnTo>
                <a:lnTo>
                  <a:pt x="2677880" y="10439778"/>
                </a:lnTo>
                <a:lnTo>
                  <a:pt x="2654530" y="10446128"/>
                </a:lnTo>
                <a:lnTo>
                  <a:pt x="2632408" y="10457558"/>
                </a:lnTo>
                <a:lnTo>
                  <a:pt x="2609631" y="10470258"/>
                </a:lnTo>
                <a:lnTo>
                  <a:pt x="2606903" y="10471528"/>
                </a:lnTo>
                <a:lnTo>
                  <a:pt x="2605048" y="10474068"/>
                </a:lnTo>
                <a:lnTo>
                  <a:pt x="2604066" y="10477878"/>
                </a:lnTo>
                <a:lnTo>
                  <a:pt x="2577748" y="10486768"/>
                </a:lnTo>
                <a:lnTo>
                  <a:pt x="2551051" y="10493118"/>
                </a:lnTo>
                <a:lnTo>
                  <a:pt x="2523802" y="10498198"/>
                </a:lnTo>
                <a:lnTo>
                  <a:pt x="2495827" y="10500738"/>
                </a:lnTo>
                <a:lnTo>
                  <a:pt x="2388788" y="10500738"/>
                </a:lnTo>
                <a:lnTo>
                  <a:pt x="2400354" y="10504548"/>
                </a:lnTo>
                <a:lnTo>
                  <a:pt x="2423595" y="10513438"/>
                </a:lnTo>
                <a:lnTo>
                  <a:pt x="2545909" y="10513438"/>
                </a:lnTo>
                <a:lnTo>
                  <a:pt x="2544177" y="10524868"/>
                </a:lnTo>
                <a:lnTo>
                  <a:pt x="2544148" y="10526138"/>
                </a:lnTo>
                <a:lnTo>
                  <a:pt x="2544043" y="10537568"/>
                </a:lnTo>
                <a:lnTo>
                  <a:pt x="2545173" y="10548998"/>
                </a:lnTo>
                <a:lnTo>
                  <a:pt x="2547982" y="10559158"/>
                </a:lnTo>
                <a:lnTo>
                  <a:pt x="2551331" y="10562968"/>
                </a:lnTo>
                <a:lnTo>
                  <a:pt x="2555129" y="10561698"/>
                </a:lnTo>
                <a:lnTo>
                  <a:pt x="2558355" y="10556618"/>
                </a:lnTo>
                <a:lnTo>
                  <a:pt x="2559985" y="10551538"/>
                </a:lnTo>
                <a:lnTo>
                  <a:pt x="2560102" y="10546458"/>
                </a:lnTo>
                <a:lnTo>
                  <a:pt x="2560013" y="10538838"/>
                </a:lnTo>
                <a:lnTo>
                  <a:pt x="2558770" y="10522328"/>
                </a:lnTo>
                <a:lnTo>
                  <a:pt x="2558861" y="10517248"/>
                </a:lnTo>
                <a:lnTo>
                  <a:pt x="2559221" y="10509628"/>
                </a:lnTo>
                <a:lnTo>
                  <a:pt x="2582694" y="10502008"/>
                </a:lnTo>
                <a:lnTo>
                  <a:pt x="2594006" y="10496928"/>
                </a:lnTo>
                <a:lnTo>
                  <a:pt x="2604939" y="10490578"/>
                </a:lnTo>
                <a:lnTo>
                  <a:pt x="2611486" y="10490578"/>
                </a:lnTo>
                <a:lnTo>
                  <a:pt x="2616396" y="10471528"/>
                </a:lnTo>
                <a:lnTo>
                  <a:pt x="2645552" y="10471528"/>
                </a:lnTo>
                <a:lnTo>
                  <a:pt x="2650357" y="10468988"/>
                </a:lnTo>
                <a:lnTo>
                  <a:pt x="2670600" y="10460098"/>
                </a:lnTo>
                <a:lnTo>
                  <a:pt x="2693647" y="10456288"/>
                </a:lnTo>
                <a:lnTo>
                  <a:pt x="2716451" y="10456288"/>
                </a:lnTo>
                <a:lnTo>
                  <a:pt x="2716451" y="10439778"/>
                </a:lnTo>
                <a:lnTo>
                  <a:pt x="2712196" y="10438508"/>
                </a:lnTo>
                <a:close/>
              </a:path>
              <a:path w="2717165" h="11289665">
                <a:moveTo>
                  <a:pt x="2518522" y="10518518"/>
                </a:moveTo>
                <a:lnTo>
                  <a:pt x="2505211" y="10518518"/>
                </a:lnTo>
                <a:lnTo>
                  <a:pt x="2501828" y="10523598"/>
                </a:lnTo>
                <a:lnTo>
                  <a:pt x="2498555" y="10528678"/>
                </a:lnTo>
                <a:lnTo>
                  <a:pt x="2496263" y="10533758"/>
                </a:lnTo>
                <a:lnTo>
                  <a:pt x="2494489" y="10540108"/>
                </a:lnTo>
                <a:lnTo>
                  <a:pt x="2493604" y="10547728"/>
                </a:lnTo>
                <a:lnTo>
                  <a:pt x="2494622" y="10554078"/>
                </a:lnTo>
                <a:lnTo>
                  <a:pt x="2498555" y="10557888"/>
                </a:lnTo>
                <a:lnTo>
                  <a:pt x="2503356" y="10561698"/>
                </a:lnTo>
                <a:lnTo>
                  <a:pt x="2506956" y="10554078"/>
                </a:lnTo>
                <a:lnTo>
                  <a:pt x="2507175" y="10550268"/>
                </a:lnTo>
                <a:lnTo>
                  <a:pt x="2507393" y="10545188"/>
                </a:lnTo>
                <a:lnTo>
                  <a:pt x="2506411" y="10541378"/>
                </a:lnTo>
                <a:lnTo>
                  <a:pt x="2510448" y="10531218"/>
                </a:lnTo>
                <a:lnTo>
                  <a:pt x="2514267" y="10526138"/>
                </a:lnTo>
                <a:lnTo>
                  <a:pt x="2517213" y="10521058"/>
                </a:lnTo>
                <a:lnTo>
                  <a:pt x="2518522" y="10518518"/>
                </a:lnTo>
                <a:close/>
              </a:path>
              <a:path w="2717165" h="11289665">
                <a:moveTo>
                  <a:pt x="2289306" y="10547728"/>
                </a:moveTo>
                <a:lnTo>
                  <a:pt x="2271493" y="10547728"/>
                </a:lnTo>
                <a:lnTo>
                  <a:pt x="2273784" y="10554078"/>
                </a:lnTo>
                <a:lnTo>
                  <a:pt x="2275525" y="10556973"/>
                </a:lnTo>
                <a:lnTo>
                  <a:pt x="2285890" y="10550268"/>
                </a:lnTo>
                <a:lnTo>
                  <a:pt x="2289306" y="10547728"/>
                </a:lnTo>
                <a:close/>
              </a:path>
              <a:path w="2717165" h="11289665">
                <a:moveTo>
                  <a:pt x="2415520" y="10531218"/>
                </a:moveTo>
                <a:lnTo>
                  <a:pt x="2412029" y="10536298"/>
                </a:lnTo>
                <a:lnTo>
                  <a:pt x="2409301" y="10541378"/>
                </a:lnTo>
                <a:lnTo>
                  <a:pt x="2407555" y="10547728"/>
                </a:lnTo>
                <a:lnTo>
                  <a:pt x="2407446" y="10552808"/>
                </a:lnTo>
                <a:lnTo>
                  <a:pt x="2415957" y="10551538"/>
                </a:lnTo>
                <a:lnTo>
                  <a:pt x="2418685" y="10547728"/>
                </a:lnTo>
                <a:lnTo>
                  <a:pt x="2421849" y="10542648"/>
                </a:lnTo>
                <a:lnTo>
                  <a:pt x="2422111" y="10542354"/>
                </a:lnTo>
                <a:lnTo>
                  <a:pt x="2415520" y="10531218"/>
                </a:lnTo>
                <a:close/>
              </a:path>
              <a:path w="2717165" h="11289665">
                <a:moveTo>
                  <a:pt x="2545909" y="10513438"/>
                </a:moveTo>
                <a:lnTo>
                  <a:pt x="2426868" y="10513438"/>
                </a:lnTo>
                <a:lnTo>
                  <a:pt x="2430251" y="10514708"/>
                </a:lnTo>
                <a:lnTo>
                  <a:pt x="2425231" y="10519788"/>
                </a:lnTo>
                <a:lnTo>
                  <a:pt x="2419885" y="10524868"/>
                </a:lnTo>
                <a:lnTo>
                  <a:pt x="2415630" y="10531218"/>
                </a:lnTo>
                <a:lnTo>
                  <a:pt x="2422114" y="10542354"/>
                </a:lnTo>
                <a:lnTo>
                  <a:pt x="2426421" y="10537568"/>
                </a:lnTo>
                <a:lnTo>
                  <a:pt x="2430660" y="10532488"/>
                </a:lnTo>
                <a:lnTo>
                  <a:pt x="2435021" y="10527408"/>
                </a:lnTo>
                <a:lnTo>
                  <a:pt x="2440616" y="10521058"/>
                </a:lnTo>
                <a:lnTo>
                  <a:pt x="2441380" y="10519788"/>
                </a:lnTo>
                <a:lnTo>
                  <a:pt x="2441816" y="10517248"/>
                </a:lnTo>
                <a:lnTo>
                  <a:pt x="2518959" y="10517248"/>
                </a:lnTo>
                <a:lnTo>
                  <a:pt x="2525793" y="10515978"/>
                </a:lnTo>
                <a:lnTo>
                  <a:pt x="2532557" y="10515978"/>
                </a:lnTo>
                <a:lnTo>
                  <a:pt x="2545909" y="10513438"/>
                </a:lnTo>
                <a:close/>
              </a:path>
              <a:path w="2717165" h="11289665">
                <a:moveTo>
                  <a:pt x="2611486" y="10490578"/>
                </a:moveTo>
                <a:lnTo>
                  <a:pt x="2604939" y="10490578"/>
                </a:lnTo>
                <a:lnTo>
                  <a:pt x="2612483" y="10504548"/>
                </a:lnTo>
                <a:lnTo>
                  <a:pt x="2621838" y="10519788"/>
                </a:lnTo>
                <a:lnTo>
                  <a:pt x="2633218" y="10531218"/>
                </a:lnTo>
                <a:lnTo>
                  <a:pt x="2646838" y="10538838"/>
                </a:lnTo>
                <a:lnTo>
                  <a:pt x="2653494" y="10541378"/>
                </a:lnTo>
                <a:lnTo>
                  <a:pt x="2656222" y="10528678"/>
                </a:lnTo>
                <a:lnTo>
                  <a:pt x="2653712" y="10523598"/>
                </a:lnTo>
                <a:lnTo>
                  <a:pt x="2644521" y="10510898"/>
                </a:lnTo>
                <a:lnTo>
                  <a:pt x="2634604" y="10498198"/>
                </a:lnTo>
                <a:lnTo>
                  <a:pt x="2629758" y="10491848"/>
                </a:lnTo>
                <a:lnTo>
                  <a:pt x="2611158" y="10491848"/>
                </a:lnTo>
                <a:lnTo>
                  <a:pt x="2611486" y="10490578"/>
                </a:lnTo>
                <a:close/>
              </a:path>
              <a:path w="2717165" h="11289665">
                <a:moveTo>
                  <a:pt x="2518959" y="10517248"/>
                </a:moveTo>
                <a:lnTo>
                  <a:pt x="2441816" y="10517248"/>
                </a:lnTo>
                <a:lnTo>
                  <a:pt x="2458401" y="10519788"/>
                </a:lnTo>
                <a:lnTo>
                  <a:pt x="2486092" y="10519788"/>
                </a:lnTo>
                <a:lnTo>
                  <a:pt x="2492554" y="10518518"/>
                </a:lnTo>
                <a:lnTo>
                  <a:pt x="2518522" y="10518518"/>
                </a:lnTo>
                <a:lnTo>
                  <a:pt x="2518959" y="10517248"/>
                </a:lnTo>
                <a:close/>
              </a:path>
              <a:path w="2717165" h="11289665">
                <a:moveTo>
                  <a:pt x="2623860" y="10483774"/>
                </a:moveTo>
                <a:lnTo>
                  <a:pt x="2611158" y="10491848"/>
                </a:lnTo>
                <a:lnTo>
                  <a:pt x="2629758" y="10491848"/>
                </a:lnTo>
                <a:lnTo>
                  <a:pt x="2624911" y="10485498"/>
                </a:lnTo>
                <a:lnTo>
                  <a:pt x="2623860" y="10483774"/>
                </a:lnTo>
                <a:close/>
              </a:path>
              <a:path w="2717165" h="11289665">
                <a:moveTo>
                  <a:pt x="2645552" y="10471528"/>
                </a:moveTo>
                <a:lnTo>
                  <a:pt x="2616396" y="10471528"/>
                </a:lnTo>
                <a:lnTo>
                  <a:pt x="2623860" y="10483774"/>
                </a:lnTo>
                <a:lnTo>
                  <a:pt x="2631136" y="10479148"/>
                </a:lnTo>
                <a:lnTo>
                  <a:pt x="2645552" y="10471528"/>
                </a:lnTo>
                <a:close/>
              </a:path>
              <a:path w="2717165" h="11289665">
                <a:moveTo>
                  <a:pt x="2716451" y="10456288"/>
                </a:moveTo>
                <a:lnTo>
                  <a:pt x="2708923" y="10456288"/>
                </a:lnTo>
                <a:lnTo>
                  <a:pt x="2716451" y="10457558"/>
                </a:lnTo>
                <a:lnTo>
                  <a:pt x="2716451" y="10456288"/>
                </a:lnTo>
                <a:close/>
              </a:path>
              <a:path w="2717165" h="11289665">
                <a:moveTo>
                  <a:pt x="2220974" y="0"/>
                </a:moveTo>
                <a:lnTo>
                  <a:pt x="2200679" y="0"/>
                </a:lnTo>
                <a:lnTo>
                  <a:pt x="2217216" y="19730"/>
                </a:lnTo>
                <a:lnTo>
                  <a:pt x="2255978" y="54363"/>
                </a:lnTo>
                <a:lnTo>
                  <a:pt x="2305998" y="90588"/>
                </a:lnTo>
                <a:lnTo>
                  <a:pt x="2336401" y="110816"/>
                </a:lnTo>
                <a:lnTo>
                  <a:pt x="2366620" y="131311"/>
                </a:lnTo>
                <a:lnTo>
                  <a:pt x="2395989" y="153084"/>
                </a:lnTo>
                <a:lnTo>
                  <a:pt x="2423733" y="175849"/>
                </a:lnTo>
                <a:lnTo>
                  <a:pt x="2451077" y="199115"/>
                </a:lnTo>
                <a:lnTo>
                  <a:pt x="2478647" y="222116"/>
                </a:lnTo>
                <a:lnTo>
                  <a:pt x="2507065" y="244083"/>
                </a:lnTo>
                <a:lnTo>
                  <a:pt x="2490603" y="272164"/>
                </a:lnTo>
                <a:lnTo>
                  <a:pt x="2477660" y="302035"/>
                </a:lnTo>
                <a:lnTo>
                  <a:pt x="2469381" y="333154"/>
                </a:lnTo>
                <a:lnTo>
                  <a:pt x="2466912" y="364979"/>
                </a:lnTo>
                <a:lnTo>
                  <a:pt x="2472789" y="406244"/>
                </a:lnTo>
                <a:lnTo>
                  <a:pt x="2487493" y="444152"/>
                </a:lnTo>
                <a:lnTo>
                  <a:pt x="2509829" y="478372"/>
                </a:lnTo>
                <a:lnTo>
                  <a:pt x="2538599" y="508570"/>
                </a:lnTo>
                <a:lnTo>
                  <a:pt x="2579661" y="537446"/>
                </a:lnTo>
                <a:lnTo>
                  <a:pt x="2624129" y="555266"/>
                </a:lnTo>
                <a:lnTo>
                  <a:pt x="2670295" y="562303"/>
                </a:lnTo>
                <a:lnTo>
                  <a:pt x="2716451" y="558827"/>
                </a:lnTo>
                <a:lnTo>
                  <a:pt x="2716451" y="542427"/>
                </a:lnTo>
                <a:lnTo>
                  <a:pt x="2671920" y="542427"/>
                </a:lnTo>
                <a:lnTo>
                  <a:pt x="2627552" y="534167"/>
                </a:lnTo>
                <a:lnTo>
                  <a:pt x="2585108" y="516952"/>
                </a:lnTo>
                <a:lnTo>
                  <a:pt x="2546346" y="491407"/>
                </a:lnTo>
                <a:lnTo>
                  <a:pt x="2517931" y="463035"/>
                </a:lnTo>
                <a:lnTo>
                  <a:pt x="2496277" y="429633"/>
                </a:lnTo>
                <a:lnTo>
                  <a:pt x="2482745" y="392402"/>
                </a:lnTo>
                <a:lnTo>
                  <a:pt x="2478696" y="352540"/>
                </a:lnTo>
                <a:lnTo>
                  <a:pt x="2482246" y="325194"/>
                </a:lnTo>
                <a:lnTo>
                  <a:pt x="2490644" y="298584"/>
                </a:lnTo>
                <a:lnTo>
                  <a:pt x="2502970" y="273120"/>
                </a:lnTo>
                <a:lnTo>
                  <a:pt x="2518304" y="249211"/>
                </a:lnTo>
                <a:lnTo>
                  <a:pt x="2520050" y="248229"/>
                </a:lnTo>
                <a:lnTo>
                  <a:pt x="2521468" y="246156"/>
                </a:lnTo>
                <a:lnTo>
                  <a:pt x="2522341" y="243756"/>
                </a:lnTo>
                <a:lnTo>
                  <a:pt x="2529023" y="235230"/>
                </a:lnTo>
                <a:lnTo>
                  <a:pt x="2533422" y="230008"/>
                </a:lnTo>
                <a:lnTo>
                  <a:pt x="2516995" y="230008"/>
                </a:lnTo>
                <a:lnTo>
                  <a:pt x="2472173" y="196202"/>
                </a:lnTo>
                <a:lnTo>
                  <a:pt x="2428641" y="160871"/>
                </a:lnTo>
                <a:lnTo>
                  <a:pt x="2384823" y="125930"/>
                </a:lnTo>
                <a:lnTo>
                  <a:pt x="2339142" y="93290"/>
                </a:lnTo>
                <a:lnTo>
                  <a:pt x="2314805" y="77251"/>
                </a:lnTo>
                <a:lnTo>
                  <a:pt x="2290765" y="60884"/>
                </a:lnTo>
                <a:lnTo>
                  <a:pt x="2244760" y="25204"/>
                </a:lnTo>
                <a:lnTo>
                  <a:pt x="2228557" y="8756"/>
                </a:lnTo>
                <a:lnTo>
                  <a:pt x="2220974" y="0"/>
                </a:lnTo>
                <a:close/>
              </a:path>
              <a:path w="2717165" h="11289665">
                <a:moveTo>
                  <a:pt x="2716451" y="541108"/>
                </a:moveTo>
                <a:lnTo>
                  <a:pt x="2671920" y="542427"/>
                </a:lnTo>
                <a:lnTo>
                  <a:pt x="2716451" y="542427"/>
                </a:lnTo>
                <a:lnTo>
                  <a:pt x="2716451" y="541108"/>
                </a:lnTo>
                <a:close/>
              </a:path>
              <a:path w="2717165" h="11289665">
                <a:moveTo>
                  <a:pt x="2693551" y="185544"/>
                </a:moveTo>
                <a:lnTo>
                  <a:pt x="2634946" y="193564"/>
                </a:lnTo>
                <a:lnTo>
                  <a:pt x="2572210" y="223638"/>
                </a:lnTo>
                <a:lnTo>
                  <a:pt x="2516768" y="286871"/>
                </a:lnTo>
                <a:lnTo>
                  <a:pt x="2504735" y="333495"/>
                </a:lnTo>
                <a:lnTo>
                  <a:pt x="2507786" y="381894"/>
                </a:lnTo>
                <a:lnTo>
                  <a:pt x="2524113" y="428479"/>
                </a:lnTo>
                <a:lnTo>
                  <a:pt x="2551910" y="469661"/>
                </a:lnTo>
                <a:lnTo>
                  <a:pt x="2586197" y="497920"/>
                </a:lnTo>
                <a:lnTo>
                  <a:pt x="2626939" y="514728"/>
                </a:lnTo>
                <a:lnTo>
                  <a:pt x="2671301" y="520782"/>
                </a:lnTo>
                <a:lnTo>
                  <a:pt x="2716451" y="516776"/>
                </a:lnTo>
                <a:lnTo>
                  <a:pt x="2716451" y="500309"/>
                </a:lnTo>
                <a:lnTo>
                  <a:pt x="2675715" y="500309"/>
                </a:lnTo>
                <a:lnTo>
                  <a:pt x="2635490" y="494622"/>
                </a:lnTo>
                <a:lnTo>
                  <a:pt x="2597966" y="480450"/>
                </a:lnTo>
                <a:lnTo>
                  <a:pt x="2565331" y="457713"/>
                </a:lnTo>
                <a:lnTo>
                  <a:pt x="2534144" y="417665"/>
                </a:lnTo>
                <a:lnTo>
                  <a:pt x="2518621" y="371874"/>
                </a:lnTo>
                <a:lnTo>
                  <a:pt x="2519161" y="324658"/>
                </a:lnTo>
                <a:lnTo>
                  <a:pt x="2536163" y="280331"/>
                </a:lnTo>
                <a:lnTo>
                  <a:pt x="2570023" y="243210"/>
                </a:lnTo>
                <a:lnTo>
                  <a:pt x="2620215" y="216737"/>
                </a:lnTo>
                <a:lnTo>
                  <a:pt x="2675643" y="204257"/>
                </a:lnTo>
                <a:lnTo>
                  <a:pt x="2686362" y="203493"/>
                </a:lnTo>
                <a:lnTo>
                  <a:pt x="2716451" y="203493"/>
                </a:lnTo>
                <a:lnTo>
                  <a:pt x="2716451" y="187999"/>
                </a:lnTo>
                <a:lnTo>
                  <a:pt x="2705211" y="186322"/>
                </a:lnTo>
                <a:lnTo>
                  <a:pt x="2693551" y="185544"/>
                </a:lnTo>
                <a:close/>
              </a:path>
              <a:path w="2717165" h="11289665">
                <a:moveTo>
                  <a:pt x="2716451" y="497594"/>
                </a:moveTo>
                <a:lnTo>
                  <a:pt x="2675715" y="500309"/>
                </a:lnTo>
                <a:lnTo>
                  <a:pt x="2716451" y="500309"/>
                </a:lnTo>
                <a:lnTo>
                  <a:pt x="2716451" y="497594"/>
                </a:lnTo>
                <a:close/>
              </a:path>
              <a:path w="2717165" h="11289665">
                <a:moveTo>
                  <a:pt x="2555293" y="323517"/>
                </a:moveTo>
                <a:lnTo>
                  <a:pt x="2547982" y="333446"/>
                </a:lnTo>
                <a:lnTo>
                  <a:pt x="2547437" y="337374"/>
                </a:lnTo>
                <a:lnTo>
                  <a:pt x="2546540" y="347442"/>
                </a:lnTo>
                <a:lnTo>
                  <a:pt x="2546155" y="357604"/>
                </a:lnTo>
                <a:lnTo>
                  <a:pt x="2546547" y="367753"/>
                </a:lnTo>
                <a:lnTo>
                  <a:pt x="2566531" y="403877"/>
                </a:lnTo>
                <a:lnTo>
                  <a:pt x="2570459" y="403354"/>
                </a:lnTo>
                <a:lnTo>
                  <a:pt x="2571878" y="397658"/>
                </a:lnTo>
                <a:lnTo>
                  <a:pt x="2571660" y="394538"/>
                </a:lnTo>
                <a:lnTo>
                  <a:pt x="2570190" y="386864"/>
                </a:lnTo>
                <a:lnTo>
                  <a:pt x="2567186" y="379741"/>
                </a:lnTo>
                <a:lnTo>
                  <a:pt x="2563773" y="372680"/>
                </a:lnTo>
                <a:lnTo>
                  <a:pt x="2561076" y="365197"/>
                </a:lnTo>
                <a:lnTo>
                  <a:pt x="2559695" y="356992"/>
                </a:lnTo>
                <a:lnTo>
                  <a:pt x="2558940" y="347442"/>
                </a:lnTo>
                <a:lnTo>
                  <a:pt x="2558406" y="340294"/>
                </a:lnTo>
                <a:lnTo>
                  <a:pt x="2557148" y="332027"/>
                </a:lnTo>
                <a:lnTo>
                  <a:pt x="2555293" y="323517"/>
                </a:lnTo>
                <a:close/>
              </a:path>
              <a:path w="2717165" h="11289665">
                <a:moveTo>
                  <a:pt x="2360964" y="0"/>
                </a:moveTo>
                <a:lnTo>
                  <a:pt x="2338051" y="0"/>
                </a:lnTo>
                <a:lnTo>
                  <a:pt x="2347491" y="9213"/>
                </a:lnTo>
                <a:lnTo>
                  <a:pt x="2366207" y="27680"/>
                </a:lnTo>
                <a:lnTo>
                  <a:pt x="2375586" y="36770"/>
                </a:lnTo>
                <a:lnTo>
                  <a:pt x="2397536" y="56845"/>
                </a:lnTo>
                <a:lnTo>
                  <a:pt x="2420253" y="76091"/>
                </a:lnTo>
                <a:lnTo>
                  <a:pt x="2466476" y="113694"/>
                </a:lnTo>
                <a:lnTo>
                  <a:pt x="2488264" y="132390"/>
                </a:lnTo>
                <a:lnTo>
                  <a:pt x="2509766" y="151720"/>
                </a:lnTo>
                <a:lnTo>
                  <a:pt x="2531472" y="170804"/>
                </a:lnTo>
                <a:lnTo>
                  <a:pt x="2553874" y="188763"/>
                </a:lnTo>
                <a:lnTo>
                  <a:pt x="2546758" y="195424"/>
                </a:lnTo>
                <a:lnTo>
                  <a:pt x="2520377" y="225316"/>
                </a:lnTo>
                <a:lnTo>
                  <a:pt x="2516995" y="230008"/>
                </a:lnTo>
                <a:lnTo>
                  <a:pt x="2533422" y="230008"/>
                </a:lnTo>
                <a:lnTo>
                  <a:pt x="2535939" y="227021"/>
                </a:lnTo>
                <a:lnTo>
                  <a:pt x="2543040" y="219159"/>
                </a:lnTo>
                <a:lnTo>
                  <a:pt x="2550274" y="211677"/>
                </a:lnTo>
                <a:lnTo>
                  <a:pt x="2580498" y="186402"/>
                </a:lnTo>
                <a:lnTo>
                  <a:pt x="2590517" y="180907"/>
                </a:lnTo>
                <a:lnTo>
                  <a:pt x="2562822" y="180907"/>
                </a:lnTo>
                <a:lnTo>
                  <a:pt x="2540927" y="156301"/>
                </a:lnTo>
                <a:lnTo>
                  <a:pt x="2516613" y="133689"/>
                </a:lnTo>
                <a:lnTo>
                  <a:pt x="2491043" y="112320"/>
                </a:lnTo>
                <a:lnTo>
                  <a:pt x="2465494" y="91544"/>
                </a:lnTo>
                <a:lnTo>
                  <a:pt x="2438697" y="69292"/>
                </a:lnTo>
                <a:lnTo>
                  <a:pt x="2412329" y="46754"/>
                </a:lnTo>
                <a:lnTo>
                  <a:pt x="2386411" y="23725"/>
                </a:lnTo>
                <a:lnTo>
                  <a:pt x="2360964" y="0"/>
                </a:lnTo>
                <a:close/>
              </a:path>
              <a:path w="2717165" h="11289665">
                <a:moveTo>
                  <a:pt x="2716451" y="203493"/>
                </a:moveTo>
                <a:lnTo>
                  <a:pt x="2686362" y="203493"/>
                </a:lnTo>
                <a:lnTo>
                  <a:pt x="2696743" y="203630"/>
                </a:lnTo>
                <a:lnTo>
                  <a:pt x="2706776" y="204625"/>
                </a:lnTo>
                <a:lnTo>
                  <a:pt x="2716451" y="206439"/>
                </a:lnTo>
                <a:lnTo>
                  <a:pt x="2716451" y="203493"/>
                </a:lnTo>
                <a:close/>
              </a:path>
              <a:path w="2717165" h="11289665">
                <a:moveTo>
                  <a:pt x="2670188" y="136280"/>
                </a:moveTo>
                <a:lnTo>
                  <a:pt x="2641352" y="139924"/>
                </a:lnTo>
                <a:lnTo>
                  <a:pt x="2613477" y="149306"/>
                </a:lnTo>
                <a:lnTo>
                  <a:pt x="2587116" y="163332"/>
                </a:lnTo>
                <a:lnTo>
                  <a:pt x="2562822" y="180907"/>
                </a:lnTo>
                <a:lnTo>
                  <a:pt x="2590517" y="180907"/>
                </a:lnTo>
                <a:lnTo>
                  <a:pt x="2614814" y="167582"/>
                </a:lnTo>
                <a:lnTo>
                  <a:pt x="2652157" y="156761"/>
                </a:lnTo>
                <a:lnTo>
                  <a:pt x="2691465" y="155484"/>
                </a:lnTo>
                <a:lnTo>
                  <a:pt x="2716451" y="155484"/>
                </a:lnTo>
                <a:lnTo>
                  <a:pt x="2716451" y="142391"/>
                </a:lnTo>
                <a:lnTo>
                  <a:pt x="2705157" y="139717"/>
                </a:lnTo>
                <a:lnTo>
                  <a:pt x="2693688" y="137781"/>
                </a:lnTo>
                <a:lnTo>
                  <a:pt x="2682035" y="136621"/>
                </a:lnTo>
                <a:lnTo>
                  <a:pt x="2670188" y="136280"/>
                </a:lnTo>
                <a:close/>
              </a:path>
              <a:path w="2717165" h="11289665">
                <a:moveTo>
                  <a:pt x="2716451" y="155484"/>
                </a:moveTo>
                <a:lnTo>
                  <a:pt x="2691465" y="155484"/>
                </a:lnTo>
                <a:lnTo>
                  <a:pt x="2697870" y="156301"/>
                </a:lnTo>
                <a:lnTo>
                  <a:pt x="2704163" y="157434"/>
                </a:lnTo>
                <a:lnTo>
                  <a:pt x="2710353" y="158875"/>
                </a:lnTo>
                <a:lnTo>
                  <a:pt x="2716451" y="160612"/>
                </a:lnTo>
                <a:lnTo>
                  <a:pt x="2716451" y="155484"/>
                </a:lnTo>
                <a:close/>
              </a:path>
              <a:path w="2717165" h="11289665">
                <a:moveTo>
                  <a:pt x="2506007" y="1420464"/>
                </a:moveTo>
                <a:lnTo>
                  <a:pt x="2501937" y="1422165"/>
                </a:lnTo>
                <a:lnTo>
                  <a:pt x="2489635" y="1435104"/>
                </a:lnTo>
                <a:lnTo>
                  <a:pt x="2477169" y="1447895"/>
                </a:lnTo>
                <a:lnTo>
                  <a:pt x="2452073" y="1473306"/>
                </a:lnTo>
                <a:lnTo>
                  <a:pt x="2449396" y="1479145"/>
                </a:lnTo>
                <a:lnTo>
                  <a:pt x="2449236" y="1486221"/>
                </a:lnTo>
                <a:lnTo>
                  <a:pt x="2451613" y="1490753"/>
                </a:lnTo>
                <a:lnTo>
                  <a:pt x="2482788" y="1462491"/>
                </a:lnTo>
                <a:lnTo>
                  <a:pt x="2508581" y="1429545"/>
                </a:lnTo>
                <a:lnTo>
                  <a:pt x="2508225" y="1423933"/>
                </a:lnTo>
                <a:lnTo>
                  <a:pt x="2506007" y="1420464"/>
                </a:lnTo>
                <a:close/>
              </a:path>
              <a:path w="2717165" h="11289665">
                <a:moveTo>
                  <a:pt x="2599606" y="1213701"/>
                </a:moveTo>
                <a:lnTo>
                  <a:pt x="2555566" y="1218604"/>
                </a:lnTo>
                <a:lnTo>
                  <a:pt x="2516354" y="1243047"/>
                </a:lnTo>
                <a:lnTo>
                  <a:pt x="2491462" y="1279850"/>
                </a:lnTo>
                <a:lnTo>
                  <a:pt x="2484450" y="1320725"/>
                </a:lnTo>
                <a:lnTo>
                  <a:pt x="2484338" y="1324907"/>
                </a:lnTo>
                <a:lnTo>
                  <a:pt x="2486568" y="1346056"/>
                </a:lnTo>
                <a:lnTo>
                  <a:pt x="2509123" y="1388976"/>
                </a:lnTo>
                <a:lnTo>
                  <a:pt x="2561916" y="1418507"/>
                </a:lnTo>
                <a:lnTo>
                  <a:pt x="2588681" y="1422220"/>
                </a:lnTo>
                <a:lnTo>
                  <a:pt x="2607604" y="1419506"/>
                </a:lnTo>
                <a:lnTo>
                  <a:pt x="2625984" y="1414745"/>
                </a:lnTo>
                <a:lnTo>
                  <a:pt x="2644425" y="1410721"/>
                </a:lnTo>
                <a:lnTo>
                  <a:pt x="2663532" y="1410217"/>
                </a:lnTo>
                <a:lnTo>
                  <a:pt x="2716451" y="1410217"/>
                </a:lnTo>
                <a:lnTo>
                  <a:pt x="2716451" y="1402699"/>
                </a:lnTo>
                <a:lnTo>
                  <a:pt x="2599483" y="1402699"/>
                </a:lnTo>
                <a:lnTo>
                  <a:pt x="2577542" y="1402175"/>
                </a:lnTo>
                <a:lnTo>
                  <a:pt x="2533413" y="1383204"/>
                </a:lnTo>
                <a:lnTo>
                  <a:pt x="2501160" y="1347537"/>
                </a:lnTo>
                <a:lnTo>
                  <a:pt x="2496628" y="1318934"/>
                </a:lnTo>
                <a:lnTo>
                  <a:pt x="2500669" y="1290959"/>
                </a:lnTo>
                <a:lnTo>
                  <a:pt x="2524832" y="1252936"/>
                </a:lnTo>
                <a:lnTo>
                  <a:pt x="2576679" y="1232834"/>
                </a:lnTo>
                <a:lnTo>
                  <a:pt x="2634137" y="1232834"/>
                </a:lnTo>
                <a:lnTo>
                  <a:pt x="2599606" y="1213701"/>
                </a:lnTo>
                <a:close/>
              </a:path>
              <a:path w="2717165" h="11289665">
                <a:moveTo>
                  <a:pt x="2716451" y="1410217"/>
                </a:moveTo>
                <a:lnTo>
                  <a:pt x="2663532" y="1410217"/>
                </a:lnTo>
                <a:lnTo>
                  <a:pt x="2675761" y="1412952"/>
                </a:lnTo>
                <a:lnTo>
                  <a:pt x="2687305" y="1416975"/>
                </a:lnTo>
                <a:lnTo>
                  <a:pt x="2698992" y="1420333"/>
                </a:lnTo>
                <a:lnTo>
                  <a:pt x="2711650" y="1421074"/>
                </a:lnTo>
                <a:lnTo>
                  <a:pt x="2713287" y="1420932"/>
                </a:lnTo>
                <a:lnTo>
                  <a:pt x="2714924" y="1420681"/>
                </a:lnTo>
                <a:lnTo>
                  <a:pt x="2716445" y="1420333"/>
                </a:lnTo>
                <a:lnTo>
                  <a:pt x="2716451" y="1410217"/>
                </a:lnTo>
                <a:close/>
              </a:path>
              <a:path w="2717165" h="11289665">
                <a:moveTo>
                  <a:pt x="2656348" y="1390094"/>
                </a:moveTo>
                <a:lnTo>
                  <a:pt x="2637209" y="1392777"/>
                </a:lnTo>
                <a:lnTo>
                  <a:pt x="2618193" y="1398007"/>
                </a:lnTo>
                <a:lnTo>
                  <a:pt x="2599483" y="1402699"/>
                </a:lnTo>
                <a:lnTo>
                  <a:pt x="2716451" y="1402699"/>
                </a:lnTo>
                <a:lnTo>
                  <a:pt x="2716451" y="1400290"/>
                </a:lnTo>
                <a:lnTo>
                  <a:pt x="2706543" y="1400290"/>
                </a:lnTo>
                <a:lnTo>
                  <a:pt x="2696347" y="1398999"/>
                </a:lnTo>
                <a:lnTo>
                  <a:pt x="2685866" y="1396438"/>
                </a:lnTo>
                <a:lnTo>
                  <a:pt x="2675425" y="1393043"/>
                </a:lnTo>
                <a:lnTo>
                  <a:pt x="2656348" y="1390094"/>
                </a:lnTo>
                <a:close/>
              </a:path>
              <a:path w="2717165" h="11289665">
                <a:moveTo>
                  <a:pt x="2637070" y="1330699"/>
                </a:moveTo>
                <a:lnTo>
                  <a:pt x="2635269" y="1333660"/>
                </a:lnTo>
                <a:lnTo>
                  <a:pt x="2627728" y="1343081"/>
                </a:lnTo>
                <a:lnTo>
                  <a:pt x="2622618" y="1349507"/>
                </a:lnTo>
                <a:lnTo>
                  <a:pt x="2617378" y="1358313"/>
                </a:lnTo>
                <a:lnTo>
                  <a:pt x="2615959" y="1361411"/>
                </a:lnTo>
                <a:lnTo>
                  <a:pt x="2613559" y="1374090"/>
                </a:lnTo>
                <a:lnTo>
                  <a:pt x="2620105" y="1374385"/>
                </a:lnTo>
                <a:lnTo>
                  <a:pt x="2632144" y="1375920"/>
                </a:lnTo>
                <a:lnTo>
                  <a:pt x="2643742" y="1378936"/>
                </a:lnTo>
                <a:lnTo>
                  <a:pt x="2655197" y="1382641"/>
                </a:lnTo>
                <a:lnTo>
                  <a:pt x="2666805" y="1386245"/>
                </a:lnTo>
                <a:lnTo>
                  <a:pt x="2691219" y="1393362"/>
                </a:lnTo>
                <a:lnTo>
                  <a:pt x="2703661" y="1396836"/>
                </a:lnTo>
                <a:lnTo>
                  <a:pt x="2716124" y="1399873"/>
                </a:lnTo>
                <a:lnTo>
                  <a:pt x="2706543" y="1400290"/>
                </a:lnTo>
                <a:lnTo>
                  <a:pt x="2716451" y="1400290"/>
                </a:lnTo>
                <a:lnTo>
                  <a:pt x="2716451" y="1379142"/>
                </a:lnTo>
                <a:lnTo>
                  <a:pt x="2706892" y="1374061"/>
                </a:lnTo>
                <a:lnTo>
                  <a:pt x="2698217" y="1371406"/>
                </a:lnTo>
                <a:lnTo>
                  <a:pt x="2685172" y="1367816"/>
                </a:lnTo>
                <a:lnTo>
                  <a:pt x="2628944" y="1367816"/>
                </a:lnTo>
                <a:lnTo>
                  <a:pt x="2627793" y="1361411"/>
                </a:lnTo>
                <a:lnTo>
                  <a:pt x="2626216" y="1351733"/>
                </a:lnTo>
                <a:lnTo>
                  <a:pt x="2640340" y="1351733"/>
                </a:lnTo>
                <a:lnTo>
                  <a:pt x="2648215" y="1341252"/>
                </a:lnTo>
                <a:lnTo>
                  <a:pt x="2649250" y="1338302"/>
                </a:lnTo>
                <a:lnTo>
                  <a:pt x="2640291" y="1338302"/>
                </a:lnTo>
                <a:lnTo>
                  <a:pt x="2637782" y="1333861"/>
                </a:lnTo>
                <a:lnTo>
                  <a:pt x="2637169" y="1331205"/>
                </a:lnTo>
                <a:lnTo>
                  <a:pt x="2637070" y="1330699"/>
                </a:lnTo>
                <a:close/>
              </a:path>
              <a:path w="2717165" h="11289665">
                <a:moveTo>
                  <a:pt x="2433635" y="1357582"/>
                </a:moveTo>
                <a:lnTo>
                  <a:pt x="2416543" y="1358184"/>
                </a:lnTo>
                <a:lnTo>
                  <a:pt x="2382678" y="1361946"/>
                </a:lnTo>
                <a:lnTo>
                  <a:pt x="2377954" y="1365353"/>
                </a:lnTo>
                <a:lnTo>
                  <a:pt x="2375572" y="1372046"/>
                </a:lnTo>
                <a:lnTo>
                  <a:pt x="2376279" y="1378455"/>
                </a:lnTo>
                <a:lnTo>
                  <a:pt x="2380823" y="1381008"/>
                </a:lnTo>
                <a:lnTo>
                  <a:pt x="2414729" y="1379025"/>
                </a:lnTo>
                <a:lnTo>
                  <a:pt x="2431580" y="1376985"/>
                </a:lnTo>
                <a:lnTo>
                  <a:pt x="2447818" y="1372770"/>
                </a:lnTo>
                <a:lnTo>
                  <a:pt x="2451637" y="1371406"/>
                </a:lnTo>
                <a:lnTo>
                  <a:pt x="2456328" y="1360451"/>
                </a:lnTo>
                <a:lnTo>
                  <a:pt x="2450327" y="1359284"/>
                </a:lnTo>
                <a:lnTo>
                  <a:pt x="2433635" y="1357582"/>
                </a:lnTo>
                <a:close/>
              </a:path>
              <a:path w="2717165" h="11289665">
                <a:moveTo>
                  <a:pt x="2644983" y="1313762"/>
                </a:moveTo>
                <a:lnTo>
                  <a:pt x="2653294" y="1326773"/>
                </a:lnTo>
                <a:lnTo>
                  <a:pt x="2649418" y="1337823"/>
                </a:lnTo>
                <a:lnTo>
                  <a:pt x="2656395" y="1342983"/>
                </a:lnTo>
                <a:lnTo>
                  <a:pt x="2675780" y="1356046"/>
                </a:lnTo>
                <a:lnTo>
                  <a:pt x="2695860" y="1368197"/>
                </a:lnTo>
                <a:lnTo>
                  <a:pt x="2706892" y="1374061"/>
                </a:lnTo>
                <a:lnTo>
                  <a:pt x="2707456" y="1374234"/>
                </a:lnTo>
                <a:lnTo>
                  <a:pt x="2716451" y="1377549"/>
                </a:lnTo>
                <a:lnTo>
                  <a:pt x="2716433" y="1357582"/>
                </a:lnTo>
                <a:lnTo>
                  <a:pt x="2698211" y="1347362"/>
                </a:lnTo>
                <a:lnTo>
                  <a:pt x="2680349" y="1336340"/>
                </a:lnTo>
                <a:lnTo>
                  <a:pt x="2662545" y="1324907"/>
                </a:lnTo>
                <a:lnTo>
                  <a:pt x="2644983" y="1313762"/>
                </a:lnTo>
                <a:close/>
              </a:path>
              <a:path w="2717165" h="11289665">
                <a:moveTo>
                  <a:pt x="2574497" y="1350184"/>
                </a:moveTo>
                <a:lnTo>
                  <a:pt x="2569743" y="1351651"/>
                </a:lnTo>
                <a:lnTo>
                  <a:pt x="2566832" y="1357153"/>
                </a:lnTo>
                <a:lnTo>
                  <a:pt x="2566579" y="1363551"/>
                </a:lnTo>
                <a:lnTo>
                  <a:pt x="2569805" y="1367707"/>
                </a:lnTo>
                <a:lnTo>
                  <a:pt x="2577533" y="1370477"/>
                </a:lnTo>
                <a:lnTo>
                  <a:pt x="2586213" y="1372492"/>
                </a:lnTo>
                <a:lnTo>
                  <a:pt x="2594708" y="1372142"/>
                </a:lnTo>
                <a:lnTo>
                  <a:pt x="2601884" y="1367816"/>
                </a:lnTo>
                <a:lnTo>
                  <a:pt x="2606686" y="1361716"/>
                </a:lnTo>
                <a:lnTo>
                  <a:pt x="2609741" y="1355890"/>
                </a:lnTo>
                <a:lnTo>
                  <a:pt x="2591627" y="1355890"/>
                </a:lnTo>
                <a:lnTo>
                  <a:pt x="2584317" y="1352824"/>
                </a:lnTo>
                <a:lnTo>
                  <a:pt x="2581043" y="1352050"/>
                </a:lnTo>
                <a:lnTo>
                  <a:pt x="2577770" y="1351166"/>
                </a:lnTo>
                <a:lnTo>
                  <a:pt x="2574497" y="1350184"/>
                </a:lnTo>
                <a:close/>
              </a:path>
              <a:path w="2717165" h="11289665">
                <a:moveTo>
                  <a:pt x="2638962" y="1353567"/>
                </a:moveTo>
                <a:lnTo>
                  <a:pt x="2637511" y="1355499"/>
                </a:lnTo>
                <a:lnTo>
                  <a:pt x="2628944" y="1367816"/>
                </a:lnTo>
                <a:lnTo>
                  <a:pt x="2685172" y="1367816"/>
                </a:lnTo>
                <a:lnTo>
                  <a:pt x="2679899" y="1366365"/>
                </a:lnTo>
                <a:lnTo>
                  <a:pt x="2666601" y="1362067"/>
                </a:lnTo>
                <a:lnTo>
                  <a:pt x="2653385" y="1357507"/>
                </a:lnTo>
                <a:lnTo>
                  <a:pt x="2640005" y="1353717"/>
                </a:lnTo>
                <a:lnTo>
                  <a:pt x="2638962" y="1353567"/>
                </a:lnTo>
                <a:close/>
              </a:path>
              <a:path w="2717165" h="11289665">
                <a:moveTo>
                  <a:pt x="2596626" y="1344351"/>
                </a:moveTo>
                <a:lnTo>
                  <a:pt x="2596640" y="1345545"/>
                </a:lnTo>
                <a:lnTo>
                  <a:pt x="2595773" y="1353119"/>
                </a:lnTo>
                <a:lnTo>
                  <a:pt x="2591627" y="1355890"/>
                </a:lnTo>
                <a:lnTo>
                  <a:pt x="2609741" y="1355890"/>
                </a:lnTo>
                <a:lnTo>
                  <a:pt x="2610026" y="1355346"/>
                </a:lnTo>
                <a:lnTo>
                  <a:pt x="2611750" y="1348414"/>
                </a:lnTo>
                <a:lnTo>
                  <a:pt x="2611733" y="1345545"/>
                </a:lnTo>
                <a:lnTo>
                  <a:pt x="2603098" y="1345545"/>
                </a:lnTo>
                <a:lnTo>
                  <a:pt x="2596626" y="1344351"/>
                </a:lnTo>
                <a:close/>
              </a:path>
              <a:path w="2717165" h="11289665">
                <a:moveTo>
                  <a:pt x="2640340" y="1351733"/>
                </a:moveTo>
                <a:lnTo>
                  <a:pt x="2626216" y="1351733"/>
                </a:lnTo>
                <a:lnTo>
                  <a:pt x="2638962" y="1353567"/>
                </a:lnTo>
                <a:lnTo>
                  <a:pt x="2640340" y="1351733"/>
                </a:lnTo>
                <a:close/>
              </a:path>
              <a:path w="2717165" h="11289665">
                <a:moveTo>
                  <a:pt x="2611718" y="1343081"/>
                </a:moveTo>
                <a:lnTo>
                  <a:pt x="2603098" y="1345545"/>
                </a:lnTo>
                <a:lnTo>
                  <a:pt x="2611733" y="1345545"/>
                </a:lnTo>
                <a:lnTo>
                  <a:pt x="2611718" y="1343081"/>
                </a:lnTo>
                <a:close/>
              </a:path>
              <a:path w="2717165" h="11289665">
                <a:moveTo>
                  <a:pt x="2589517" y="1320725"/>
                </a:moveTo>
                <a:lnTo>
                  <a:pt x="2581262" y="1328132"/>
                </a:lnTo>
                <a:lnTo>
                  <a:pt x="2581043" y="1335552"/>
                </a:lnTo>
                <a:lnTo>
                  <a:pt x="2590787" y="1343273"/>
                </a:lnTo>
                <a:lnTo>
                  <a:pt x="2596626" y="1344351"/>
                </a:lnTo>
                <a:lnTo>
                  <a:pt x="2594791" y="1341793"/>
                </a:lnTo>
                <a:lnTo>
                  <a:pt x="2589627" y="1334144"/>
                </a:lnTo>
                <a:lnTo>
                  <a:pt x="2584753" y="1334144"/>
                </a:lnTo>
                <a:lnTo>
                  <a:pt x="2587835" y="1330413"/>
                </a:lnTo>
                <a:lnTo>
                  <a:pt x="2587666" y="1329315"/>
                </a:lnTo>
                <a:lnTo>
                  <a:pt x="2587263" y="1327259"/>
                </a:lnTo>
                <a:lnTo>
                  <a:pt x="2586935" y="1325044"/>
                </a:lnTo>
                <a:lnTo>
                  <a:pt x="2602013" y="1325044"/>
                </a:lnTo>
                <a:lnTo>
                  <a:pt x="2599183" y="1322431"/>
                </a:lnTo>
                <a:lnTo>
                  <a:pt x="2589517" y="1320725"/>
                </a:lnTo>
                <a:close/>
              </a:path>
              <a:path w="2717165" h="11289665">
                <a:moveTo>
                  <a:pt x="2610187" y="1322022"/>
                </a:moveTo>
                <a:lnTo>
                  <a:pt x="2611231" y="1323105"/>
                </a:lnTo>
                <a:lnTo>
                  <a:pt x="2614759" y="1326397"/>
                </a:lnTo>
                <a:lnTo>
                  <a:pt x="2605546" y="1328307"/>
                </a:lnTo>
                <a:lnTo>
                  <a:pt x="2607500" y="1330112"/>
                </a:lnTo>
                <a:lnTo>
                  <a:pt x="2611704" y="1340626"/>
                </a:lnTo>
                <a:lnTo>
                  <a:pt x="2611718" y="1343081"/>
                </a:lnTo>
                <a:lnTo>
                  <a:pt x="2614938" y="1342161"/>
                </a:lnTo>
                <a:lnTo>
                  <a:pt x="2623270" y="1332911"/>
                </a:lnTo>
                <a:lnTo>
                  <a:pt x="2624645" y="1323105"/>
                </a:lnTo>
                <a:lnTo>
                  <a:pt x="2618135" y="1323105"/>
                </a:lnTo>
                <a:lnTo>
                  <a:pt x="2610187" y="1322022"/>
                </a:lnTo>
                <a:close/>
              </a:path>
              <a:path w="2717165" h="11289665">
                <a:moveTo>
                  <a:pt x="2640467" y="1331205"/>
                </a:moveTo>
                <a:lnTo>
                  <a:pt x="2640291" y="1338302"/>
                </a:lnTo>
                <a:lnTo>
                  <a:pt x="2649250" y="1338302"/>
                </a:lnTo>
                <a:lnTo>
                  <a:pt x="2649418" y="1337823"/>
                </a:lnTo>
                <a:lnTo>
                  <a:pt x="2640467" y="1331205"/>
                </a:lnTo>
                <a:close/>
              </a:path>
              <a:path w="2717165" h="11289665">
                <a:moveTo>
                  <a:pt x="2634137" y="1232834"/>
                </a:moveTo>
                <a:lnTo>
                  <a:pt x="2576679" y="1232834"/>
                </a:lnTo>
                <a:lnTo>
                  <a:pt x="2598750" y="1234149"/>
                </a:lnTo>
                <a:lnTo>
                  <a:pt x="2617405" y="1242424"/>
                </a:lnTo>
                <a:lnTo>
                  <a:pt x="2633236" y="1255925"/>
                </a:lnTo>
                <a:lnTo>
                  <a:pt x="2646838" y="1272922"/>
                </a:lnTo>
                <a:lnTo>
                  <a:pt x="2656244" y="1286405"/>
                </a:lnTo>
                <a:lnTo>
                  <a:pt x="2665864" y="1299332"/>
                </a:lnTo>
                <a:lnTo>
                  <a:pt x="2700548" y="1328173"/>
                </a:lnTo>
                <a:lnTo>
                  <a:pt x="2708244" y="1331795"/>
                </a:lnTo>
                <a:lnTo>
                  <a:pt x="2716451" y="1335792"/>
                </a:lnTo>
                <a:lnTo>
                  <a:pt x="2716392" y="1317450"/>
                </a:lnTo>
                <a:lnTo>
                  <a:pt x="2713833" y="1316032"/>
                </a:lnTo>
                <a:lnTo>
                  <a:pt x="2690798" y="1299212"/>
                </a:lnTo>
                <a:lnTo>
                  <a:pt x="2672847" y="1279241"/>
                </a:lnTo>
                <a:lnTo>
                  <a:pt x="2656677" y="1257536"/>
                </a:lnTo>
                <a:lnTo>
                  <a:pt x="2638982" y="1235518"/>
                </a:lnTo>
                <a:lnTo>
                  <a:pt x="2634137" y="1232834"/>
                </a:lnTo>
                <a:close/>
              </a:path>
              <a:path w="2717165" h="11289665">
                <a:moveTo>
                  <a:pt x="2589009" y="1333228"/>
                </a:moveTo>
                <a:lnTo>
                  <a:pt x="2584753" y="1334144"/>
                </a:lnTo>
                <a:lnTo>
                  <a:pt x="2589627" y="1334144"/>
                </a:lnTo>
                <a:lnTo>
                  <a:pt x="2589009" y="1333228"/>
                </a:lnTo>
                <a:close/>
              </a:path>
              <a:path w="2717165" h="11289665">
                <a:moveTo>
                  <a:pt x="2588790" y="1329256"/>
                </a:moveTo>
                <a:lnTo>
                  <a:pt x="2587835" y="1330413"/>
                </a:lnTo>
                <a:lnTo>
                  <a:pt x="2588027" y="1331722"/>
                </a:lnTo>
                <a:lnTo>
                  <a:pt x="2588790" y="1329256"/>
                </a:lnTo>
                <a:close/>
              </a:path>
              <a:path w="2717165" h="11289665">
                <a:moveTo>
                  <a:pt x="2640509" y="1325044"/>
                </a:moveTo>
                <a:lnTo>
                  <a:pt x="2637911" y="1329315"/>
                </a:lnTo>
                <a:lnTo>
                  <a:pt x="2640467" y="1331205"/>
                </a:lnTo>
                <a:lnTo>
                  <a:pt x="2640509" y="1325044"/>
                </a:lnTo>
                <a:close/>
              </a:path>
              <a:path w="2717165" h="11289665">
                <a:moveTo>
                  <a:pt x="2638218" y="1309551"/>
                </a:moveTo>
                <a:lnTo>
                  <a:pt x="2635558" y="1321978"/>
                </a:lnTo>
                <a:lnTo>
                  <a:pt x="2635515" y="1322431"/>
                </a:lnTo>
                <a:lnTo>
                  <a:pt x="2637070" y="1330699"/>
                </a:lnTo>
                <a:lnTo>
                  <a:pt x="2637801" y="1329496"/>
                </a:lnTo>
                <a:lnTo>
                  <a:pt x="2642692" y="1318934"/>
                </a:lnTo>
                <a:lnTo>
                  <a:pt x="2644983" y="1313762"/>
                </a:lnTo>
                <a:lnTo>
                  <a:pt x="2638218" y="1309551"/>
                </a:lnTo>
                <a:close/>
              </a:path>
              <a:path w="2717165" h="11289665">
                <a:moveTo>
                  <a:pt x="2602013" y="1325044"/>
                </a:moveTo>
                <a:lnTo>
                  <a:pt x="2586935" y="1325044"/>
                </a:lnTo>
                <a:lnTo>
                  <a:pt x="2592064" y="1328722"/>
                </a:lnTo>
                <a:lnTo>
                  <a:pt x="2599811" y="1329496"/>
                </a:lnTo>
                <a:lnTo>
                  <a:pt x="2605546" y="1328307"/>
                </a:lnTo>
                <a:lnTo>
                  <a:pt x="2602013" y="1325044"/>
                </a:lnTo>
                <a:close/>
              </a:path>
              <a:path w="2717165" h="11289665">
                <a:moveTo>
                  <a:pt x="2624575" y="1320176"/>
                </a:moveTo>
                <a:lnTo>
                  <a:pt x="2618135" y="1323105"/>
                </a:lnTo>
                <a:lnTo>
                  <a:pt x="2624645" y="1323105"/>
                </a:lnTo>
                <a:lnTo>
                  <a:pt x="2624803" y="1321978"/>
                </a:lnTo>
                <a:lnTo>
                  <a:pt x="2624785" y="1320725"/>
                </a:lnTo>
                <a:lnTo>
                  <a:pt x="2624575" y="1320176"/>
                </a:lnTo>
                <a:close/>
              </a:path>
              <a:path w="2717165" h="11289665">
                <a:moveTo>
                  <a:pt x="2597192" y="1291034"/>
                </a:moveTo>
                <a:lnTo>
                  <a:pt x="2592282" y="1297799"/>
                </a:lnTo>
                <a:lnTo>
                  <a:pt x="2590507" y="1304398"/>
                </a:lnTo>
                <a:lnTo>
                  <a:pt x="2588463" y="1312191"/>
                </a:lnTo>
                <a:lnTo>
                  <a:pt x="2593591" y="1317090"/>
                </a:lnTo>
                <a:lnTo>
                  <a:pt x="2602102" y="1320920"/>
                </a:lnTo>
                <a:lnTo>
                  <a:pt x="2610187" y="1322022"/>
                </a:lnTo>
                <a:lnTo>
                  <a:pt x="2605812" y="1317450"/>
                </a:lnTo>
                <a:lnTo>
                  <a:pt x="2602056" y="1312953"/>
                </a:lnTo>
                <a:lnTo>
                  <a:pt x="2599497" y="1307951"/>
                </a:lnTo>
                <a:lnTo>
                  <a:pt x="2600395" y="1304011"/>
                </a:lnTo>
                <a:lnTo>
                  <a:pt x="2607012" y="1302698"/>
                </a:lnTo>
                <a:lnTo>
                  <a:pt x="2614206" y="1302416"/>
                </a:lnTo>
                <a:lnTo>
                  <a:pt x="2612492" y="1300437"/>
                </a:lnTo>
                <a:lnTo>
                  <a:pt x="2602648" y="1293751"/>
                </a:lnTo>
                <a:lnTo>
                  <a:pt x="2597192" y="1291034"/>
                </a:lnTo>
                <a:close/>
              </a:path>
              <a:path w="2717165" h="11289665">
                <a:moveTo>
                  <a:pt x="2640509" y="1281018"/>
                </a:moveTo>
                <a:lnTo>
                  <a:pt x="2633854" y="1286321"/>
                </a:lnTo>
                <a:lnTo>
                  <a:pt x="2631780" y="1290107"/>
                </a:lnTo>
                <a:lnTo>
                  <a:pt x="2627051" y="1296460"/>
                </a:lnTo>
                <a:lnTo>
                  <a:pt x="2621360" y="1300437"/>
                </a:lnTo>
                <a:lnTo>
                  <a:pt x="2614687" y="1302397"/>
                </a:lnTo>
                <a:lnTo>
                  <a:pt x="2614206" y="1302416"/>
                </a:lnTo>
                <a:lnTo>
                  <a:pt x="2620651" y="1309927"/>
                </a:lnTo>
                <a:lnTo>
                  <a:pt x="2624575" y="1320176"/>
                </a:lnTo>
                <a:lnTo>
                  <a:pt x="2632080" y="1316763"/>
                </a:lnTo>
                <a:lnTo>
                  <a:pt x="2641075" y="1304398"/>
                </a:lnTo>
                <a:lnTo>
                  <a:pt x="2642255" y="1288514"/>
                </a:lnTo>
                <a:lnTo>
                  <a:pt x="2640509" y="1281018"/>
                </a:lnTo>
                <a:close/>
              </a:path>
              <a:path w="2717165" h="11289665">
                <a:moveTo>
                  <a:pt x="2401013" y="1249517"/>
                </a:moveTo>
                <a:lnTo>
                  <a:pt x="2433415" y="1268514"/>
                </a:lnTo>
                <a:lnTo>
                  <a:pt x="2441534" y="1272922"/>
                </a:lnTo>
                <a:lnTo>
                  <a:pt x="2449973" y="1277436"/>
                </a:lnTo>
                <a:lnTo>
                  <a:pt x="2458763" y="1280868"/>
                </a:lnTo>
                <a:lnTo>
                  <a:pt x="2467676" y="1281891"/>
                </a:lnTo>
                <a:lnTo>
                  <a:pt x="2473350" y="1281465"/>
                </a:lnTo>
                <a:lnTo>
                  <a:pt x="2476405" y="1269888"/>
                </a:lnTo>
                <a:lnTo>
                  <a:pt x="2473350" y="1265873"/>
                </a:lnTo>
                <a:lnTo>
                  <a:pt x="2467096" y="1259893"/>
                </a:lnTo>
                <a:lnTo>
                  <a:pt x="2459574" y="1255413"/>
                </a:lnTo>
                <a:lnTo>
                  <a:pt x="2451439" y="1251758"/>
                </a:lnTo>
                <a:lnTo>
                  <a:pt x="2449490" y="1250914"/>
                </a:lnTo>
                <a:lnTo>
                  <a:pt x="2403409" y="1250914"/>
                </a:lnTo>
                <a:lnTo>
                  <a:pt x="2401013" y="1249517"/>
                </a:lnTo>
                <a:close/>
              </a:path>
              <a:path w="2717165" h="11289665">
                <a:moveTo>
                  <a:pt x="2417806" y="1236773"/>
                </a:moveTo>
                <a:lnTo>
                  <a:pt x="2409628" y="1236773"/>
                </a:lnTo>
                <a:lnTo>
                  <a:pt x="2409956" y="1237067"/>
                </a:lnTo>
                <a:lnTo>
                  <a:pt x="2412019" y="1241236"/>
                </a:lnTo>
                <a:lnTo>
                  <a:pt x="2412055" y="1241800"/>
                </a:lnTo>
                <a:lnTo>
                  <a:pt x="2410283" y="1248742"/>
                </a:lnTo>
                <a:lnTo>
                  <a:pt x="2403409" y="1250914"/>
                </a:lnTo>
                <a:lnTo>
                  <a:pt x="2449490" y="1250914"/>
                </a:lnTo>
                <a:lnTo>
                  <a:pt x="2443344" y="1248251"/>
                </a:lnTo>
                <a:lnTo>
                  <a:pt x="2434376" y="1244002"/>
                </a:lnTo>
                <a:lnTo>
                  <a:pt x="2425286" y="1239802"/>
                </a:lnTo>
                <a:lnTo>
                  <a:pt x="2417806" y="1236773"/>
                </a:lnTo>
                <a:close/>
              </a:path>
              <a:path w="2717165" h="11289665">
                <a:moveTo>
                  <a:pt x="2406573" y="1233161"/>
                </a:moveTo>
                <a:lnTo>
                  <a:pt x="2401246" y="1235245"/>
                </a:lnTo>
                <a:lnTo>
                  <a:pt x="2398873" y="1241236"/>
                </a:lnTo>
                <a:lnTo>
                  <a:pt x="2398750" y="1242977"/>
                </a:lnTo>
                <a:lnTo>
                  <a:pt x="2399224" y="1248474"/>
                </a:lnTo>
                <a:lnTo>
                  <a:pt x="2401013" y="1249517"/>
                </a:lnTo>
                <a:lnTo>
                  <a:pt x="2403627" y="1245698"/>
                </a:lnTo>
                <a:lnTo>
                  <a:pt x="2406573" y="1241236"/>
                </a:lnTo>
                <a:lnTo>
                  <a:pt x="2409628" y="1236773"/>
                </a:lnTo>
                <a:lnTo>
                  <a:pt x="2417806" y="1236773"/>
                </a:lnTo>
                <a:lnTo>
                  <a:pt x="2416032" y="1236055"/>
                </a:lnTo>
                <a:lnTo>
                  <a:pt x="2406573" y="1233161"/>
                </a:lnTo>
                <a:close/>
              </a:path>
              <a:path w="2717165" h="11289665">
                <a:moveTo>
                  <a:pt x="2417183" y="2272113"/>
                </a:moveTo>
                <a:lnTo>
                  <a:pt x="2417266" y="2274278"/>
                </a:lnTo>
                <a:lnTo>
                  <a:pt x="2443440" y="2308568"/>
                </a:lnTo>
                <a:lnTo>
                  <a:pt x="2481151" y="2322538"/>
                </a:lnTo>
                <a:lnTo>
                  <a:pt x="2522464" y="2319998"/>
                </a:lnTo>
                <a:lnTo>
                  <a:pt x="2559439" y="2299678"/>
                </a:lnTo>
                <a:lnTo>
                  <a:pt x="2574052" y="2281898"/>
                </a:lnTo>
                <a:lnTo>
                  <a:pt x="2506220" y="2281898"/>
                </a:lnTo>
                <a:lnTo>
                  <a:pt x="2488304" y="2276818"/>
                </a:lnTo>
                <a:lnTo>
                  <a:pt x="2422785" y="2276818"/>
                </a:lnTo>
                <a:lnTo>
                  <a:pt x="2418903" y="2274278"/>
                </a:lnTo>
                <a:lnTo>
                  <a:pt x="2417183" y="2272113"/>
                </a:lnTo>
                <a:close/>
              </a:path>
              <a:path w="2717165" h="11289665">
                <a:moveTo>
                  <a:pt x="2591220" y="2140928"/>
                </a:moveTo>
                <a:lnTo>
                  <a:pt x="2502507" y="2140928"/>
                </a:lnTo>
                <a:lnTo>
                  <a:pt x="2536133" y="2144738"/>
                </a:lnTo>
                <a:lnTo>
                  <a:pt x="2564677" y="2170138"/>
                </a:lnTo>
                <a:lnTo>
                  <a:pt x="2573066" y="2198078"/>
                </a:lnTo>
                <a:lnTo>
                  <a:pt x="2567718" y="2227288"/>
                </a:lnTo>
                <a:lnTo>
                  <a:pt x="2552447" y="2253958"/>
                </a:lnTo>
                <a:lnTo>
                  <a:pt x="2531070" y="2273008"/>
                </a:lnTo>
                <a:lnTo>
                  <a:pt x="2506220" y="2281898"/>
                </a:lnTo>
                <a:lnTo>
                  <a:pt x="2574052" y="2281898"/>
                </a:lnTo>
                <a:lnTo>
                  <a:pt x="2581359" y="2273008"/>
                </a:lnTo>
                <a:lnTo>
                  <a:pt x="2560094" y="2273008"/>
                </a:lnTo>
                <a:lnTo>
                  <a:pt x="2575900" y="2247608"/>
                </a:lnTo>
                <a:lnTo>
                  <a:pt x="2585476" y="2218398"/>
                </a:lnTo>
                <a:lnTo>
                  <a:pt x="2587299" y="2187918"/>
                </a:lnTo>
                <a:lnTo>
                  <a:pt x="2579843" y="2159978"/>
                </a:lnTo>
                <a:lnTo>
                  <a:pt x="2577879" y="2156168"/>
                </a:lnTo>
                <a:lnTo>
                  <a:pt x="2575806" y="2152358"/>
                </a:lnTo>
                <a:lnTo>
                  <a:pt x="2573733" y="2149818"/>
                </a:lnTo>
                <a:lnTo>
                  <a:pt x="2595390" y="2149818"/>
                </a:lnTo>
                <a:lnTo>
                  <a:pt x="2594464" y="2146008"/>
                </a:lnTo>
                <a:lnTo>
                  <a:pt x="2591220" y="2140928"/>
                </a:lnTo>
                <a:close/>
              </a:path>
              <a:path w="2717165" h="11289665">
                <a:moveTo>
                  <a:pt x="2427305" y="2259038"/>
                </a:moveTo>
                <a:lnTo>
                  <a:pt x="2426996" y="2259038"/>
                </a:lnTo>
                <a:lnTo>
                  <a:pt x="2427741" y="2261578"/>
                </a:lnTo>
                <a:lnTo>
                  <a:pt x="2428339" y="2266658"/>
                </a:lnTo>
                <a:lnTo>
                  <a:pt x="2426309" y="2273008"/>
                </a:lnTo>
                <a:lnTo>
                  <a:pt x="2422785" y="2276818"/>
                </a:lnTo>
                <a:lnTo>
                  <a:pt x="2488304" y="2276818"/>
                </a:lnTo>
                <a:lnTo>
                  <a:pt x="2483825" y="2275548"/>
                </a:lnTo>
                <a:lnTo>
                  <a:pt x="2467218" y="2265388"/>
                </a:lnTo>
                <a:lnTo>
                  <a:pt x="2438591" y="2265388"/>
                </a:lnTo>
                <a:lnTo>
                  <a:pt x="2436658" y="2264118"/>
                </a:lnTo>
                <a:lnTo>
                  <a:pt x="2433960" y="2264118"/>
                </a:lnTo>
                <a:lnTo>
                  <a:pt x="2431887" y="2262848"/>
                </a:lnTo>
                <a:lnTo>
                  <a:pt x="2429596" y="2261578"/>
                </a:lnTo>
                <a:lnTo>
                  <a:pt x="2427305" y="2259038"/>
                </a:lnTo>
                <a:close/>
              </a:path>
              <a:path w="2717165" h="11289665">
                <a:moveTo>
                  <a:pt x="2595390" y="2149818"/>
                </a:moveTo>
                <a:lnTo>
                  <a:pt x="2573733" y="2149818"/>
                </a:lnTo>
                <a:lnTo>
                  <a:pt x="2576897" y="2153628"/>
                </a:lnTo>
                <a:lnTo>
                  <a:pt x="2579952" y="2158708"/>
                </a:lnTo>
                <a:lnTo>
                  <a:pt x="2582680" y="2163788"/>
                </a:lnTo>
                <a:lnTo>
                  <a:pt x="2591042" y="2191728"/>
                </a:lnTo>
                <a:lnTo>
                  <a:pt x="2588613" y="2220938"/>
                </a:lnTo>
                <a:lnTo>
                  <a:pt x="2577571" y="2248878"/>
                </a:lnTo>
                <a:lnTo>
                  <a:pt x="2560094" y="2273008"/>
                </a:lnTo>
                <a:lnTo>
                  <a:pt x="2581359" y="2273008"/>
                </a:lnTo>
                <a:lnTo>
                  <a:pt x="2585534" y="2267928"/>
                </a:lnTo>
                <a:lnTo>
                  <a:pt x="2600929" y="2228558"/>
                </a:lnTo>
                <a:lnTo>
                  <a:pt x="2604335" y="2186648"/>
                </a:lnTo>
                <a:lnTo>
                  <a:pt x="2595390" y="2149818"/>
                </a:lnTo>
                <a:close/>
              </a:path>
              <a:path w="2717165" h="11289665">
                <a:moveTo>
                  <a:pt x="2344598" y="2006308"/>
                </a:moveTo>
                <a:lnTo>
                  <a:pt x="2338597" y="2019008"/>
                </a:lnTo>
                <a:lnTo>
                  <a:pt x="2338815" y="2022818"/>
                </a:lnTo>
                <a:lnTo>
                  <a:pt x="2342789" y="2052028"/>
                </a:lnTo>
                <a:lnTo>
                  <a:pt x="2349903" y="2081238"/>
                </a:lnTo>
                <a:lnTo>
                  <a:pt x="2358839" y="2111718"/>
                </a:lnTo>
                <a:lnTo>
                  <a:pt x="2368275" y="2139658"/>
                </a:lnTo>
                <a:lnTo>
                  <a:pt x="2377183" y="2168868"/>
                </a:lnTo>
                <a:lnTo>
                  <a:pt x="2386265" y="2199348"/>
                </a:lnTo>
                <a:lnTo>
                  <a:pt x="2396554" y="2228558"/>
                </a:lnTo>
                <a:lnTo>
                  <a:pt x="2409083" y="2256498"/>
                </a:lnTo>
                <a:lnTo>
                  <a:pt x="2411592" y="2262848"/>
                </a:lnTo>
                <a:lnTo>
                  <a:pt x="2414866" y="2269198"/>
                </a:lnTo>
                <a:lnTo>
                  <a:pt x="2417183" y="2272113"/>
                </a:lnTo>
                <a:lnTo>
                  <a:pt x="2417070" y="2269198"/>
                </a:lnTo>
                <a:lnTo>
                  <a:pt x="2418971" y="2262848"/>
                </a:lnTo>
                <a:lnTo>
                  <a:pt x="2422529" y="2259038"/>
                </a:lnTo>
                <a:lnTo>
                  <a:pt x="2426996" y="2259038"/>
                </a:lnTo>
                <a:lnTo>
                  <a:pt x="2415447" y="2219668"/>
                </a:lnTo>
                <a:lnTo>
                  <a:pt x="2419637" y="2200618"/>
                </a:lnTo>
                <a:lnTo>
                  <a:pt x="2403409" y="2200618"/>
                </a:lnTo>
                <a:lnTo>
                  <a:pt x="2398717" y="2184108"/>
                </a:lnTo>
                <a:lnTo>
                  <a:pt x="2423268" y="2184108"/>
                </a:lnTo>
                <a:lnTo>
                  <a:pt x="2423827" y="2181568"/>
                </a:lnTo>
                <a:lnTo>
                  <a:pt x="2426651" y="2177758"/>
                </a:lnTo>
                <a:lnTo>
                  <a:pt x="2410283" y="2177758"/>
                </a:lnTo>
                <a:lnTo>
                  <a:pt x="2404817" y="2157438"/>
                </a:lnTo>
                <a:lnTo>
                  <a:pt x="2398963" y="2135848"/>
                </a:lnTo>
                <a:lnTo>
                  <a:pt x="2396383" y="2126958"/>
                </a:lnTo>
                <a:lnTo>
                  <a:pt x="2381587" y="2126958"/>
                </a:lnTo>
                <a:lnTo>
                  <a:pt x="2377763" y="2114258"/>
                </a:lnTo>
                <a:lnTo>
                  <a:pt x="2374235" y="2102828"/>
                </a:lnTo>
                <a:lnTo>
                  <a:pt x="2370892" y="2090128"/>
                </a:lnTo>
                <a:lnTo>
                  <a:pt x="2367620" y="2077428"/>
                </a:lnTo>
                <a:lnTo>
                  <a:pt x="2382136" y="2077428"/>
                </a:lnTo>
                <a:lnTo>
                  <a:pt x="2376390" y="2058378"/>
                </a:lnTo>
                <a:lnTo>
                  <a:pt x="2362710" y="2058378"/>
                </a:lnTo>
                <a:lnTo>
                  <a:pt x="2359420" y="2046948"/>
                </a:lnTo>
                <a:lnTo>
                  <a:pt x="2355864" y="2035518"/>
                </a:lnTo>
                <a:lnTo>
                  <a:pt x="2344598" y="2006308"/>
                </a:lnTo>
                <a:close/>
              </a:path>
              <a:path w="2717165" h="11289665">
                <a:moveTo>
                  <a:pt x="2443126" y="2247608"/>
                </a:moveTo>
                <a:lnTo>
                  <a:pt x="2442946" y="2247608"/>
                </a:lnTo>
                <a:lnTo>
                  <a:pt x="2443562" y="2250148"/>
                </a:lnTo>
                <a:lnTo>
                  <a:pt x="2444115" y="2255228"/>
                </a:lnTo>
                <a:lnTo>
                  <a:pt x="2442089" y="2261578"/>
                </a:lnTo>
                <a:lnTo>
                  <a:pt x="2438591" y="2265388"/>
                </a:lnTo>
                <a:lnTo>
                  <a:pt x="2467218" y="2265388"/>
                </a:lnTo>
                <a:lnTo>
                  <a:pt x="2463066" y="2262848"/>
                </a:lnTo>
                <a:lnTo>
                  <a:pt x="2443126" y="2247608"/>
                </a:lnTo>
                <a:close/>
              </a:path>
              <a:path w="2717165" h="11289665">
                <a:moveTo>
                  <a:pt x="2432918" y="2257626"/>
                </a:moveTo>
                <a:lnTo>
                  <a:pt x="2432929" y="2259038"/>
                </a:lnTo>
                <a:lnTo>
                  <a:pt x="2433088" y="2262848"/>
                </a:lnTo>
                <a:lnTo>
                  <a:pt x="2433960" y="2264118"/>
                </a:lnTo>
                <a:lnTo>
                  <a:pt x="2436658" y="2264118"/>
                </a:lnTo>
                <a:lnTo>
                  <a:pt x="2434724" y="2262848"/>
                </a:lnTo>
                <a:lnTo>
                  <a:pt x="2432918" y="2257626"/>
                </a:lnTo>
                <a:close/>
              </a:path>
              <a:path w="2717165" h="11289665">
                <a:moveTo>
                  <a:pt x="2489826" y="2179028"/>
                </a:moveTo>
                <a:lnTo>
                  <a:pt x="2483934" y="2190458"/>
                </a:lnTo>
                <a:lnTo>
                  <a:pt x="2483497" y="2192998"/>
                </a:lnTo>
                <a:lnTo>
                  <a:pt x="2482890" y="2208238"/>
                </a:lnTo>
                <a:lnTo>
                  <a:pt x="2484943" y="2224748"/>
                </a:lnTo>
                <a:lnTo>
                  <a:pt x="2488346" y="2241258"/>
                </a:lnTo>
                <a:lnTo>
                  <a:pt x="2491790" y="2256498"/>
                </a:lnTo>
                <a:lnTo>
                  <a:pt x="2492663" y="2261578"/>
                </a:lnTo>
                <a:lnTo>
                  <a:pt x="2497245" y="2261578"/>
                </a:lnTo>
                <a:lnTo>
                  <a:pt x="2500191" y="2259038"/>
                </a:lnTo>
                <a:lnTo>
                  <a:pt x="2504010" y="2255228"/>
                </a:lnTo>
                <a:lnTo>
                  <a:pt x="2504992" y="2250148"/>
                </a:lnTo>
                <a:lnTo>
                  <a:pt x="2504010" y="2245068"/>
                </a:lnTo>
                <a:lnTo>
                  <a:pt x="2501092" y="2228558"/>
                </a:lnTo>
                <a:lnTo>
                  <a:pt x="2499683" y="2220938"/>
                </a:lnTo>
                <a:lnTo>
                  <a:pt x="2498336" y="2213318"/>
                </a:lnTo>
                <a:lnTo>
                  <a:pt x="2497373" y="2206968"/>
                </a:lnTo>
                <a:lnTo>
                  <a:pt x="2496359" y="2199348"/>
                </a:lnTo>
                <a:lnTo>
                  <a:pt x="2494915" y="2192998"/>
                </a:lnTo>
                <a:lnTo>
                  <a:pt x="2492663" y="2185378"/>
                </a:lnTo>
                <a:lnTo>
                  <a:pt x="2489826" y="2179028"/>
                </a:lnTo>
                <a:close/>
              </a:path>
              <a:path w="2717165" h="11289665">
                <a:moveTo>
                  <a:pt x="2583111" y="2128228"/>
                </a:moveTo>
                <a:lnTo>
                  <a:pt x="2480551" y="2128228"/>
                </a:lnTo>
                <a:lnTo>
                  <a:pt x="2449362" y="2151088"/>
                </a:lnTo>
                <a:lnTo>
                  <a:pt x="2427768" y="2185378"/>
                </a:lnTo>
                <a:lnTo>
                  <a:pt x="2421109" y="2223478"/>
                </a:lnTo>
                <a:lnTo>
                  <a:pt x="2432918" y="2257626"/>
                </a:lnTo>
                <a:lnTo>
                  <a:pt x="2434751" y="2251418"/>
                </a:lnTo>
                <a:lnTo>
                  <a:pt x="2438304" y="2247608"/>
                </a:lnTo>
                <a:lnTo>
                  <a:pt x="2442946" y="2247608"/>
                </a:lnTo>
                <a:lnTo>
                  <a:pt x="2434326" y="2212048"/>
                </a:lnTo>
                <a:lnTo>
                  <a:pt x="2445284" y="2179028"/>
                </a:lnTo>
                <a:lnTo>
                  <a:pt x="2470117" y="2153628"/>
                </a:lnTo>
                <a:lnTo>
                  <a:pt x="2502507" y="2140928"/>
                </a:lnTo>
                <a:lnTo>
                  <a:pt x="2591220" y="2140928"/>
                </a:lnTo>
                <a:lnTo>
                  <a:pt x="2583111" y="2128228"/>
                </a:lnTo>
                <a:close/>
              </a:path>
              <a:path w="2717165" h="11289665">
                <a:moveTo>
                  <a:pt x="2423268" y="2184108"/>
                </a:moveTo>
                <a:lnTo>
                  <a:pt x="2398717" y="2184108"/>
                </a:lnTo>
                <a:lnTo>
                  <a:pt x="2400463" y="2189188"/>
                </a:lnTo>
                <a:lnTo>
                  <a:pt x="2402318" y="2192998"/>
                </a:lnTo>
                <a:lnTo>
                  <a:pt x="2404282" y="2196808"/>
                </a:lnTo>
                <a:lnTo>
                  <a:pt x="2403627" y="2199348"/>
                </a:lnTo>
                <a:lnTo>
                  <a:pt x="2403409" y="2200618"/>
                </a:lnTo>
                <a:lnTo>
                  <a:pt x="2419637" y="2200618"/>
                </a:lnTo>
                <a:lnTo>
                  <a:pt x="2423268" y="2184108"/>
                </a:lnTo>
                <a:close/>
              </a:path>
              <a:path w="2717165" h="11289665">
                <a:moveTo>
                  <a:pt x="2509055" y="2182838"/>
                </a:moveTo>
                <a:lnTo>
                  <a:pt x="2504556" y="2182838"/>
                </a:lnTo>
                <a:lnTo>
                  <a:pt x="2501015" y="2186648"/>
                </a:lnTo>
                <a:lnTo>
                  <a:pt x="2499796" y="2194268"/>
                </a:lnTo>
                <a:lnTo>
                  <a:pt x="2501257" y="2199348"/>
                </a:lnTo>
                <a:lnTo>
                  <a:pt x="2505756" y="2199348"/>
                </a:lnTo>
                <a:lnTo>
                  <a:pt x="2509297" y="2194268"/>
                </a:lnTo>
                <a:lnTo>
                  <a:pt x="2510516" y="2187918"/>
                </a:lnTo>
                <a:lnTo>
                  <a:pt x="2509055" y="2182838"/>
                </a:lnTo>
                <a:close/>
              </a:path>
              <a:path w="2717165" h="11289665">
                <a:moveTo>
                  <a:pt x="2584240" y="1622768"/>
                </a:moveTo>
                <a:lnTo>
                  <a:pt x="2577756" y="1625308"/>
                </a:lnTo>
                <a:lnTo>
                  <a:pt x="2572807" y="1630388"/>
                </a:lnTo>
                <a:lnTo>
                  <a:pt x="2569587" y="1638008"/>
                </a:lnTo>
                <a:lnTo>
                  <a:pt x="2569131" y="1654518"/>
                </a:lnTo>
                <a:lnTo>
                  <a:pt x="2574128" y="1669758"/>
                </a:lnTo>
                <a:lnTo>
                  <a:pt x="2581110" y="1683728"/>
                </a:lnTo>
                <a:lnTo>
                  <a:pt x="2586608" y="1698968"/>
                </a:lnTo>
                <a:lnTo>
                  <a:pt x="2599043" y="1738338"/>
                </a:lnTo>
                <a:lnTo>
                  <a:pt x="2616123" y="1776438"/>
                </a:lnTo>
                <a:lnTo>
                  <a:pt x="2636476" y="1814538"/>
                </a:lnTo>
                <a:lnTo>
                  <a:pt x="2658731" y="1850098"/>
                </a:lnTo>
                <a:lnTo>
                  <a:pt x="2649883" y="1851368"/>
                </a:lnTo>
                <a:lnTo>
                  <a:pt x="2614977" y="1867878"/>
                </a:lnTo>
                <a:lnTo>
                  <a:pt x="2585404" y="1897088"/>
                </a:lnTo>
                <a:lnTo>
                  <a:pt x="2559702" y="1959318"/>
                </a:lnTo>
                <a:lnTo>
                  <a:pt x="2562603" y="1993608"/>
                </a:lnTo>
                <a:lnTo>
                  <a:pt x="2549336" y="1997418"/>
                </a:lnTo>
                <a:lnTo>
                  <a:pt x="2517758" y="2031708"/>
                </a:lnTo>
                <a:lnTo>
                  <a:pt x="2499355" y="2081238"/>
                </a:lnTo>
                <a:lnTo>
                  <a:pt x="2499230" y="2083778"/>
                </a:lnTo>
                <a:lnTo>
                  <a:pt x="2500519" y="2100288"/>
                </a:lnTo>
                <a:lnTo>
                  <a:pt x="2475478" y="2107908"/>
                </a:lnTo>
                <a:lnTo>
                  <a:pt x="2439605" y="2134578"/>
                </a:lnTo>
                <a:lnTo>
                  <a:pt x="2410283" y="2177758"/>
                </a:lnTo>
                <a:lnTo>
                  <a:pt x="2426651" y="2177758"/>
                </a:lnTo>
                <a:lnTo>
                  <a:pt x="2447366" y="2149818"/>
                </a:lnTo>
                <a:lnTo>
                  <a:pt x="2480551" y="2128228"/>
                </a:lnTo>
                <a:lnTo>
                  <a:pt x="2583111" y="2128228"/>
                </a:lnTo>
                <a:lnTo>
                  <a:pt x="2568291" y="2114258"/>
                </a:lnTo>
                <a:lnTo>
                  <a:pt x="2550872" y="2105368"/>
                </a:lnTo>
                <a:lnTo>
                  <a:pt x="2531725" y="2100288"/>
                </a:lnTo>
                <a:lnTo>
                  <a:pt x="2531599" y="2099018"/>
                </a:lnTo>
                <a:lnTo>
                  <a:pt x="2514703" y="2099018"/>
                </a:lnTo>
                <a:lnTo>
                  <a:pt x="2514774" y="2086318"/>
                </a:lnTo>
                <a:lnTo>
                  <a:pt x="2525371" y="2048218"/>
                </a:lnTo>
                <a:lnTo>
                  <a:pt x="2542418" y="2026628"/>
                </a:lnTo>
                <a:lnTo>
                  <a:pt x="2548310" y="2020278"/>
                </a:lnTo>
                <a:lnTo>
                  <a:pt x="2554311" y="2017738"/>
                </a:lnTo>
                <a:lnTo>
                  <a:pt x="2561076" y="2016468"/>
                </a:lnTo>
                <a:lnTo>
                  <a:pt x="2628213" y="2016468"/>
                </a:lnTo>
                <a:lnTo>
                  <a:pt x="2624442" y="2013928"/>
                </a:lnTo>
                <a:lnTo>
                  <a:pt x="2591518" y="2013928"/>
                </a:lnTo>
                <a:lnTo>
                  <a:pt x="2589445" y="2011388"/>
                </a:lnTo>
                <a:lnTo>
                  <a:pt x="2576897" y="2011388"/>
                </a:lnTo>
                <a:lnTo>
                  <a:pt x="2578752" y="2008848"/>
                </a:lnTo>
                <a:lnTo>
                  <a:pt x="2581698" y="2006308"/>
                </a:lnTo>
                <a:lnTo>
                  <a:pt x="2583768" y="2006308"/>
                </a:lnTo>
                <a:lnTo>
                  <a:pt x="2573056" y="1970748"/>
                </a:lnTo>
                <a:lnTo>
                  <a:pt x="2580566" y="1932648"/>
                </a:lnTo>
                <a:lnTo>
                  <a:pt x="2602745" y="1900898"/>
                </a:lnTo>
                <a:lnTo>
                  <a:pt x="2638218" y="1876768"/>
                </a:lnTo>
                <a:lnTo>
                  <a:pt x="2716451" y="1876768"/>
                </a:lnTo>
                <a:lnTo>
                  <a:pt x="2716451" y="1857718"/>
                </a:lnTo>
                <a:lnTo>
                  <a:pt x="2709587" y="1853908"/>
                </a:lnTo>
                <a:lnTo>
                  <a:pt x="2702458" y="1852638"/>
                </a:lnTo>
                <a:lnTo>
                  <a:pt x="2695123" y="1850098"/>
                </a:lnTo>
                <a:lnTo>
                  <a:pt x="2687646" y="1848828"/>
                </a:lnTo>
                <a:lnTo>
                  <a:pt x="2667247" y="1805648"/>
                </a:lnTo>
                <a:lnTo>
                  <a:pt x="2637222" y="1739608"/>
                </a:lnTo>
                <a:lnTo>
                  <a:pt x="2636150" y="1737068"/>
                </a:lnTo>
                <a:lnTo>
                  <a:pt x="2619669" y="1737068"/>
                </a:lnTo>
                <a:lnTo>
                  <a:pt x="2613714" y="1724368"/>
                </a:lnTo>
                <a:lnTo>
                  <a:pt x="2608035" y="1711668"/>
                </a:lnTo>
                <a:lnTo>
                  <a:pt x="2602745" y="1700238"/>
                </a:lnTo>
                <a:lnTo>
                  <a:pt x="2597956" y="1688808"/>
                </a:lnTo>
                <a:lnTo>
                  <a:pt x="2615769" y="1688808"/>
                </a:lnTo>
                <a:lnTo>
                  <a:pt x="2610942" y="1677378"/>
                </a:lnTo>
                <a:lnTo>
                  <a:pt x="2609632" y="1673568"/>
                </a:lnTo>
                <a:lnTo>
                  <a:pt x="2592282" y="1673568"/>
                </a:lnTo>
                <a:lnTo>
                  <a:pt x="2588166" y="1660868"/>
                </a:lnTo>
                <a:lnTo>
                  <a:pt x="2586035" y="1650708"/>
                </a:lnTo>
                <a:lnTo>
                  <a:pt x="2586236" y="1643088"/>
                </a:lnTo>
                <a:lnTo>
                  <a:pt x="2589118" y="1640548"/>
                </a:lnTo>
                <a:lnTo>
                  <a:pt x="2592325" y="1638992"/>
                </a:lnTo>
                <a:lnTo>
                  <a:pt x="2593295" y="1636738"/>
                </a:lnTo>
                <a:lnTo>
                  <a:pt x="2595370" y="1635476"/>
                </a:lnTo>
                <a:lnTo>
                  <a:pt x="2598938" y="1626578"/>
                </a:lnTo>
                <a:lnTo>
                  <a:pt x="2592064" y="1624038"/>
                </a:lnTo>
                <a:lnTo>
                  <a:pt x="2584240" y="1622768"/>
                </a:lnTo>
                <a:close/>
              </a:path>
              <a:path w="2717165" h="11289665">
                <a:moveTo>
                  <a:pt x="2382136" y="2077428"/>
                </a:moveTo>
                <a:lnTo>
                  <a:pt x="2367620" y="2077428"/>
                </a:lnTo>
                <a:lnTo>
                  <a:pt x="2371040" y="2088858"/>
                </a:lnTo>
                <a:lnTo>
                  <a:pt x="2374522" y="2101558"/>
                </a:lnTo>
                <a:lnTo>
                  <a:pt x="2377962" y="2114258"/>
                </a:lnTo>
                <a:lnTo>
                  <a:pt x="2381259" y="2125688"/>
                </a:lnTo>
                <a:lnTo>
                  <a:pt x="2381587" y="2126958"/>
                </a:lnTo>
                <a:lnTo>
                  <a:pt x="2396383" y="2126958"/>
                </a:lnTo>
                <a:lnTo>
                  <a:pt x="2393067" y="2115528"/>
                </a:lnTo>
                <a:lnTo>
                  <a:pt x="2387479" y="2095208"/>
                </a:lnTo>
                <a:lnTo>
                  <a:pt x="2382136" y="2077428"/>
                </a:lnTo>
                <a:close/>
              </a:path>
              <a:path w="2717165" h="11289665">
                <a:moveTo>
                  <a:pt x="2628213" y="2016468"/>
                </a:moveTo>
                <a:lnTo>
                  <a:pt x="2561076" y="2016468"/>
                </a:lnTo>
                <a:lnTo>
                  <a:pt x="2551948" y="2024088"/>
                </a:lnTo>
                <a:lnTo>
                  <a:pt x="2526141" y="2060918"/>
                </a:lnTo>
                <a:lnTo>
                  <a:pt x="2516122" y="2099018"/>
                </a:lnTo>
                <a:lnTo>
                  <a:pt x="2531599" y="2099018"/>
                </a:lnTo>
                <a:lnTo>
                  <a:pt x="2530842" y="2091398"/>
                </a:lnTo>
                <a:lnTo>
                  <a:pt x="2531779" y="2083778"/>
                </a:lnTo>
                <a:lnTo>
                  <a:pt x="2554215" y="2044408"/>
                </a:lnTo>
                <a:lnTo>
                  <a:pt x="2579298" y="2032978"/>
                </a:lnTo>
                <a:lnTo>
                  <a:pt x="2716451" y="2032978"/>
                </a:lnTo>
                <a:lnTo>
                  <a:pt x="2716451" y="2030438"/>
                </a:lnTo>
                <a:lnTo>
                  <a:pt x="2663825" y="2030438"/>
                </a:lnTo>
                <a:lnTo>
                  <a:pt x="2641410" y="2025358"/>
                </a:lnTo>
                <a:lnTo>
                  <a:pt x="2628213" y="2016468"/>
                </a:lnTo>
                <a:close/>
              </a:path>
              <a:path w="2717165" h="11289665">
                <a:moveTo>
                  <a:pt x="2716451" y="2032978"/>
                </a:moveTo>
                <a:lnTo>
                  <a:pt x="2579298" y="2032978"/>
                </a:lnTo>
                <a:lnTo>
                  <a:pt x="2606528" y="2060918"/>
                </a:lnTo>
                <a:lnTo>
                  <a:pt x="2642883" y="2072348"/>
                </a:lnTo>
                <a:lnTo>
                  <a:pt x="2681733" y="2068538"/>
                </a:lnTo>
                <a:lnTo>
                  <a:pt x="2716451" y="2049488"/>
                </a:lnTo>
                <a:lnTo>
                  <a:pt x="2716451" y="2032978"/>
                </a:lnTo>
                <a:close/>
              </a:path>
              <a:path w="2717165" h="11289665">
                <a:moveTo>
                  <a:pt x="2370894" y="1968208"/>
                </a:moveTo>
                <a:lnTo>
                  <a:pt x="2353131" y="1978368"/>
                </a:lnTo>
                <a:lnTo>
                  <a:pt x="2349494" y="1998688"/>
                </a:lnTo>
                <a:lnTo>
                  <a:pt x="2353448" y="2020278"/>
                </a:lnTo>
                <a:lnTo>
                  <a:pt x="2358455" y="2040598"/>
                </a:lnTo>
                <a:lnTo>
                  <a:pt x="2359764" y="2046948"/>
                </a:lnTo>
                <a:lnTo>
                  <a:pt x="2361183" y="2052028"/>
                </a:lnTo>
                <a:lnTo>
                  <a:pt x="2362710" y="2058378"/>
                </a:lnTo>
                <a:lnTo>
                  <a:pt x="2376390" y="2058378"/>
                </a:lnTo>
                <a:lnTo>
                  <a:pt x="2370253" y="2038058"/>
                </a:lnTo>
                <a:lnTo>
                  <a:pt x="2363926" y="2003768"/>
                </a:lnTo>
                <a:lnTo>
                  <a:pt x="2369148" y="1987258"/>
                </a:lnTo>
                <a:lnTo>
                  <a:pt x="2373226" y="1982178"/>
                </a:lnTo>
                <a:lnTo>
                  <a:pt x="2375667" y="1975828"/>
                </a:lnTo>
                <a:lnTo>
                  <a:pt x="2375285" y="1970748"/>
                </a:lnTo>
                <a:lnTo>
                  <a:pt x="2370894" y="1968208"/>
                </a:lnTo>
                <a:close/>
              </a:path>
              <a:path w="2717165" h="11289665">
                <a:moveTo>
                  <a:pt x="2716451" y="1994878"/>
                </a:moveTo>
                <a:lnTo>
                  <a:pt x="2713833" y="1998688"/>
                </a:lnTo>
                <a:lnTo>
                  <a:pt x="2710996" y="2002498"/>
                </a:lnTo>
                <a:lnTo>
                  <a:pt x="2707831" y="2006308"/>
                </a:lnTo>
                <a:lnTo>
                  <a:pt x="2703360" y="2010118"/>
                </a:lnTo>
                <a:lnTo>
                  <a:pt x="2698652" y="2015198"/>
                </a:lnTo>
                <a:lnTo>
                  <a:pt x="2693761" y="2019008"/>
                </a:lnTo>
                <a:lnTo>
                  <a:pt x="2688737" y="2022818"/>
                </a:lnTo>
                <a:lnTo>
                  <a:pt x="2663825" y="2030438"/>
                </a:lnTo>
                <a:lnTo>
                  <a:pt x="2716451" y="2030438"/>
                </a:lnTo>
                <a:lnTo>
                  <a:pt x="2716451" y="1994878"/>
                </a:lnTo>
                <a:close/>
              </a:path>
              <a:path w="2717165" h="11289665">
                <a:moveTo>
                  <a:pt x="2682736" y="1970748"/>
                </a:moveTo>
                <a:lnTo>
                  <a:pt x="2677062" y="1979638"/>
                </a:lnTo>
                <a:lnTo>
                  <a:pt x="2676189" y="1982178"/>
                </a:lnTo>
                <a:lnTo>
                  <a:pt x="2674510" y="1991068"/>
                </a:lnTo>
                <a:lnTo>
                  <a:pt x="2675112" y="1999958"/>
                </a:lnTo>
                <a:lnTo>
                  <a:pt x="2677370" y="2008848"/>
                </a:lnTo>
                <a:lnTo>
                  <a:pt x="2680663" y="2017738"/>
                </a:lnTo>
                <a:lnTo>
                  <a:pt x="2683851" y="2020278"/>
                </a:lnTo>
                <a:lnTo>
                  <a:pt x="2687346" y="2016468"/>
                </a:lnTo>
                <a:lnTo>
                  <a:pt x="2689900" y="2011388"/>
                </a:lnTo>
                <a:lnTo>
                  <a:pt x="2690264" y="2006308"/>
                </a:lnTo>
                <a:lnTo>
                  <a:pt x="2688839" y="1998688"/>
                </a:lnTo>
                <a:lnTo>
                  <a:pt x="2688273" y="1991068"/>
                </a:lnTo>
                <a:lnTo>
                  <a:pt x="2687503" y="1983448"/>
                </a:lnTo>
                <a:lnTo>
                  <a:pt x="2685464" y="1977098"/>
                </a:lnTo>
                <a:lnTo>
                  <a:pt x="2682736" y="1970748"/>
                </a:lnTo>
                <a:close/>
              </a:path>
              <a:path w="2717165" h="11289665">
                <a:moveTo>
                  <a:pt x="2590566" y="2007671"/>
                </a:moveTo>
                <a:lnTo>
                  <a:pt x="2590754" y="2011388"/>
                </a:lnTo>
                <a:lnTo>
                  <a:pt x="2591518" y="2013928"/>
                </a:lnTo>
                <a:lnTo>
                  <a:pt x="2596195" y="2013928"/>
                </a:lnTo>
                <a:lnTo>
                  <a:pt x="2592282" y="2012658"/>
                </a:lnTo>
                <a:lnTo>
                  <a:pt x="2590566" y="2007671"/>
                </a:lnTo>
                <a:close/>
              </a:path>
              <a:path w="2717165" h="11289665">
                <a:moveTo>
                  <a:pt x="2600374" y="1997308"/>
                </a:moveTo>
                <a:lnTo>
                  <a:pt x="2601120" y="1999958"/>
                </a:lnTo>
                <a:lnTo>
                  <a:pt x="2601688" y="2005038"/>
                </a:lnTo>
                <a:lnTo>
                  <a:pt x="2599688" y="2010118"/>
                </a:lnTo>
                <a:lnTo>
                  <a:pt x="2596195" y="2013928"/>
                </a:lnTo>
                <a:lnTo>
                  <a:pt x="2624442" y="2013928"/>
                </a:lnTo>
                <a:lnTo>
                  <a:pt x="2620671" y="2011388"/>
                </a:lnTo>
                <a:lnTo>
                  <a:pt x="2600793" y="1997418"/>
                </a:lnTo>
                <a:lnTo>
                  <a:pt x="2600374" y="1997308"/>
                </a:lnTo>
                <a:close/>
              </a:path>
              <a:path w="2717165" h="11289665">
                <a:moveTo>
                  <a:pt x="2584306" y="2008094"/>
                </a:moveTo>
                <a:lnTo>
                  <a:pt x="2585299" y="2011388"/>
                </a:lnTo>
                <a:lnTo>
                  <a:pt x="2589445" y="2011388"/>
                </a:lnTo>
                <a:lnTo>
                  <a:pt x="2587263" y="2010118"/>
                </a:lnTo>
                <a:lnTo>
                  <a:pt x="2584306" y="2008094"/>
                </a:lnTo>
                <a:close/>
              </a:path>
              <a:path w="2717165" h="11289665">
                <a:moveTo>
                  <a:pt x="2650002" y="1899628"/>
                </a:moveTo>
                <a:lnTo>
                  <a:pt x="2646947" y="1899628"/>
                </a:lnTo>
                <a:lnTo>
                  <a:pt x="2644656" y="1902168"/>
                </a:lnTo>
                <a:lnTo>
                  <a:pt x="2642801" y="1905978"/>
                </a:lnTo>
                <a:lnTo>
                  <a:pt x="2642746" y="1907248"/>
                </a:lnTo>
                <a:lnTo>
                  <a:pt x="2642656" y="1911058"/>
                </a:lnTo>
                <a:lnTo>
                  <a:pt x="2642533" y="1919948"/>
                </a:lnTo>
                <a:lnTo>
                  <a:pt x="2643878" y="1930108"/>
                </a:lnTo>
                <a:lnTo>
                  <a:pt x="2646021" y="1941538"/>
                </a:lnTo>
                <a:lnTo>
                  <a:pt x="2648256" y="1952968"/>
                </a:lnTo>
                <a:lnTo>
                  <a:pt x="2653166" y="1978368"/>
                </a:lnTo>
                <a:lnTo>
                  <a:pt x="2655713" y="1992338"/>
                </a:lnTo>
                <a:lnTo>
                  <a:pt x="2658404" y="2005038"/>
                </a:lnTo>
                <a:lnTo>
                  <a:pt x="2661568" y="2008848"/>
                </a:lnTo>
                <a:lnTo>
                  <a:pt x="2665878" y="2006308"/>
                </a:lnTo>
                <a:lnTo>
                  <a:pt x="2669451" y="1999958"/>
                </a:lnTo>
                <a:lnTo>
                  <a:pt x="2670406" y="1993608"/>
                </a:lnTo>
                <a:lnTo>
                  <a:pt x="2668110" y="1980908"/>
                </a:lnTo>
                <a:lnTo>
                  <a:pt x="2665946" y="1968208"/>
                </a:lnTo>
                <a:lnTo>
                  <a:pt x="2663885" y="1955508"/>
                </a:lnTo>
                <a:lnTo>
                  <a:pt x="2661895" y="1942808"/>
                </a:lnTo>
                <a:lnTo>
                  <a:pt x="2660804" y="1936458"/>
                </a:lnTo>
                <a:lnTo>
                  <a:pt x="2660150" y="1928838"/>
                </a:lnTo>
                <a:lnTo>
                  <a:pt x="2657531" y="1913598"/>
                </a:lnTo>
                <a:lnTo>
                  <a:pt x="2655458" y="1907248"/>
                </a:lnTo>
                <a:lnTo>
                  <a:pt x="2650002" y="1899628"/>
                </a:lnTo>
                <a:close/>
              </a:path>
              <a:path w="2717165" h="11289665">
                <a:moveTo>
                  <a:pt x="2583768" y="2006308"/>
                </a:moveTo>
                <a:lnTo>
                  <a:pt x="2581698" y="2006308"/>
                </a:lnTo>
                <a:lnTo>
                  <a:pt x="2584306" y="2008094"/>
                </a:lnTo>
                <a:lnTo>
                  <a:pt x="2583768" y="2006308"/>
                </a:lnTo>
                <a:close/>
              </a:path>
              <a:path w="2717165" h="11289665">
                <a:moveTo>
                  <a:pt x="2716451" y="1876768"/>
                </a:moveTo>
                <a:lnTo>
                  <a:pt x="2638218" y="1876768"/>
                </a:lnTo>
                <a:lnTo>
                  <a:pt x="2634617" y="1879308"/>
                </a:lnTo>
                <a:lnTo>
                  <a:pt x="2604833" y="1903438"/>
                </a:lnTo>
                <a:lnTo>
                  <a:pt x="2584562" y="1936458"/>
                </a:lnTo>
                <a:lnTo>
                  <a:pt x="2578735" y="1973288"/>
                </a:lnTo>
                <a:lnTo>
                  <a:pt x="2590566" y="2007671"/>
                </a:lnTo>
                <a:lnTo>
                  <a:pt x="2590497" y="2006308"/>
                </a:lnTo>
                <a:lnTo>
                  <a:pt x="2592377" y="2001228"/>
                </a:lnTo>
                <a:lnTo>
                  <a:pt x="2595956" y="1996148"/>
                </a:lnTo>
                <a:lnTo>
                  <a:pt x="2600047" y="1996148"/>
                </a:lnTo>
                <a:lnTo>
                  <a:pt x="2591823" y="1966938"/>
                </a:lnTo>
                <a:lnTo>
                  <a:pt x="2598597" y="1935188"/>
                </a:lnTo>
                <a:lnTo>
                  <a:pt x="2617216" y="1911058"/>
                </a:lnTo>
                <a:lnTo>
                  <a:pt x="2643455" y="1894548"/>
                </a:lnTo>
                <a:lnTo>
                  <a:pt x="2662456" y="1889468"/>
                </a:lnTo>
                <a:lnTo>
                  <a:pt x="2716451" y="1889468"/>
                </a:lnTo>
                <a:lnTo>
                  <a:pt x="2716451" y="1876768"/>
                </a:lnTo>
                <a:close/>
              </a:path>
              <a:path w="2717165" h="11289665">
                <a:moveTo>
                  <a:pt x="2600047" y="1996148"/>
                </a:moveTo>
                <a:lnTo>
                  <a:pt x="2595956" y="1996148"/>
                </a:lnTo>
                <a:lnTo>
                  <a:pt x="2600374" y="1997308"/>
                </a:lnTo>
                <a:lnTo>
                  <a:pt x="2600047" y="1996148"/>
                </a:lnTo>
                <a:close/>
              </a:path>
              <a:path w="2717165" h="11289665">
                <a:moveTo>
                  <a:pt x="2716451" y="1889468"/>
                </a:moveTo>
                <a:lnTo>
                  <a:pt x="2662456" y="1889468"/>
                </a:lnTo>
                <a:lnTo>
                  <a:pt x="2681713" y="1890738"/>
                </a:lnTo>
                <a:lnTo>
                  <a:pt x="2700090" y="1897088"/>
                </a:lnTo>
                <a:lnTo>
                  <a:pt x="2716451" y="1911058"/>
                </a:lnTo>
                <a:lnTo>
                  <a:pt x="2716451" y="1889468"/>
                </a:lnTo>
                <a:close/>
              </a:path>
              <a:path w="2717165" h="11289665">
                <a:moveTo>
                  <a:pt x="2615769" y="1688808"/>
                </a:moveTo>
                <a:lnTo>
                  <a:pt x="2597956" y="1688808"/>
                </a:lnTo>
                <a:lnTo>
                  <a:pt x="2600356" y="1693888"/>
                </a:lnTo>
                <a:lnTo>
                  <a:pt x="2601338" y="1696428"/>
                </a:lnTo>
                <a:lnTo>
                  <a:pt x="2606151" y="1706588"/>
                </a:lnTo>
                <a:lnTo>
                  <a:pt x="2610790" y="1716748"/>
                </a:lnTo>
                <a:lnTo>
                  <a:pt x="2615286" y="1726908"/>
                </a:lnTo>
                <a:lnTo>
                  <a:pt x="2619669" y="1737068"/>
                </a:lnTo>
                <a:lnTo>
                  <a:pt x="2636150" y="1737068"/>
                </a:lnTo>
                <a:lnTo>
                  <a:pt x="2615769" y="1688808"/>
                </a:lnTo>
                <a:close/>
              </a:path>
              <a:path w="2717165" h="11289665">
                <a:moveTo>
                  <a:pt x="2603739" y="1630388"/>
                </a:moveTo>
                <a:lnTo>
                  <a:pt x="2595370" y="1635476"/>
                </a:lnTo>
                <a:lnTo>
                  <a:pt x="2594355" y="1638008"/>
                </a:lnTo>
                <a:lnTo>
                  <a:pt x="2592325" y="1638992"/>
                </a:lnTo>
                <a:lnTo>
                  <a:pt x="2588927" y="1646898"/>
                </a:lnTo>
                <a:lnTo>
                  <a:pt x="2589101" y="1659598"/>
                </a:lnTo>
                <a:lnTo>
                  <a:pt x="2592282" y="1673568"/>
                </a:lnTo>
                <a:lnTo>
                  <a:pt x="2609632" y="1673568"/>
                </a:lnTo>
                <a:lnTo>
                  <a:pt x="2601775" y="1650708"/>
                </a:lnTo>
                <a:lnTo>
                  <a:pt x="2606439" y="1645628"/>
                </a:lnTo>
                <a:lnTo>
                  <a:pt x="2608731" y="1638008"/>
                </a:lnTo>
                <a:lnTo>
                  <a:pt x="2608035" y="1631658"/>
                </a:lnTo>
                <a:lnTo>
                  <a:pt x="2603739" y="1630388"/>
                </a:lnTo>
                <a:close/>
              </a:path>
              <a:path w="2717165" h="11289665">
                <a:moveTo>
                  <a:pt x="2716451" y="3021714"/>
                </a:moveTo>
                <a:lnTo>
                  <a:pt x="2715469" y="3022434"/>
                </a:lnTo>
                <a:lnTo>
                  <a:pt x="2714596" y="3023143"/>
                </a:lnTo>
                <a:lnTo>
                  <a:pt x="2713614" y="3023885"/>
                </a:lnTo>
                <a:lnTo>
                  <a:pt x="2694469" y="3041130"/>
                </a:lnTo>
                <a:lnTo>
                  <a:pt x="2677471" y="3060948"/>
                </a:lnTo>
                <a:lnTo>
                  <a:pt x="2662642" y="3082849"/>
                </a:lnTo>
                <a:lnTo>
                  <a:pt x="2650002" y="3106341"/>
                </a:lnTo>
                <a:lnTo>
                  <a:pt x="2646292" y="3107607"/>
                </a:lnTo>
                <a:lnTo>
                  <a:pt x="2643783" y="3113957"/>
                </a:lnTo>
                <a:lnTo>
                  <a:pt x="2644437" y="3118594"/>
                </a:lnTo>
                <a:lnTo>
                  <a:pt x="2636457" y="3139421"/>
                </a:lnTo>
                <a:lnTo>
                  <a:pt x="2625119" y="3181754"/>
                </a:lnTo>
                <a:lnTo>
                  <a:pt x="2621420" y="3232138"/>
                </a:lnTo>
                <a:lnTo>
                  <a:pt x="2621301" y="3249256"/>
                </a:lnTo>
                <a:lnTo>
                  <a:pt x="2630576" y="3291900"/>
                </a:lnTo>
                <a:lnTo>
                  <a:pt x="2647981" y="3331987"/>
                </a:lnTo>
                <a:lnTo>
                  <a:pt x="2671672" y="3369670"/>
                </a:lnTo>
                <a:lnTo>
                  <a:pt x="2699866" y="3405406"/>
                </a:lnTo>
                <a:lnTo>
                  <a:pt x="2692447" y="3412411"/>
                </a:lnTo>
                <a:lnTo>
                  <a:pt x="2686009" y="3420424"/>
                </a:lnTo>
                <a:lnTo>
                  <a:pt x="2679735" y="3428746"/>
                </a:lnTo>
                <a:lnTo>
                  <a:pt x="2672807" y="3436678"/>
                </a:lnTo>
                <a:lnTo>
                  <a:pt x="2667912" y="3442110"/>
                </a:lnTo>
                <a:lnTo>
                  <a:pt x="2664173" y="3447864"/>
                </a:lnTo>
                <a:lnTo>
                  <a:pt x="2662050" y="3454228"/>
                </a:lnTo>
                <a:lnTo>
                  <a:pt x="2662004" y="3461490"/>
                </a:lnTo>
                <a:lnTo>
                  <a:pt x="2667656" y="3473227"/>
                </a:lnTo>
                <a:lnTo>
                  <a:pt x="2678576" y="3483810"/>
                </a:lnTo>
                <a:lnTo>
                  <a:pt x="2691112" y="3493216"/>
                </a:lnTo>
                <a:lnTo>
                  <a:pt x="2701612" y="3501425"/>
                </a:lnTo>
                <a:lnTo>
                  <a:pt x="2706631" y="3506007"/>
                </a:lnTo>
                <a:lnTo>
                  <a:pt x="2711541" y="3510732"/>
                </a:lnTo>
                <a:lnTo>
                  <a:pt x="2716451" y="3515533"/>
                </a:lnTo>
                <a:lnTo>
                  <a:pt x="2716451" y="3492728"/>
                </a:lnTo>
                <a:lnTo>
                  <a:pt x="2684263" y="3464316"/>
                </a:lnTo>
                <a:lnTo>
                  <a:pt x="2679026" y="3460530"/>
                </a:lnTo>
                <a:lnTo>
                  <a:pt x="2674234" y="3455947"/>
                </a:lnTo>
                <a:lnTo>
                  <a:pt x="2674075" y="3452784"/>
                </a:lnTo>
                <a:lnTo>
                  <a:pt x="2677047" y="3449778"/>
                </a:lnTo>
                <a:lnTo>
                  <a:pt x="2681645" y="3445668"/>
                </a:lnTo>
                <a:lnTo>
                  <a:pt x="2688306" y="3437830"/>
                </a:lnTo>
                <a:lnTo>
                  <a:pt x="2694179" y="3429558"/>
                </a:lnTo>
                <a:lnTo>
                  <a:pt x="2700195" y="3421425"/>
                </a:lnTo>
                <a:lnTo>
                  <a:pt x="2707286" y="3414004"/>
                </a:lnTo>
                <a:lnTo>
                  <a:pt x="2713249" y="3414004"/>
                </a:lnTo>
                <a:lnTo>
                  <a:pt x="2716997" y="3405744"/>
                </a:lnTo>
                <a:lnTo>
                  <a:pt x="2707405" y="3393407"/>
                </a:lnTo>
                <a:lnTo>
                  <a:pt x="2700903" y="3384881"/>
                </a:lnTo>
                <a:lnTo>
                  <a:pt x="2694564" y="3376344"/>
                </a:lnTo>
                <a:lnTo>
                  <a:pt x="2688410" y="3367784"/>
                </a:lnTo>
                <a:lnTo>
                  <a:pt x="2690483" y="3366213"/>
                </a:lnTo>
                <a:lnTo>
                  <a:pt x="2692665" y="3364686"/>
                </a:lnTo>
                <a:lnTo>
                  <a:pt x="2694956" y="3363169"/>
                </a:lnTo>
                <a:lnTo>
                  <a:pt x="2698235" y="3358237"/>
                </a:lnTo>
                <a:lnTo>
                  <a:pt x="2698741" y="3355640"/>
                </a:lnTo>
                <a:lnTo>
                  <a:pt x="2680008" y="3355640"/>
                </a:lnTo>
                <a:lnTo>
                  <a:pt x="2675019" y="3347922"/>
                </a:lnTo>
                <a:lnTo>
                  <a:pt x="2670215" y="3340150"/>
                </a:lnTo>
                <a:lnTo>
                  <a:pt x="2665615" y="3332319"/>
                </a:lnTo>
                <a:lnTo>
                  <a:pt x="2661241" y="3324423"/>
                </a:lnTo>
                <a:lnTo>
                  <a:pt x="2662986" y="3323059"/>
                </a:lnTo>
                <a:lnTo>
                  <a:pt x="2664623" y="3321412"/>
                </a:lnTo>
                <a:lnTo>
                  <a:pt x="2667896" y="3316382"/>
                </a:lnTo>
                <a:lnTo>
                  <a:pt x="2669633" y="3310075"/>
                </a:lnTo>
                <a:lnTo>
                  <a:pt x="2654039" y="3310075"/>
                </a:lnTo>
                <a:lnTo>
                  <a:pt x="2648727" y="3298002"/>
                </a:lnTo>
                <a:lnTo>
                  <a:pt x="2644110" y="3285693"/>
                </a:lnTo>
                <a:lnTo>
                  <a:pt x="2640230" y="3273119"/>
                </a:lnTo>
                <a:lnTo>
                  <a:pt x="2637127" y="3260255"/>
                </a:lnTo>
                <a:lnTo>
                  <a:pt x="2641273" y="3259873"/>
                </a:lnTo>
                <a:lnTo>
                  <a:pt x="2645638" y="3259873"/>
                </a:lnTo>
                <a:lnTo>
                  <a:pt x="2651311" y="3252366"/>
                </a:lnTo>
                <a:lnTo>
                  <a:pt x="2652403" y="3249256"/>
                </a:lnTo>
                <a:lnTo>
                  <a:pt x="2650548" y="3244466"/>
                </a:lnTo>
                <a:lnTo>
                  <a:pt x="2648819" y="3242469"/>
                </a:lnTo>
                <a:lnTo>
                  <a:pt x="2634181" y="3242469"/>
                </a:lnTo>
                <a:lnTo>
                  <a:pt x="2633204" y="3232138"/>
                </a:lnTo>
                <a:lnTo>
                  <a:pt x="2632749" y="3221580"/>
                </a:lnTo>
                <a:lnTo>
                  <a:pt x="2632846" y="3210784"/>
                </a:lnTo>
                <a:lnTo>
                  <a:pt x="2633526" y="3199741"/>
                </a:lnTo>
                <a:lnTo>
                  <a:pt x="2637018" y="3199457"/>
                </a:lnTo>
                <a:lnTo>
                  <a:pt x="2640073" y="3198519"/>
                </a:lnTo>
                <a:lnTo>
                  <a:pt x="2648147" y="3195082"/>
                </a:lnTo>
                <a:lnTo>
                  <a:pt x="2649566" y="3186058"/>
                </a:lnTo>
                <a:lnTo>
                  <a:pt x="2645092" y="3183843"/>
                </a:lnTo>
                <a:lnTo>
                  <a:pt x="2641819" y="3182163"/>
                </a:lnTo>
                <a:lnTo>
                  <a:pt x="2639200" y="3181432"/>
                </a:lnTo>
                <a:lnTo>
                  <a:pt x="2636036" y="3181039"/>
                </a:lnTo>
                <a:lnTo>
                  <a:pt x="2638854" y="3167407"/>
                </a:lnTo>
                <a:lnTo>
                  <a:pt x="2642542" y="3153812"/>
                </a:lnTo>
                <a:lnTo>
                  <a:pt x="2647068" y="3140333"/>
                </a:lnTo>
                <a:lnTo>
                  <a:pt x="2652403" y="3127051"/>
                </a:lnTo>
                <a:lnTo>
                  <a:pt x="2670160" y="3127051"/>
                </a:lnTo>
                <a:lnTo>
                  <a:pt x="2670406" y="3126931"/>
                </a:lnTo>
                <a:lnTo>
                  <a:pt x="2660586" y="3110116"/>
                </a:lnTo>
                <a:lnTo>
                  <a:pt x="2667377" y="3098023"/>
                </a:lnTo>
                <a:lnTo>
                  <a:pt x="2674811" y="3086337"/>
                </a:lnTo>
                <a:lnTo>
                  <a:pt x="2682881" y="3075128"/>
                </a:lnTo>
                <a:lnTo>
                  <a:pt x="2691574" y="3064464"/>
                </a:lnTo>
                <a:lnTo>
                  <a:pt x="2713489" y="3064464"/>
                </a:lnTo>
                <a:lnTo>
                  <a:pt x="2713069" y="3058997"/>
                </a:lnTo>
                <a:lnTo>
                  <a:pt x="2709905" y="3053520"/>
                </a:lnTo>
                <a:lnTo>
                  <a:pt x="2705431" y="3049843"/>
                </a:lnTo>
                <a:lnTo>
                  <a:pt x="2709032" y="3046417"/>
                </a:lnTo>
                <a:lnTo>
                  <a:pt x="2712632" y="3043122"/>
                </a:lnTo>
                <a:lnTo>
                  <a:pt x="2716451" y="3039990"/>
                </a:lnTo>
                <a:lnTo>
                  <a:pt x="2716451" y="3021714"/>
                </a:lnTo>
                <a:close/>
              </a:path>
              <a:path w="2717165" h="11289665">
                <a:moveTo>
                  <a:pt x="2713249" y="3414004"/>
                </a:moveTo>
                <a:lnTo>
                  <a:pt x="2707286" y="3414004"/>
                </a:lnTo>
                <a:lnTo>
                  <a:pt x="2711214" y="3418489"/>
                </a:lnTo>
                <a:lnTo>
                  <a:pt x="2713249" y="3414004"/>
                </a:lnTo>
                <a:close/>
              </a:path>
              <a:path w="2717165" h="11289665">
                <a:moveTo>
                  <a:pt x="2693647" y="3345929"/>
                </a:moveTo>
                <a:lnTo>
                  <a:pt x="2688737" y="3348690"/>
                </a:lnTo>
                <a:lnTo>
                  <a:pt x="2684372" y="3352061"/>
                </a:lnTo>
                <a:lnTo>
                  <a:pt x="2680008" y="3355640"/>
                </a:lnTo>
                <a:lnTo>
                  <a:pt x="2698741" y="3355640"/>
                </a:lnTo>
                <a:lnTo>
                  <a:pt x="2699580" y="3351337"/>
                </a:lnTo>
                <a:lnTo>
                  <a:pt x="2698286" y="3346044"/>
                </a:lnTo>
                <a:lnTo>
                  <a:pt x="2693647" y="3345929"/>
                </a:lnTo>
                <a:close/>
              </a:path>
              <a:path w="2717165" h="11289665">
                <a:moveTo>
                  <a:pt x="2660695" y="3305405"/>
                </a:moveTo>
                <a:lnTo>
                  <a:pt x="2657318" y="3307664"/>
                </a:lnTo>
                <a:lnTo>
                  <a:pt x="2654039" y="3310075"/>
                </a:lnTo>
                <a:lnTo>
                  <a:pt x="2669633" y="3310075"/>
                </a:lnTo>
                <a:lnTo>
                  <a:pt x="2670297" y="3307664"/>
                </a:lnTo>
                <a:lnTo>
                  <a:pt x="2660695" y="3305405"/>
                </a:lnTo>
                <a:close/>
              </a:path>
              <a:path w="2717165" h="11289665">
                <a:moveTo>
                  <a:pt x="2645638" y="3259873"/>
                </a:moveTo>
                <a:lnTo>
                  <a:pt x="2641273" y="3259873"/>
                </a:lnTo>
                <a:lnTo>
                  <a:pt x="2645201" y="3260451"/>
                </a:lnTo>
                <a:lnTo>
                  <a:pt x="2645638" y="3259873"/>
                </a:lnTo>
                <a:close/>
              </a:path>
              <a:path w="2717165" h="11289665">
                <a:moveTo>
                  <a:pt x="2642364" y="3240352"/>
                </a:moveTo>
                <a:lnTo>
                  <a:pt x="2638436" y="3240843"/>
                </a:lnTo>
                <a:lnTo>
                  <a:pt x="2634181" y="3242469"/>
                </a:lnTo>
                <a:lnTo>
                  <a:pt x="2648819" y="3242469"/>
                </a:lnTo>
                <a:lnTo>
                  <a:pt x="2647165" y="3240560"/>
                </a:lnTo>
                <a:lnTo>
                  <a:pt x="2642364" y="3240352"/>
                </a:lnTo>
                <a:close/>
              </a:path>
              <a:path w="2717165" h="11289665">
                <a:moveTo>
                  <a:pt x="2670160" y="3127051"/>
                </a:moveTo>
                <a:lnTo>
                  <a:pt x="2652403" y="3127051"/>
                </a:lnTo>
                <a:lnTo>
                  <a:pt x="2656876" y="3129953"/>
                </a:lnTo>
                <a:lnTo>
                  <a:pt x="2661350" y="3131470"/>
                </a:lnTo>
                <a:lnTo>
                  <a:pt x="2666805" y="3128687"/>
                </a:lnTo>
                <a:lnTo>
                  <a:pt x="2670160" y="3127051"/>
                </a:lnTo>
                <a:close/>
              </a:path>
              <a:path w="2717165" h="11289665">
                <a:moveTo>
                  <a:pt x="2713489" y="3064464"/>
                </a:moveTo>
                <a:lnTo>
                  <a:pt x="2691574" y="3064464"/>
                </a:lnTo>
                <a:lnTo>
                  <a:pt x="2695829" y="3069941"/>
                </a:lnTo>
                <a:lnTo>
                  <a:pt x="2701830" y="3076041"/>
                </a:lnTo>
                <a:lnTo>
                  <a:pt x="2711978" y="3074950"/>
                </a:lnTo>
                <a:lnTo>
                  <a:pt x="2713724" y="3068152"/>
                </a:lnTo>
                <a:lnTo>
                  <a:pt x="2713489" y="3064464"/>
                </a:lnTo>
                <a:close/>
              </a:path>
              <a:path w="2717165" h="11289665">
                <a:moveTo>
                  <a:pt x="2639150" y="4499745"/>
                </a:moveTo>
                <a:lnTo>
                  <a:pt x="2535980" y="4499745"/>
                </a:lnTo>
                <a:lnTo>
                  <a:pt x="2536089" y="4500530"/>
                </a:lnTo>
                <a:lnTo>
                  <a:pt x="2536307" y="4501251"/>
                </a:lnTo>
                <a:lnTo>
                  <a:pt x="2643430" y="4692779"/>
                </a:lnTo>
                <a:lnTo>
                  <a:pt x="2667024" y="4735077"/>
                </a:lnTo>
                <a:lnTo>
                  <a:pt x="2667242" y="4735416"/>
                </a:lnTo>
                <a:lnTo>
                  <a:pt x="2667678" y="4735950"/>
                </a:lnTo>
                <a:lnTo>
                  <a:pt x="2668224" y="4739540"/>
                </a:lnTo>
                <a:lnTo>
                  <a:pt x="2670843" y="4740489"/>
                </a:lnTo>
                <a:lnTo>
                  <a:pt x="2673134" y="4738351"/>
                </a:lnTo>
                <a:lnTo>
                  <a:pt x="2677414" y="4738351"/>
                </a:lnTo>
                <a:lnTo>
                  <a:pt x="2678153" y="4737653"/>
                </a:lnTo>
                <a:lnTo>
                  <a:pt x="2687482" y="4729576"/>
                </a:lnTo>
                <a:lnTo>
                  <a:pt x="2696975" y="4721894"/>
                </a:lnTo>
                <a:lnTo>
                  <a:pt x="2704002" y="4716539"/>
                </a:lnTo>
                <a:lnTo>
                  <a:pt x="2681863" y="4716539"/>
                </a:lnTo>
                <a:lnTo>
                  <a:pt x="2682984" y="4710953"/>
                </a:lnTo>
                <a:lnTo>
                  <a:pt x="2668769" y="4710953"/>
                </a:lnTo>
                <a:lnTo>
                  <a:pt x="2646385" y="4670045"/>
                </a:lnTo>
                <a:lnTo>
                  <a:pt x="2623927" y="4629239"/>
                </a:lnTo>
                <a:lnTo>
                  <a:pt x="2601270" y="4588559"/>
                </a:lnTo>
                <a:lnTo>
                  <a:pt x="2578288" y="4548030"/>
                </a:lnTo>
                <a:lnTo>
                  <a:pt x="2554856" y="4507677"/>
                </a:lnTo>
                <a:lnTo>
                  <a:pt x="2716451" y="4507677"/>
                </a:lnTo>
                <a:lnTo>
                  <a:pt x="2716451" y="4506399"/>
                </a:lnTo>
                <a:lnTo>
                  <a:pt x="2702067" y="4506399"/>
                </a:lnTo>
                <a:lnTo>
                  <a:pt x="2687714" y="4506178"/>
                </a:lnTo>
                <a:lnTo>
                  <a:pt x="2673381" y="4505133"/>
                </a:lnTo>
                <a:lnTo>
                  <a:pt x="2659058" y="4503160"/>
                </a:lnTo>
                <a:lnTo>
                  <a:pt x="2639150" y="4499745"/>
                </a:lnTo>
                <a:close/>
              </a:path>
              <a:path w="2717165" h="11289665">
                <a:moveTo>
                  <a:pt x="2677414" y="4738351"/>
                </a:moveTo>
                <a:lnTo>
                  <a:pt x="2673134" y="4738351"/>
                </a:lnTo>
                <a:lnTo>
                  <a:pt x="2674225" y="4739584"/>
                </a:lnTo>
                <a:lnTo>
                  <a:pt x="2675971" y="4739715"/>
                </a:lnTo>
                <a:lnTo>
                  <a:pt x="2677414" y="4738351"/>
                </a:lnTo>
                <a:close/>
              </a:path>
              <a:path w="2717165" h="11289665">
                <a:moveTo>
                  <a:pt x="2716451" y="4685453"/>
                </a:moveTo>
                <a:lnTo>
                  <a:pt x="2707277" y="4692779"/>
                </a:lnTo>
                <a:lnTo>
                  <a:pt x="2698502" y="4700313"/>
                </a:lnTo>
                <a:lnTo>
                  <a:pt x="2689998" y="4708237"/>
                </a:lnTo>
                <a:lnTo>
                  <a:pt x="2681863" y="4716539"/>
                </a:lnTo>
                <a:lnTo>
                  <a:pt x="2704002" y="4716539"/>
                </a:lnTo>
                <a:lnTo>
                  <a:pt x="2706631" y="4714535"/>
                </a:lnTo>
                <a:lnTo>
                  <a:pt x="2716451" y="4707429"/>
                </a:lnTo>
                <a:lnTo>
                  <a:pt x="2716451" y="4685453"/>
                </a:lnTo>
                <a:close/>
              </a:path>
              <a:path w="2717165" h="11289665">
                <a:moveTo>
                  <a:pt x="2716152" y="4525866"/>
                </a:moveTo>
                <a:lnTo>
                  <a:pt x="2703794" y="4525866"/>
                </a:lnTo>
                <a:lnTo>
                  <a:pt x="2700565" y="4554431"/>
                </a:lnTo>
                <a:lnTo>
                  <a:pt x="2696866" y="4583185"/>
                </a:lnTo>
                <a:lnTo>
                  <a:pt x="2692593" y="4611813"/>
                </a:lnTo>
                <a:lnTo>
                  <a:pt x="2687646" y="4639997"/>
                </a:lnTo>
                <a:lnTo>
                  <a:pt x="2683561" y="4656717"/>
                </a:lnTo>
                <a:lnTo>
                  <a:pt x="2678208" y="4674505"/>
                </a:lnTo>
                <a:lnTo>
                  <a:pt x="2672854" y="4692779"/>
                </a:lnTo>
                <a:lnTo>
                  <a:pt x="2668769" y="4710953"/>
                </a:lnTo>
                <a:lnTo>
                  <a:pt x="2682984" y="4710953"/>
                </a:lnTo>
                <a:lnTo>
                  <a:pt x="2683172" y="4710014"/>
                </a:lnTo>
                <a:lnTo>
                  <a:pt x="2684263" y="4703413"/>
                </a:lnTo>
                <a:lnTo>
                  <a:pt x="2685682" y="4698023"/>
                </a:lnTo>
                <a:lnTo>
                  <a:pt x="2697696" y="4649757"/>
                </a:lnTo>
                <a:lnTo>
                  <a:pt x="2705523" y="4606707"/>
                </a:lnTo>
                <a:lnTo>
                  <a:pt x="2712895" y="4552309"/>
                </a:lnTo>
                <a:lnTo>
                  <a:pt x="2716152" y="4525866"/>
                </a:lnTo>
                <a:close/>
              </a:path>
              <a:path w="2717165" h="11289665">
                <a:moveTo>
                  <a:pt x="2716451" y="4507677"/>
                </a:moveTo>
                <a:lnTo>
                  <a:pt x="2554856" y="4507677"/>
                </a:lnTo>
                <a:lnTo>
                  <a:pt x="2565988" y="4509156"/>
                </a:lnTo>
                <a:lnTo>
                  <a:pt x="2588536" y="4510932"/>
                </a:lnTo>
                <a:lnTo>
                  <a:pt x="2599483" y="4512184"/>
                </a:lnTo>
                <a:lnTo>
                  <a:pt x="2615207" y="4514769"/>
                </a:lnTo>
                <a:lnTo>
                  <a:pt x="2662114" y="4523291"/>
                </a:lnTo>
                <a:lnTo>
                  <a:pt x="2672462" y="4524760"/>
                </a:lnTo>
                <a:lnTo>
                  <a:pt x="2682872" y="4525638"/>
                </a:lnTo>
                <a:lnTo>
                  <a:pt x="2693323" y="4525987"/>
                </a:lnTo>
                <a:lnTo>
                  <a:pt x="2703794" y="4525866"/>
                </a:lnTo>
                <a:lnTo>
                  <a:pt x="2716152" y="4525866"/>
                </a:lnTo>
                <a:lnTo>
                  <a:pt x="2716233" y="4525212"/>
                </a:lnTo>
                <a:lnTo>
                  <a:pt x="2716451" y="4525190"/>
                </a:lnTo>
                <a:lnTo>
                  <a:pt x="2716451" y="4507677"/>
                </a:lnTo>
                <a:close/>
              </a:path>
              <a:path w="2717165" h="11289665">
                <a:moveTo>
                  <a:pt x="2716451" y="4505899"/>
                </a:moveTo>
                <a:lnTo>
                  <a:pt x="2702067" y="4506399"/>
                </a:lnTo>
                <a:lnTo>
                  <a:pt x="2716451" y="4506399"/>
                </a:lnTo>
                <a:lnTo>
                  <a:pt x="2716451" y="4505899"/>
                </a:lnTo>
                <a:close/>
              </a:path>
              <a:path w="2717165" h="11289665">
                <a:moveTo>
                  <a:pt x="2716451" y="4371429"/>
                </a:moveTo>
                <a:lnTo>
                  <a:pt x="2669586" y="4402249"/>
                </a:lnTo>
                <a:lnTo>
                  <a:pt x="2648679" y="4415343"/>
                </a:lnTo>
                <a:lnTo>
                  <a:pt x="2627343" y="4427767"/>
                </a:lnTo>
                <a:lnTo>
                  <a:pt x="2585694" y="4449844"/>
                </a:lnTo>
                <a:lnTo>
                  <a:pt x="2567132" y="4461434"/>
                </a:lnTo>
                <a:lnTo>
                  <a:pt x="2550042" y="4474921"/>
                </a:lnTo>
                <a:lnTo>
                  <a:pt x="2534998" y="4490939"/>
                </a:lnTo>
                <a:lnTo>
                  <a:pt x="2533689" y="4492609"/>
                </a:lnTo>
                <a:lnTo>
                  <a:pt x="2533252" y="4500039"/>
                </a:lnTo>
                <a:lnTo>
                  <a:pt x="2535980" y="4499745"/>
                </a:lnTo>
                <a:lnTo>
                  <a:pt x="2639150" y="4499745"/>
                </a:lnTo>
                <a:lnTo>
                  <a:pt x="2590944" y="4493783"/>
                </a:lnTo>
                <a:lnTo>
                  <a:pt x="2577047" y="4493270"/>
                </a:lnTo>
                <a:lnTo>
                  <a:pt x="2563130" y="4492441"/>
                </a:lnTo>
                <a:lnTo>
                  <a:pt x="2605674" y="4456913"/>
                </a:lnTo>
                <a:lnTo>
                  <a:pt x="2625234" y="4446705"/>
                </a:lnTo>
                <a:lnTo>
                  <a:pt x="2646437" y="4434593"/>
                </a:lnTo>
                <a:lnTo>
                  <a:pt x="2666710" y="4421247"/>
                </a:lnTo>
                <a:lnTo>
                  <a:pt x="2686839" y="4407766"/>
                </a:lnTo>
                <a:lnTo>
                  <a:pt x="2707613" y="4395248"/>
                </a:lnTo>
                <a:lnTo>
                  <a:pt x="2710559" y="4393622"/>
                </a:lnTo>
                <a:lnTo>
                  <a:pt x="2713505" y="4391920"/>
                </a:lnTo>
                <a:lnTo>
                  <a:pt x="2716451" y="4390164"/>
                </a:lnTo>
                <a:lnTo>
                  <a:pt x="2716451" y="4371429"/>
                </a:lnTo>
                <a:close/>
              </a:path>
              <a:path w="2717165" h="11289665">
                <a:moveTo>
                  <a:pt x="2522486" y="4944373"/>
                </a:moveTo>
                <a:lnTo>
                  <a:pt x="2484479" y="4963143"/>
                </a:lnTo>
                <a:lnTo>
                  <a:pt x="2479242" y="4981081"/>
                </a:lnTo>
                <a:lnTo>
                  <a:pt x="2480137" y="4991075"/>
                </a:lnTo>
                <a:lnTo>
                  <a:pt x="2507524" y="5045427"/>
                </a:lnTo>
                <a:lnTo>
                  <a:pt x="2553695" y="5090156"/>
                </a:lnTo>
                <a:lnTo>
                  <a:pt x="2608502" y="5130190"/>
                </a:lnTo>
                <a:lnTo>
                  <a:pt x="2638873" y="5150435"/>
                </a:lnTo>
                <a:lnTo>
                  <a:pt x="2669080" y="5170937"/>
                </a:lnTo>
                <a:lnTo>
                  <a:pt x="2698448" y="5192693"/>
                </a:lnTo>
                <a:lnTo>
                  <a:pt x="2704558" y="5197494"/>
                </a:lnTo>
                <a:lnTo>
                  <a:pt x="2716451" y="5207314"/>
                </a:lnTo>
                <a:lnTo>
                  <a:pt x="2716451" y="5188558"/>
                </a:lnTo>
                <a:lnTo>
                  <a:pt x="2679803" y="5159842"/>
                </a:lnTo>
                <a:lnTo>
                  <a:pt x="2641601" y="5132911"/>
                </a:lnTo>
                <a:lnTo>
                  <a:pt x="2617263" y="5116897"/>
                </a:lnTo>
                <a:lnTo>
                  <a:pt x="2593223" y="5100528"/>
                </a:lnTo>
                <a:lnTo>
                  <a:pt x="2547219" y="5064879"/>
                </a:lnTo>
                <a:lnTo>
                  <a:pt x="2512016" y="5025071"/>
                </a:lnTo>
                <a:lnTo>
                  <a:pt x="2493754" y="4972702"/>
                </a:lnTo>
                <a:lnTo>
                  <a:pt x="2495936" y="4968326"/>
                </a:lnTo>
                <a:lnTo>
                  <a:pt x="2512194" y="4962019"/>
                </a:lnTo>
                <a:lnTo>
                  <a:pt x="2569558" y="4962019"/>
                </a:lnTo>
                <a:lnTo>
                  <a:pt x="2537944" y="4947191"/>
                </a:lnTo>
                <a:lnTo>
                  <a:pt x="2522486" y="4944373"/>
                </a:lnTo>
                <a:close/>
              </a:path>
              <a:path w="2717165" h="11289665">
                <a:moveTo>
                  <a:pt x="2569558" y="4962019"/>
                </a:moveTo>
                <a:lnTo>
                  <a:pt x="2512194" y="4962019"/>
                </a:lnTo>
                <a:lnTo>
                  <a:pt x="2534314" y="4964258"/>
                </a:lnTo>
                <a:lnTo>
                  <a:pt x="2556916" y="4973995"/>
                </a:lnTo>
                <a:lnTo>
                  <a:pt x="2595337" y="5000012"/>
                </a:lnTo>
                <a:lnTo>
                  <a:pt x="2637795" y="5036954"/>
                </a:lnTo>
                <a:lnTo>
                  <a:pt x="2678044" y="5076423"/>
                </a:lnTo>
                <a:lnTo>
                  <a:pt x="2687405" y="5085208"/>
                </a:lnTo>
                <a:lnTo>
                  <a:pt x="2696961" y="5093793"/>
                </a:lnTo>
                <a:lnTo>
                  <a:pt x="2706660" y="5102212"/>
                </a:lnTo>
                <a:lnTo>
                  <a:pt x="2716451" y="5110499"/>
                </a:lnTo>
                <a:lnTo>
                  <a:pt x="2716451" y="5087804"/>
                </a:lnTo>
                <a:lnTo>
                  <a:pt x="2701638" y="5074809"/>
                </a:lnTo>
                <a:lnTo>
                  <a:pt x="2686977" y="5061622"/>
                </a:lnTo>
                <a:lnTo>
                  <a:pt x="2672460" y="5048198"/>
                </a:lnTo>
                <a:lnTo>
                  <a:pt x="2642071" y="5019085"/>
                </a:lnTo>
                <a:lnTo>
                  <a:pt x="2637557" y="5014739"/>
                </a:lnTo>
                <a:lnTo>
                  <a:pt x="2607912" y="4988734"/>
                </a:lnTo>
                <a:lnTo>
                  <a:pt x="2573317" y="4963782"/>
                </a:lnTo>
                <a:lnTo>
                  <a:pt x="2569558" y="4962019"/>
                </a:lnTo>
                <a:close/>
              </a:path>
              <a:path w="2717165" h="11289665">
                <a:moveTo>
                  <a:pt x="2553089" y="4986953"/>
                </a:moveTo>
                <a:lnTo>
                  <a:pt x="2526743" y="5010825"/>
                </a:lnTo>
                <a:lnTo>
                  <a:pt x="2528670" y="5020864"/>
                </a:lnTo>
                <a:lnTo>
                  <a:pt x="2535475" y="5028334"/>
                </a:lnTo>
                <a:lnTo>
                  <a:pt x="2544736" y="5031169"/>
                </a:lnTo>
                <a:lnTo>
                  <a:pt x="2554202" y="5029266"/>
                </a:lnTo>
                <a:lnTo>
                  <a:pt x="2561012" y="5023076"/>
                </a:lnTo>
                <a:lnTo>
                  <a:pt x="2560653" y="5023076"/>
                </a:lnTo>
                <a:lnTo>
                  <a:pt x="2555075" y="5021671"/>
                </a:lnTo>
                <a:lnTo>
                  <a:pt x="2552565" y="5019249"/>
                </a:lnTo>
                <a:lnTo>
                  <a:pt x="2553547" y="5013760"/>
                </a:lnTo>
                <a:lnTo>
                  <a:pt x="2554604" y="5012898"/>
                </a:lnTo>
                <a:lnTo>
                  <a:pt x="2551365" y="5012898"/>
                </a:lnTo>
                <a:lnTo>
                  <a:pt x="2537617" y="5010825"/>
                </a:lnTo>
                <a:lnTo>
                  <a:pt x="2537944" y="5006428"/>
                </a:lnTo>
                <a:lnTo>
                  <a:pt x="2545364" y="5003798"/>
                </a:lnTo>
                <a:lnTo>
                  <a:pt x="2549183" y="5002500"/>
                </a:lnTo>
                <a:lnTo>
                  <a:pt x="2566061" y="5002500"/>
                </a:lnTo>
                <a:lnTo>
                  <a:pt x="2563914" y="4996218"/>
                </a:lnTo>
                <a:lnTo>
                  <a:pt x="2559371" y="4990315"/>
                </a:lnTo>
                <a:lnTo>
                  <a:pt x="2553089" y="4986953"/>
                </a:lnTo>
                <a:close/>
              </a:path>
              <a:path w="2717165" h="11289665">
                <a:moveTo>
                  <a:pt x="2563298" y="5019156"/>
                </a:moveTo>
                <a:lnTo>
                  <a:pt x="2560653" y="5023076"/>
                </a:lnTo>
                <a:lnTo>
                  <a:pt x="2561012" y="5023076"/>
                </a:lnTo>
                <a:lnTo>
                  <a:pt x="2561621" y="5022522"/>
                </a:lnTo>
                <a:lnTo>
                  <a:pt x="2562931" y="5020351"/>
                </a:lnTo>
                <a:lnTo>
                  <a:pt x="2563298" y="5019156"/>
                </a:lnTo>
                <a:close/>
              </a:path>
              <a:path w="2717165" h="11289665">
                <a:moveTo>
                  <a:pt x="2566257" y="5009221"/>
                </a:moveTo>
                <a:lnTo>
                  <a:pt x="2559112" y="5009221"/>
                </a:lnTo>
                <a:lnTo>
                  <a:pt x="2558719" y="5009703"/>
                </a:lnTo>
                <a:lnTo>
                  <a:pt x="2566095" y="5010061"/>
                </a:lnTo>
                <a:lnTo>
                  <a:pt x="2563298" y="5019156"/>
                </a:lnTo>
                <a:lnTo>
                  <a:pt x="2564349" y="5017598"/>
                </a:lnTo>
                <a:lnTo>
                  <a:pt x="2566142" y="5010061"/>
                </a:lnTo>
                <a:lnTo>
                  <a:pt x="2566257" y="5009221"/>
                </a:lnTo>
                <a:close/>
              </a:path>
              <a:path w="2717165" h="11289665">
                <a:moveTo>
                  <a:pt x="2555402" y="5009527"/>
                </a:moveTo>
                <a:lnTo>
                  <a:pt x="2551365" y="5012898"/>
                </a:lnTo>
                <a:lnTo>
                  <a:pt x="2554604" y="5012898"/>
                </a:lnTo>
                <a:lnTo>
                  <a:pt x="2556345" y="5011479"/>
                </a:lnTo>
                <a:lnTo>
                  <a:pt x="2555528" y="5009534"/>
                </a:lnTo>
                <a:close/>
              </a:path>
              <a:path w="2717165" h="11289665">
                <a:moveTo>
                  <a:pt x="2558534" y="5009693"/>
                </a:moveTo>
                <a:lnTo>
                  <a:pt x="2556345" y="5011479"/>
                </a:lnTo>
                <a:lnTo>
                  <a:pt x="2556711" y="5012353"/>
                </a:lnTo>
                <a:lnTo>
                  <a:pt x="2556774" y="5012091"/>
                </a:lnTo>
                <a:lnTo>
                  <a:pt x="2558719" y="5009703"/>
                </a:lnTo>
                <a:lnTo>
                  <a:pt x="2558534" y="5009693"/>
                </a:lnTo>
                <a:close/>
              </a:path>
              <a:path w="2717165" h="11289665">
                <a:moveTo>
                  <a:pt x="2566061" y="5002500"/>
                </a:moveTo>
                <a:lnTo>
                  <a:pt x="2549183" y="5002500"/>
                </a:lnTo>
                <a:lnTo>
                  <a:pt x="2552565" y="5004682"/>
                </a:lnTo>
                <a:lnTo>
                  <a:pt x="2554747" y="5007672"/>
                </a:lnTo>
                <a:lnTo>
                  <a:pt x="2555528" y="5009534"/>
                </a:lnTo>
                <a:lnTo>
                  <a:pt x="2558534" y="5009693"/>
                </a:lnTo>
                <a:lnTo>
                  <a:pt x="2559112" y="5009221"/>
                </a:lnTo>
                <a:lnTo>
                  <a:pt x="2566257" y="5009221"/>
                </a:lnTo>
                <a:lnTo>
                  <a:pt x="2566422" y="5003558"/>
                </a:lnTo>
                <a:lnTo>
                  <a:pt x="2566061" y="5002500"/>
                </a:lnTo>
                <a:close/>
              </a:path>
              <a:path w="2717165" h="11289665">
                <a:moveTo>
                  <a:pt x="2596325" y="5731480"/>
                </a:moveTo>
                <a:lnTo>
                  <a:pt x="2577443" y="5731480"/>
                </a:lnTo>
                <a:lnTo>
                  <a:pt x="2578861" y="5740370"/>
                </a:lnTo>
                <a:lnTo>
                  <a:pt x="2582244" y="5747990"/>
                </a:lnTo>
                <a:lnTo>
                  <a:pt x="2584862" y="5754340"/>
                </a:lnTo>
                <a:lnTo>
                  <a:pt x="2587372" y="5761960"/>
                </a:lnTo>
                <a:lnTo>
                  <a:pt x="2589881" y="5768310"/>
                </a:lnTo>
                <a:lnTo>
                  <a:pt x="2592609" y="5775930"/>
                </a:lnTo>
                <a:lnTo>
                  <a:pt x="2552376" y="5787360"/>
                </a:lnTo>
                <a:lnTo>
                  <a:pt x="2533430" y="5825460"/>
                </a:lnTo>
                <a:lnTo>
                  <a:pt x="2530298" y="5874990"/>
                </a:lnTo>
                <a:lnTo>
                  <a:pt x="2537508" y="5919440"/>
                </a:lnTo>
                <a:lnTo>
                  <a:pt x="2573596" y="5975320"/>
                </a:lnTo>
                <a:lnTo>
                  <a:pt x="2630471" y="6012150"/>
                </a:lnTo>
                <a:lnTo>
                  <a:pt x="2657209" y="6017230"/>
                </a:lnTo>
                <a:lnTo>
                  <a:pt x="2680704" y="6012150"/>
                </a:lnTo>
                <a:lnTo>
                  <a:pt x="2700577" y="5996910"/>
                </a:lnTo>
                <a:lnTo>
                  <a:pt x="2703379" y="5993100"/>
                </a:lnTo>
                <a:lnTo>
                  <a:pt x="2663945" y="5993100"/>
                </a:lnTo>
                <a:lnTo>
                  <a:pt x="2636800" y="5988020"/>
                </a:lnTo>
                <a:lnTo>
                  <a:pt x="2593755" y="5962620"/>
                </a:lnTo>
                <a:lnTo>
                  <a:pt x="2560530" y="5925790"/>
                </a:lnTo>
                <a:lnTo>
                  <a:pt x="2546782" y="5887690"/>
                </a:lnTo>
                <a:lnTo>
                  <a:pt x="2544164" y="5845780"/>
                </a:lnTo>
                <a:lnTo>
                  <a:pt x="2548622" y="5822920"/>
                </a:lnTo>
                <a:lnTo>
                  <a:pt x="2559616" y="5807680"/>
                </a:lnTo>
                <a:lnTo>
                  <a:pt x="2576769" y="5798790"/>
                </a:lnTo>
                <a:lnTo>
                  <a:pt x="2599702" y="5797520"/>
                </a:lnTo>
                <a:lnTo>
                  <a:pt x="2606357" y="5797520"/>
                </a:lnTo>
                <a:lnTo>
                  <a:pt x="2608430" y="5796250"/>
                </a:lnTo>
                <a:lnTo>
                  <a:pt x="2609849" y="5791170"/>
                </a:lnTo>
                <a:lnTo>
                  <a:pt x="2624426" y="5765770"/>
                </a:lnTo>
                <a:lnTo>
                  <a:pt x="2607448" y="5765770"/>
                </a:lnTo>
                <a:lnTo>
                  <a:pt x="2605048" y="5758150"/>
                </a:lnTo>
                <a:lnTo>
                  <a:pt x="2602429" y="5750530"/>
                </a:lnTo>
                <a:lnTo>
                  <a:pt x="2599920" y="5744180"/>
                </a:lnTo>
                <a:lnTo>
                  <a:pt x="2596325" y="5731480"/>
                </a:lnTo>
                <a:close/>
              </a:path>
              <a:path w="2717165" h="11289665">
                <a:moveTo>
                  <a:pt x="2716451" y="5944840"/>
                </a:moveTo>
                <a:lnTo>
                  <a:pt x="2701459" y="5967700"/>
                </a:lnTo>
                <a:lnTo>
                  <a:pt x="2684727" y="5984210"/>
                </a:lnTo>
                <a:lnTo>
                  <a:pt x="2663945" y="5993100"/>
                </a:lnTo>
                <a:lnTo>
                  <a:pt x="2703379" y="5993100"/>
                </a:lnTo>
                <a:lnTo>
                  <a:pt x="2716451" y="5975320"/>
                </a:lnTo>
                <a:lnTo>
                  <a:pt x="2716451" y="5944840"/>
                </a:lnTo>
                <a:close/>
              </a:path>
              <a:path w="2717165" h="11289665">
                <a:moveTo>
                  <a:pt x="2577565" y="5814030"/>
                </a:moveTo>
                <a:lnTo>
                  <a:pt x="2561826" y="5855940"/>
                </a:lnTo>
                <a:lnTo>
                  <a:pt x="2561403" y="5868640"/>
                </a:lnTo>
                <a:lnTo>
                  <a:pt x="2562126" y="5880070"/>
                </a:lnTo>
                <a:lnTo>
                  <a:pt x="2564486" y="5892770"/>
                </a:lnTo>
                <a:lnTo>
                  <a:pt x="2569259" y="5904200"/>
                </a:lnTo>
                <a:lnTo>
                  <a:pt x="2577224" y="5909280"/>
                </a:lnTo>
                <a:lnTo>
                  <a:pt x="2580825" y="5910550"/>
                </a:lnTo>
                <a:lnTo>
                  <a:pt x="2582680" y="5905470"/>
                </a:lnTo>
                <a:lnTo>
                  <a:pt x="2583007" y="5902930"/>
                </a:lnTo>
                <a:lnTo>
                  <a:pt x="2582752" y="5894040"/>
                </a:lnTo>
                <a:lnTo>
                  <a:pt x="2581043" y="5886420"/>
                </a:lnTo>
                <a:lnTo>
                  <a:pt x="2578680" y="5878800"/>
                </a:lnTo>
                <a:lnTo>
                  <a:pt x="2576461" y="5871180"/>
                </a:lnTo>
                <a:lnTo>
                  <a:pt x="2574880" y="5859750"/>
                </a:lnTo>
                <a:lnTo>
                  <a:pt x="2575438" y="5848320"/>
                </a:lnTo>
                <a:lnTo>
                  <a:pt x="2577980" y="5836890"/>
                </a:lnTo>
                <a:lnTo>
                  <a:pt x="2582353" y="5826730"/>
                </a:lnTo>
                <a:lnTo>
                  <a:pt x="2583676" y="5820380"/>
                </a:lnTo>
                <a:lnTo>
                  <a:pt x="2581643" y="5815300"/>
                </a:lnTo>
                <a:lnTo>
                  <a:pt x="2577565" y="5814030"/>
                </a:lnTo>
                <a:close/>
              </a:path>
              <a:path w="2717165" h="11289665">
                <a:moveTo>
                  <a:pt x="2606357" y="5797520"/>
                </a:moveTo>
                <a:lnTo>
                  <a:pt x="2601993" y="5797520"/>
                </a:lnTo>
                <a:lnTo>
                  <a:pt x="2604284" y="5798790"/>
                </a:lnTo>
                <a:lnTo>
                  <a:pt x="2606357" y="5797520"/>
                </a:lnTo>
                <a:close/>
              </a:path>
              <a:path w="2717165" h="11289665">
                <a:moveTo>
                  <a:pt x="2540372" y="5697190"/>
                </a:moveTo>
                <a:lnTo>
                  <a:pt x="2497682" y="5707350"/>
                </a:lnTo>
                <a:lnTo>
                  <a:pt x="2466653" y="5730210"/>
                </a:lnTo>
                <a:lnTo>
                  <a:pt x="2456391" y="5746720"/>
                </a:lnTo>
                <a:lnTo>
                  <a:pt x="2457638" y="5764500"/>
                </a:lnTo>
                <a:lnTo>
                  <a:pt x="2468551" y="5774660"/>
                </a:lnTo>
                <a:lnTo>
                  <a:pt x="2484711" y="5779740"/>
                </a:lnTo>
                <a:lnTo>
                  <a:pt x="2502365" y="5781010"/>
                </a:lnTo>
                <a:lnTo>
                  <a:pt x="2517758" y="5781010"/>
                </a:lnTo>
                <a:lnTo>
                  <a:pt x="2539845" y="5775930"/>
                </a:lnTo>
                <a:lnTo>
                  <a:pt x="2556561" y="5764500"/>
                </a:lnTo>
                <a:lnTo>
                  <a:pt x="2561560" y="5756880"/>
                </a:lnTo>
                <a:lnTo>
                  <a:pt x="2508944" y="5756880"/>
                </a:lnTo>
                <a:lnTo>
                  <a:pt x="2485574" y="5754340"/>
                </a:lnTo>
                <a:lnTo>
                  <a:pt x="2478588" y="5751800"/>
                </a:lnTo>
                <a:lnTo>
                  <a:pt x="2471822" y="5751800"/>
                </a:lnTo>
                <a:lnTo>
                  <a:pt x="2473449" y="5749572"/>
                </a:lnTo>
                <a:lnTo>
                  <a:pt x="2468549" y="5746720"/>
                </a:lnTo>
                <a:lnTo>
                  <a:pt x="2476623" y="5746720"/>
                </a:lnTo>
                <a:lnTo>
                  <a:pt x="2478478" y="5745450"/>
                </a:lnTo>
                <a:lnTo>
                  <a:pt x="2481861" y="5742910"/>
                </a:lnTo>
                <a:lnTo>
                  <a:pt x="2487915" y="5737830"/>
                </a:lnTo>
                <a:lnTo>
                  <a:pt x="2494368" y="5734020"/>
                </a:lnTo>
                <a:lnTo>
                  <a:pt x="2501086" y="5730210"/>
                </a:lnTo>
                <a:lnTo>
                  <a:pt x="2507938" y="5726400"/>
                </a:lnTo>
                <a:lnTo>
                  <a:pt x="2517717" y="5722590"/>
                </a:lnTo>
                <a:lnTo>
                  <a:pt x="2538258" y="5720050"/>
                </a:lnTo>
                <a:lnTo>
                  <a:pt x="2571605" y="5720050"/>
                </a:lnTo>
                <a:lnTo>
                  <a:pt x="2571878" y="5716240"/>
                </a:lnTo>
                <a:lnTo>
                  <a:pt x="2562822" y="5716240"/>
                </a:lnTo>
                <a:lnTo>
                  <a:pt x="2567157" y="5712430"/>
                </a:lnTo>
                <a:lnTo>
                  <a:pt x="2573415" y="5712430"/>
                </a:lnTo>
                <a:lnTo>
                  <a:pt x="2560346" y="5702270"/>
                </a:lnTo>
                <a:lnTo>
                  <a:pt x="2540372" y="5697190"/>
                </a:lnTo>
                <a:close/>
              </a:path>
              <a:path w="2717165" h="11289665">
                <a:moveTo>
                  <a:pt x="2716451" y="5746720"/>
                </a:moveTo>
                <a:lnTo>
                  <a:pt x="2654067" y="5746720"/>
                </a:lnTo>
                <a:lnTo>
                  <a:pt x="2684604" y="5750530"/>
                </a:lnTo>
                <a:lnTo>
                  <a:pt x="2716451" y="5767040"/>
                </a:lnTo>
                <a:lnTo>
                  <a:pt x="2716451" y="5746720"/>
                </a:lnTo>
                <a:close/>
              </a:path>
              <a:path w="2717165" h="11289665">
                <a:moveTo>
                  <a:pt x="2668333" y="5723860"/>
                </a:moveTo>
                <a:lnTo>
                  <a:pt x="2647327" y="5726400"/>
                </a:lnTo>
                <a:lnTo>
                  <a:pt x="2630239" y="5734020"/>
                </a:lnTo>
                <a:lnTo>
                  <a:pt x="2616977" y="5747990"/>
                </a:lnTo>
                <a:lnTo>
                  <a:pt x="2607448" y="5765770"/>
                </a:lnTo>
                <a:lnTo>
                  <a:pt x="2624426" y="5765770"/>
                </a:lnTo>
                <a:lnTo>
                  <a:pt x="2628071" y="5759420"/>
                </a:lnTo>
                <a:lnTo>
                  <a:pt x="2654067" y="5746720"/>
                </a:lnTo>
                <a:lnTo>
                  <a:pt x="2716451" y="5746720"/>
                </a:lnTo>
                <a:lnTo>
                  <a:pt x="2716451" y="5740370"/>
                </a:lnTo>
                <a:lnTo>
                  <a:pt x="2705220" y="5734020"/>
                </a:lnTo>
                <a:lnTo>
                  <a:pt x="2693456" y="5728940"/>
                </a:lnTo>
                <a:lnTo>
                  <a:pt x="2668333" y="5723860"/>
                </a:lnTo>
                <a:close/>
              </a:path>
              <a:path w="2717165" h="11289665">
                <a:moveTo>
                  <a:pt x="2569447" y="5742910"/>
                </a:moveTo>
                <a:lnTo>
                  <a:pt x="2551910" y="5742910"/>
                </a:lnTo>
                <a:lnTo>
                  <a:pt x="2546213" y="5747990"/>
                </a:lnTo>
                <a:lnTo>
                  <a:pt x="2539144" y="5751800"/>
                </a:lnTo>
                <a:lnTo>
                  <a:pt x="2530521" y="5754340"/>
                </a:lnTo>
                <a:lnTo>
                  <a:pt x="2508944" y="5756880"/>
                </a:lnTo>
                <a:lnTo>
                  <a:pt x="2561560" y="5756880"/>
                </a:lnTo>
                <a:lnTo>
                  <a:pt x="2568224" y="5746720"/>
                </a:lnTo>
                <a:lnTo>
                  <a:pt x="2569447" y="5742910"/>
                </a:lnTo>
                <a:close/>
              </a:path>
              <a:path w="2717165" h="11289665">
                <a:moveTo>
                  <a:pt x="2473515" y="5749611"/>
                </a:moveTo>
                <a:lnTo>
                  <a:pt x="2471822" y="5751800"/>
                </a:lnTo>
                <a:lnTo>
                  <a:pt x="2478588" y="5751800"/>
                </a:lnTo>
                <a:lnTo>
                  <a:pt x="2475096" y="5750530"/>
                </a:lnTo>
                <a:lnTo>
                  <a:pt x="2473515" y="5749611"/>
                </a:lnTo>
                <a:close/>
              </a:path>
              <a:path w="2717165" h="11289665">
                <a:moveTo>
                  <a:pt x="2476623" y="5746720"/>
                </a:moveTo>
                <a:lnTo>
                  <a:pt x="2475532" y="5746720"/>
                </a:lnTo>
                <a:lnTo>
                  <a:pt x="2473449" y="5749572"/>
                </a:lnTo>
                <a:lnTo>
                  <a:pt x="2474768" y="5747990"/>
                </a:lnTo>
                <a:lnTo>
                  <a:pt x="2476623" y="5746720"/>
                </a:lnTo>
                <a:close/>
              </a:path>
              <a:path w="2717165" h="11289665">
                <a:moveTo>
                  <a:pt x="2571605" y="5720050"/>
                </a:moveTo>
                <a:lnTo>
                  <a:pt x="2538258" y="5720050"/>
                </a:lnTo>
                <a:lnTo>
                  <a:pt x="2548528" y="5721320"/>
                </a:lnTo>
                <a:lnTo>
                  <a:pt x="2538205" y="5725130"/>
                </a:lnTo>
                <a:lnTo>
                  <a:pt x="2524569" y="5727670"/>
                </a:lnTo>
                <a:lnTo>
                  <a:pt x="2518304" y="5730210"/>
                </a:lnTo>
                <a:lnTo>
                  <a:pt x="2515249" y="5732750"/>
                </a:lnTo>
                <a:lnTo>
                  <a:pt x="2514703" y="5737830"/>
                </a:lnTo>
                <a:lnTo>
                  <a:pt x="2516231" y="5741640"/>
                </a:lnTo>
                <a:lnTo>
                  <a:pt x="2522205" y="5747990"/>
                </a:lnTo>
                <a:lnTo>
                  <a:pt x="2531125" y="5749260"/>
                </a:lnTo>
                <a:lnTo>
                  <a:pt x="2541518" y="5746720"/>
                </a:lnTo>
                <a:lnTo>
                  <a:pt x="2551910" y="5742910"/>
                </a:lnTo>
                <a:lnTo>
                  <a:pt x="2569447" y="5742910"/>
                </a:lnTo>
                <a:lnTo>
                  <a:pt x="2573087" y="5731566"/>
                </a:lnTo>
                <a:lnTo>
                  <a:pt x="2571660" y="5731480"/>
                </a:lnTo>
                <a:lnTo>
                  <a:pt x="2568932" y="5728940"/>
                </a:lnTo>
                <a:lnTo>
                  <a:pt x="2571332" y="5723860"/>
                </a:lnTo>
                <a:lnTo>
                  <a:pt x="2571605" y="5720050"/>
                </a:lnTo>
                <a:close/>
              </a:path>
              <a:path w="2717165" h="11289665">
                <a:moveTo>
                  <a:pt x="2063280" y="5433030"/>
                </a:moveTo>
                <a:lnTo>
                  <a:pt x="2053886" y="5435570"/>
                </a:lnTo>
                <a:lnTo>
                  <a:pt x="2042794" y="5441920"/>
                </a:lnTo>
                <a:lnTo>
                  <a:pt x="2022971" y="5458430"/>
                </a:lnTo>
                <a:lnTo>
                  <a:pt x="2003773" y="5474940"/>
                </a:lnTo>
                <a:lnTo>
                  <a:pt x="1983981" y="5490180"/>
                </a:lnTo>
                <a:lnTo>
                  <a:pt x="1962378" y="5505420"/>
                </a:lnTo>
                <a:lnTo>
                  <a:pt x="1958014" y="5507960"/>
                </a:lnTo>
                <a:lnTo>
                  <a:pt x="1955395" y="5515580"/>
                </a:lnTo>
                <a:lnTo>
                  <a:pt x="1957141" y="5519390"/>
                </a:lnTo>
                <a:lnTo>
                  <a:pt x="1969181" y="5542250"/>
                </a:lnTo>
                <a:lnTo>
                  <a:pt x="1985619" y="5563840"/>
                </a:lnTo>
                <a:lnTo>
                  <a:pt x="2003940" y="5582890"/>
                </a:lnTo>
                <a:lnTo>
                  <a:pt x="2021626" y="5601940"/>
                </a:lnTo>
                <a:lnTo>
                  <a:pt x="2041994" y="5624800"/>
                </a:lnTo>
                <a:lnTo>
                  <a:pt x="2062721" y="5647660"/>
                </a:lnTo>
                <a:lnTo>
                  <a:pt x="2084858" y="5667980"/>
                </a:lnTo>
                <a:lnTo>
                  <a:pt x="2109461" y="5687030"/>
                </a:lnTo>
                <a:lnTo>
                  <a:pt x="2108588" y="5690840"/>
                </a:lnTo>
                <a:lnTo>
                  <a:pt x="2108698" y="5694650"/>
                </a:lnTo>
                <a:lnTo>
                  <a:pt x="2111535" y="5694650"/>
                </a:lnTo>
                <a:lnTo>
                  <a:pt x="2110880" y="5697190"/>
                </a:lnTo>
                <a:lnTo>
                  <a:pt x="2110880" y="5699730"/>
                </a:lnTo>
                <a:lnTo>
                  <a:pt x="2111862" y="5701000"/>
                </a:lnTo>
                <a:lnTo>
                  <a:pt x="2116008" y="5707350"/>
                </a:lnTo>
                <a:lnTo>
                  <a:pt x="2120154" y="5712430"/>
                </a:lnTo>
                <a:lnTo>
                  <a:pt x="2125828" y="5721320"/>
                </a:lnTo>
                <a:lnTo>
                  <a:pt x="2126810" y="5722590"/>
                </a:lnTo>
                <a:lnTo>
                  <a:pt x="2128338" y="5725130"/>
                </a:lnTo>
                <a:lnTo>
                  <a:pt x="2128556" y="5730210"/>
                </a:lnTo>
                <a:lnTo>
                  <a:pt x="2131393" y="5735290"/>
                </a:lnTo>
                <a:lnTo>
                  <a:pt x="2137176" y="5730210"/>
                </a:lnTo>
                <a:lnTo>
                  <a:pt x="2144067" y="5723860"/>
                </a:lnTo>
                <a:lnTo>
                  <a:pt x="2150487" y="5717510"/>
                </a:lnTo>
                <a:lnTo>
                  <a:pt x="2159118" y="5708620"/>
                </a:lnTo>
                <a:lnTo>
                  <a:pt x="2136630" y="5708620"/>
                </a:lnTo>
                <a:lnTo>
                  <a:pt x="2134012" y="5703540"/>
                </a:lnTo>
                <a:lnTo>
                  <a:pt x="2129211" y="5698460"/>
                </a:lnTo>
                <a:lnTo>
                  <a:pt x="2123973" y="5693380"/>
                </a:lnTo>
                <a:lnTo>
                  <a:pt x="2136617" y="5687030"/>
                </a:lnTo>
                <a:lnTo>
                  <a:pt x="2148196" y="5676870"/>
                </a:lnTo>
                <a:lnTo>
                  <a:pt x="2150533" y="5674330"/>
                </a:lnTo>
                <a:lnTo>
                  <a:pt x="2120373" y="5674330"/>
                </a:lnTo>
                <a:lnTo>
                  <a:pt x="2120045" y="5673060"/>
                </a:lnTo>
                <a:lnTo>
                  <a:pt x="2119500" y="5673060"/>
                </a:lnTo>
                <a:lnTo>
                  <a:pt x="2102337" y="5660360"/>
                </a:lnTo>
                <a:lnTo>
                  <a:pt x="2086698" y="5647660"/>
                </a:lnTo>
                <a:lnTo>
                  <a:pt x="2072102" y="5632420"/>
                </a:lnTo>
                <a:lnTo>
                  <a:pt x="2058070" y="5617180"/>
                </a:lnTo>
                <a:lnTo>
                  <a:pt x="2146378" y="5617180"/>
                </a:lnTo>
                <a:lnTo>
                  <a:pt x="2145796" y="5615910"/>
                </a:lnTo>
                <a:lnTo>
                  <a:pt x="2138226" y="5607020"/>
                </a:lnTo>
                <a:lnTo>
                  <a:pt x="2132559" y="5604480"/>
                </a:lnTo>
                <a:lnTo>
                  <a:pt x="2046831" y="5604480"/>
                </a:lnTo>
                <a:lnTo>
                  <a:pt x="2043230" y="5600670"/>
                </a:lnTo>
                <a:lnTo>
                  <a:pt x="2034709" y="5590510"/>
                </a:lnTo>
                <a:lnTo>
                  <a:pt x="2026291" y="5580350"/>
                </a:lnTo>
                <a:lnTo>
                  <a:pt x="2017913" y="5571460"/>
                </a:lnTo>
                <a:lnTo>
                  <a:pt x="2009515" y="5561300"/>
                </a:lnTo>
                <a:lnTo>
                  <a:pt x="2004564" y="5556220"/>
                </a:lnTo>
                <a:lnTo>
                  <a:pt x="1994294" y="5544790"/>
                </a:lnTo>
                <a:lnTo>
                  <a:pt x="1989220" y="5539710"/>
                </a:lnTo>
                <a:lnTo>
                  <a:pt x="1998067" y="5533360"/>
                </a:lnTo>
                <a:lnTo>
                  <a:pt x="2006555" y="5527010"/>
                </a:lnTo>
                <a:lnTo>
                  <a:pt x="2009779" y="5524470"/>
                </a:lnTo>
                <a:lnTo>
                  <a:pt x="1977981" y="5524470"/>
                </a:lnTo>
                <a:lnTo>
                  <a:pt x="1977081" y="5523200"/>
                </a:lnTo>
                <a:lnTo>
                  <a:pt x="1963797" y="5523200"/>
                </a:lnTo>
                <a:lnTo>
                  <a:pt x="1969034" y="5507960"/>
                </a:lnTo>
                <a:lnTo>
                  <a:pt x="1986802" y="5507960"/>
                </a:lnTo>
                <a:lnTo>
                  <a:pt x="2002177" y="5496530"/>
                </a:lnTo>
                <a:lnTo>
                  <a:pt x="2020109" y="5482560"/>
                </a:lnTo>
                <a:lnTo>
                  <a:pt x="2037120" y="5466050"/>
                </a:lnTo>
                <a:lnTo>
                  <a:pt x="2050855" y="5455890"/>
                </a:lnTo>
                <a:lnTo>
                  <a:pt x="2058034" y="5453350"/>
                </a:lnTo>
                <a:lnTo>
                  <a:pt x="2131250" y="5453350"/>
                </a:lnTo>
                <a:lnTo>
                  <a:pt x="2116572" y="5449540"/>
                </a:lnTo>
                <a:lnTo>
                  <a:pt x="2087966" y="5440650"/>
                </a:lnTo>
                <a:lnTo>
                  <a:pt x="2085348" y="5439380"/>
                </a:lnTo>
                <a:lnTo>
                  <a:pt x="2082947" y="5439380"/>
                </a:lnTo>
                <a:lnTo>
                  <a:pt x="2072469" y="5435570"/>
                </a:lnTo>
                <a:lnTo>
                  <a:pt x="2063280" y="5433030"/>
                </a:lnTo>
                <a:close/>
              </a:path>
              <a:path w="2717165" h="11289665">
                <a:moveTo>
                  <a:pt x="2573415" y="5712430"/>
                </a:moveTo>
                <a:lnTo>
                  <a:pt x="2571728" y="5712430"/>
                </a:lnTo>
                <a:lnTo>
                  <a:pt x="2574928" y="5717510"/>
                </a:lnTo>
                <a:lnTo>
                  <a:pt x="2575151" y="5725130"/>
                </a:lnTo>
                <a:lnTo>
                  <a:pt x="2573087" y="5731566"/>
                </a:lnTo>
                <a:lnTo>
                  <a:pt x="2574715" y="5732750"/>
                </a:lnTo>
                <a:lnTo>
                  <a:pt x="2576242" y="5732750"/>
                </a:lnTo>
                <a:lnTo>
                  <a:pt x="2577443" y="5731480"/>
                </a:lnTo>
                <a:lnTo>
                  <a:pt x="2596325" y="5731480"/>
                </a:lnTo>
                <a:lnTo>
                  <a:pt x="2594887" y="5726400"/>
                </a:lnTo>
                <a:lnTo>
                  <a:pt x="2591128" y="5717510"/>
                </a:lnTo>
                <a:lnTo>
                  <a:pt x="2589807" y="5716240"/>
                </a:lnTo>
                <a:lnTo>
                  <a:pt x="2578316" y="5716240"/>
                </a:lnTo>
                <a:lnTo>
                  <a:pt x="2573415" y="5712430"/>
                </a:lnTo>
                <a:close/>
              </a:path>
              <a:path w="2717165" h="11289665">
                <a:moveTo>
                  <a:pt x="2582571" y="5709890"/>
                </a:moveTo>
                <a:lnTo>
                  <a:pt x="2579734" y="5713700"/>
                </a:lnTo>
                <a:lnTo>
                  <a:pt x="2578316" y="5716240"/>
                </a:lnTo>
                <a:lnTo>
                  <a:pt x="2589807" y="5716240"/>
                </a:lnTo>
                <a:lnTo>
                  <a:pt x="2585844" y="5712430"/>
                </a:lnTo>
                <a:lnTo>
                  <a:pt x="2582571" y="5709890"/>
                </a:lnTo>
                <a:close/>
              </a:path>
              <a:path w="2717165" h="11289665">
                <a:moveTo>
                  <a:pt x="2475944" y="5462350"/>
                </a:moveTo>
                <a:lnTo>
                  <a:pt x="2436354" y="5491450"/>
                </a:lnTo>
                <a:lnTo>
                  <a:pt x="2415827" y="5511770"/>
                </a:lnTo>
                <a:lnTo>
                  <a:pt x="2405482" y="5520660"/>
                </a:lnTo>
                <a:lnTo>
                  <a:pt x="2381409" y="5542250"/>
                </a:lnTo>
                <a:lnTo>
                  <a:pt x="2355536" y="5561300"/>
                </a:lnTo>
                <a:lnTo>
                  <a:pt x="2302480" y="5596860"/>
                </a:lnTo>
                <a:lnTo>
                  <a:pt x="2256517" y="5628610"/>
                </a:lnTo>
                <a:lnTo>
                  <a:pt x="2233157" y="5643850"/>
                </a:lnTo>
                <a:lnTo>
                  <a:pt x="2208426" y="5656550"/>
                </a:lnTo>
                <a:lnTo>
                  <a:pt x="2204389" y="5657820"/>
                </a:lnTo>
                <a:lnTo>
                  <a:pt x="2184856" y="5669250"/>
                </a:lnTo>
                <a:lnTo>
                  <a:pt x="2168177" y="5680680"/>
                </a:lnTo>
                <a:lnTo>
                  <a:pt x="2152665" y="5694650"/>
                </a:lnTo>
                <a:lnTo>
                  <a:pt x="2136630" y="5708620"/>
                </a:lnTo>
                <a:lnTo>
                  <a:pt x="2159118" y="5708620"/>
                </a:lnTo>
                <a:lnTo>
                  <a:pt x="2162817" y="5704810"/>
                </a:lnTo>
                <a:lnTo>
                  <a:pt x="2174139" y="5694650"/>
                </a:lnTo>
                <a:lnTo>
                  <a:pt x="2187190" y="5687030"/>
                </a:lnTo>
                <a:lnTo>
                  <a:pt x="2214754" y="5674330"/>
                </a:lnTo>
                <a:lnTo>
                  <a:pt x="2217700" y="5673060"/>
                </a:lnTo>
                <a:lnTo>
                  <a:pt x="2242496" y="5659090"/>
                </a:lnTo>
                <a:lnTo>
                  <a:pt x="2265901" y="5642580"/>
                </a:lnTo>
                <a:lnTo>
                  <a:pt x="2288773" y="5626070"/>
                </a:lnTo>
                <a:lnTo>
                  <a:pt x="2311973" y="5609560"/>
                </a:lnTo>
                <a:lnTo>
                  <a:pt x="2374131" y="5565110"/>
                </a:lnTo>
                <a:lnTo>
                  <a:pt x="2405973" y="5540980"/>
                </a:lnTo>
                <a:lnTo>
                  <a:pt x="2437888" y="5510500"/>
                </a:lnTo>
                <a:lnTo>
                  <a:pt x="2450027" y="5499070"/>
                </a:lnTo>
                <a:lnTo>
                  <a:pt x="2463066" y="5490180"/>
                </a:lnTo>
                <a:lnTo>
                  <a:pt x="2490044" y="5472400"/>
                </a:lnTo>
                <a:lnTo>
                  <a:pt x="2491717" y="5471130"/>
                </a:lnTo>
                <a:lnTo>
                  <a:pt x="2484479" y="5471130"/>
                </a:lnTo>
                <a:lnTo>
                  <a:pt x="2475944" y="5462350"/>
                </a:lnTo>
                <a:close/>
              </a:path>
              <a:path w="2717165" h="11289665">
                <a:moveTo>
                  <a:pt x="2453666" y="5416520"/>
                </a:moveTo>
                <a:lnTo>
                  <a:pt x="2391189" y="5416520"/>
                </a:lnTo>
                <a:lnTo>
                  <a:pt x="2407516" y="5417790"/>
                </a:lnTo>
                <a:lnTo>
                  <a:pt x="2423608" y="5421600"/>
                </a:lnTo>
                <a:lnTo>
                  <a:pt x="2438985" y="5427950"/>
                </a:lnTo>
                <a:lnTo>
                  <a:pt x="2453164" y="5435570"/>
                </a:lnTo>
                <a:lnTo>
                  <a:pt x="2431468" y="5453350"/>
                </a:lnTo>
                <a:lnTo>
                  <a:pt x="2408892" y="5469860"/>
                </a:lnTo>
                <a:lnTo>
                  <a:pt x="2362819" y="5500340"/>
                </a:lnTo>
                <a:lnTo>
                  <a:pt x="2340832" y="5516850"/>
                </a:lnTo>
                <a:lnTo>
                  <a:pt x="2299188" y="5552410"/>
                </a:lnTo>
                <a:lnTo>
                  <a:pt x="2255666" y="5582890"/>
                </a:lnTo>
                <a:lnTo>
                  <a:pt x="2210225" y="5608290"/>
                </a:lnTo>
                <a:lnTo>
                  <a:pt x="2187586" y="5619720"/>
                </a:lnTo>
                <a:lnTo>
                  <a:pt x="2180384" y="5624800"/>
                </a:lnTo>
                <a:lnTo>
                  <a:pt x="2164631" y="5636230"/>
                </a:lnTo>
                <a:lnTo>
                  <a:pt x="2150269" y="5648930"/>
                </a:lnTo>
                <a:lnTo>
                  <a:pt x="2136071" y="5661630"/>
                </a:lnTo>
                <a:lnTo>
                  <a:pt x="2120809" y="5674330"/>
                </a:lnTo>
                <a:lnTo>
                  <a:pt x="2150533" y="5674330"/>
                </a:lnTo>
                <a:lnTo>
                  <a:pt x="2158712" y="5665440"/>
                </a:lnTo>
                <a:lnTo>
                  <a:pt x="2168164" y="5655280"/>
                </a:lnTo>
                <a:lnTo>
                  <a:pt x="2174390" y="5650200"/>
                </a:lnTo>
                <a:lnTo>
                  <a:pt x="2181066" y="5643850"/>
                </a:lnTo>
                <a:lnTo>
                  <a:pt x="2188111" y="5638770"/>
                </a:lnTo>
                <a:lnTo>
                  <a:pt x="2195442" y="5633690"/>
                </a:lnTo>
                <a:lnTo>
                  <a:pt x="2213980" y="5623530"/>
                </a:lnTo>
                <a:lnTo>
                  <a:pt x="2252245" y="5603210"/>
                </a:lnTo>
                <a:lnTo>
                  <a:pt x="2270292" y="5593050"/>
                </a:lnTo>
                <a:lnTo>
                  <a:pt x="2294991" y="5576540"/>
                </a:lnTo>
                <a:lnTo>
                  <a:pt x="2317961" y="5557490"/>
                </a:lnTo>
                <a:lnTo>
                  <a:pt x="2340583" y="5537170"/>
                </a:lnTo>
                <a:lnTo>
                  <a:pt x="2364238" y="5519390"/>
                </a:lnTo>
                <a:lnTo>
                  <a:pt x="2388374" y="5501610"/>
                </a:lnTo>
                <a:lnTo>
                  <a:pt x="2412233" y="5485100"/>
                </a:lnTo>
                <a:lnTo>
                  <a:pt x="2435418" y="5467320"/>
                </a:lnTo>
                <a:lnTo>
                  <a:pt x="2457529" y="5448270"/>
                </a:lnTo>
                <a:lnTo>
                  <a:pt x="2460311" y="5448270"/>
                </a:lnTo>
                <a:lnTo>
                  <a:pt x="2461020" y="5447000"/>
                </a:lnTo>
                <a:lnTo>
                  <a:pt x="2485659" y="5447000"/>
                </a:lnTo>
                <a:lnTo>
                  <a:pt x="2473952" y="5435570"/>
                </a:lnTo>
                <a:lnTo>
                  <a:pt x="2466702" y="5427950"/>
                </a:lnTo>
                <a:lnTo>
                  <a:pt x="2464294" y="5427950"/>
                </a:lnTo>
                <a:lnTo>
                  <a:pt x="2453666" y="5416520"/>
                </a:lnTo>
                <a:close/>
              </a:path>
              <a:path w="2717165" h="11289665">
                <a:moveTo>
                  <a:pt x="2146378" y="5617180"/>
                </a:moveTo>
                <a:lnTo>
                  <a:pt x="2096804" y="5617180"/>
                </a:lnTo>
                <a:lnTo>
                  <a:pt x="2111425" y="5619720"/>
                </a:lnTo>
                <a:lnTo>
                  <a:pt x="2118627" y="5622260"/>
                </a:lnTo>
                <a:lnTo>
                  <a:pt x="2124594" y="5624800"/>
                </a:lnTo>
                <a:lnTo>
                  <a:pt x="2135996" y="5627340"/>
                </a:lnTo>
                <a:lnTo>
                  <a:pt x="2142086" y="5626070"/>
                </a:lnTo>
                <a:lnTo>
                  <a:pt x="2146123" y="5624800"/>
                </a:lnTo>
                <a:lnTo>
                  <a:pt x="2147541" y="5619720"/>
                </a:lnTo>
                <a:lnTo>
                  <a:pt x="2146378" y="5617180"/>
                </a:lnTo>
                <a:close/>
              </a:path>
              <a:path w="2717165" h="11289665">
                <a:moveTo>
                  <a:pt x="2102260" y="5596860"/>
                </a:moveTo>
                <a:lnTo>
                  <a:pt x="2076250" y="5596860"/>
                </a:lnTo>
                <a:lnTo>
                  <a:pt x="2063241" y="5598130"/>
                </a:lnTo>
                <a:lnTo>
                  <a:pt x="2050650" y="5600670"/>
                </a:lnTo>
                <a:lnTo>
                  <a:pt x="2049122" y="5600670"/>
                </a:lnTo>
                <a:lnTo>
                  <a:pt x="2047813" y="5601940"/>
                </a:lnTo>
                <a:lnTo>
                  <a:pt x="2046831" y="5604480"/>
                </a:lnTo>
                <a:lnTo>
                  <a:pt x="2132559" y="5604480"/>
                </a:lnTo>
                <a:lnTo>
                  <a:pt x="2126892" y="5601940"/>
                </a:lnTo>
                <a:lnTo>
                  <a:pt x="2114126" y="5598130"/>
                </a:lnTo>
                <a:lnTo>
                  <a:pt x="2102260" y="5596860"/>
                </a:lnTo>
                <a:close/>
              </a:path>
              <a:path w="2717165" h="11289665">
                <a:moveTo>
                  <a:pt x="2176893" y="5480020"/>
                </a:moveTo>
                <a:lnTo>
                  <a:pt x="2164345" y="5480020"/>
                </a:lnTo>
                <a:lnTo>
                  <a:pt x="2160744" y="5485100"/>
                </a:lnTo>
                <a:lnTo>
                  <a:pt x="2157034" y="5490180"/>
                </a:lnTo>
                <a:lnTo>
                  <a:pt x="2154088" y="5495260"/>
                </a:lnTo>
                <a:lnTo>
                  <a:pt x="2151400" y="5501610"/>
                </a:lnTo>
                <a:lnTo>
                  <a:pt x="2148864" y="5507960"/>
                </a:lnTo>
                <a:lnTo>
                  <a:pt x="2148150" y="5515580"/>
                </a:lnTo>
                <a:lnTo>
                  <a:pt x="2150924" y="5520660"/>
                </a:lnTo>
                <a:lnTo>
                  <a:pt x="2156270" y="5525740"/>
                </a:lnTo>
                <a:lnTo>
                  <a:pt x="2161180" y="5509230"/>
                </a:lnTo>
                <a:lnTo>
                  <a:pt x="2164219" y="5501610"/>
                </a:lnTo>
                <a:lnTo>
                  <a:pt x="2168218" y="5493990"/>
                </a:lnTo>
                <a:lnTo>
                  <a:pt x="2172627" y="5487640"/>
                </a:lnTo>
                <a:lnTo>
                  <a:pt x="2176893" y="5480020"/>
                </a:lnTo>
                <a:close/>
              </a:path>
              <a:path w="2717165" h="11289665">
                <a:moveTo>
                  <a:pt x="2131250" y="5453350"/>
                </a:moveTo>
                <a:lnTo>
                  <a:pt x="2065817" y="5453350"/>
                </a:lnTo>
                <a:lnTo>
                  <a:pt x="2056457" y="5458430"/>
                </a:lnTo>
                <a:lnTo>
                  <a:pt x="2047568" y="5466050"/>
                </a:lnTo>
                <a:lnTo>
                  <a:pt x="2038965" y="5473670"/>
                </a:lnTo>
                <a:lnTo>
                  <a:pt x="2030464" y="5481290"/>
                </a:lnTo>
                <a:lnTo>
                  <a:pt x="2017538" y="5492720"/>
                </a:lnTo>
                <a:lnTo>
                  <a:pt x="2003568" y="5502880"/>
                </a:lnTo>
                <a:lnTo>
                  <a:pt x="1989926" y="5513040"/>
                </a:lnTo>
                <a:lnTo>
                  <a:pt x="1977981" y="5524470"/>
                </a:lnTo>
                <a:lnTo>
                  <a:pt x="2009779" y="5524470"/>
                </a:lnTo>
                <a:lnTo>
                  <a:pt x="2014614" y="5520660"/>
                </a:lnTo>
                <a:lnTo>
                  <a:pt x="2022172" y="5514310"/>
                </a:lnTo>
                <a:lnTo>
                  <a:pt x="2038012" y="5500340"/>
                </a:lnTo>
                <a:lnTo>
                  <a:pt x="2053228" y="5486370"/>
                </a:lnTo>
                <a:lnTo>
                  <a:pt x="2068955" y="5472400"/>
                </a:lnTo>
                <a:lnTo>
                  <a:pt x="2086330" y="5460970"/>
                </a:lnTo>
                <a:lnTo>
                  <a:pt x="2193368" y="5460970"/>
                </a:lnTo>
                <a:lnTo>
                  <a:pt x="2166051" y="5459700"/>
                </a:lnTo>
                <a:lnTo>
                  <a:pt x="2141036" y="5455890"/>
                </a:lnTo>
                <a:lnTo>
                  <a:pt x="2131250" y="5453350"/>
                </a:lnTo>
                <a:close/>
              </a:path>
              <a:path w="2717165" h="11289665">
                <a:moveTo>
                  <a:pt x="1973060" y="5517194"/>
                </a:moveTo>
                <a:lnTo>
                  <a:pt x="1963797" y="5523200"/>
                </a:lnTo>
                <a:lnTo>
                  <a:pt x="1977081" y="5523200"/>
                </a:lnTo>
                <a:lnTo>
                  <a:pt x="1974381" y="5519390"/>
                </a:lnTo>
                <a:lnTo>
                  <a:pt x="1973060" y="5517194"/>
                </a:lnTo>
                <a:close/>
              </a:path>
              <a:path w="2717165" h="11289665">
                <a:moveTo>
                  <a:pt x="2401881" y="5398740"/>
                </a:moveTo>
                <a:lnTo>
                  <a:pt x="2375420" y="5400010"/>
                </a:lnTo>
                <a:lnTo>
                  <a:pt x="2352058" y="5406360"/>
                </a:lnTo>
                <a:lnTo>
                  <a:pt x="2329903" y="5417790"/>
                </a:lnTo>
                <a:lnTo>
                  <a:pt x="2307063" y="5430490"/>
                </a:lnTo>
                <a:lnTo>
                  <a:pt x="2304444" y="5431760"/>
                </a:lnTo>
                <a:lnTo>
                  <a:pt x="2302590" y="5434300"/>
                </a:lnTo>
                <a:lnTo>
                  <a:pt x="2301498" y="5438110"/>
                </a:lnTo>
                <a:lnTo>
                  <a:pt x="2275197" y="5447000"/>
                </a:lnTo>
                <a:lnTo>
                  <a:pt x="2248538" y="5454620"/>
                </a:lnTo>
                <a:lnTo>
                  <a:pt x="2221327" y="5458430"/>
                </a:lnTo>
                <a:lnTo>
                  <a:pt x="2193368" y="5460970"/>
                </a:lnTo>
                <a:lnTo>
                  <a:pt x="2086330" y="5460970"/>
                </a:lnTo>
                <a:lnTo>
                  <a:pt x="2097786" y="5464780"/>
                </a:lnTo>
                <a:lnTo>
                  <a:pt x="2121136" y="5473670"/>
                </a:lnTo>
                <a:lnTo>
                  <a:pt x="2243342" y="5473670"/>
                </a:lnTo>
                <a:lnTo>
                  <a:pt x="2241611" y="5485100"/>
                </a:lnTo>
                <a:lnTo>
                  <a:pt x="2241364" y="5497800"/>
                </a:lnTo>
                <a:lnTo>
                  <a:pt x="2242651" y="5509230"/>
                </a:lnTo>
                <a:lnTo>
                  <a:pt x="2245524" y="5519390"/>
                </a:lnTo>
                <a:lnTo>
                  <a:pt x="2248826" y="5523200"/>
                </a:lnTo>
                <a:lnTo>
                  <a:pt x="2252630" y="5521930"/>
                </a:lnTo>
                <a:lnTo>
                  <a:pt x="2255881" y="5516850"/>
                </a:lnTo>
                <a:lnTo>
                  <a:pt x="2257526" y="5513040"/>
                </a:lnTo>
                <a:lnTo>
                  <a:pt x="2257640" y="5505420"/>
                </a:lnTo>
                <a:lnTo>
                  <a:pt x="2257590" y="5500340"/>
                </a:lnTo>
                <a:lnTo>
                  <a:pt x="2256844" y="5491450"/>
                </a:lnTo>
                <a:lnTo>
                  <a:pt x="2256206" y="5482560"/>
                </a:lnTo>
                <a:lnTo>
                  <a:pt x="2256294" y="5477480"/>
                </a:lnTo>
                <a:lnTo>
                  <a:pt x="2256653" y="5469860"/>
                </a:lnTo>
                <a:lnTo>
                  <a:pt x="2268555" y="5467320"/>
                </a:lnTo>
                <a:lnTo>
                  <a:pt x="2280181" y="5462240"/>
                </a:lnTo>
                <a:lnTo>
                  <a:pt x="2291499" y="5457160"/>
                </a:lnTo>
                <a:lnTo>
                  <a:pt x="2302480" y="5450810"/>
                </a:lnTo>
                <a:lnTo>
                  <a:pt x="2309049" y="5450810"/>
                </a:lnTo>
                <a:lnTo>
                  <a:pt x="2312191" y="5439380"/>
                </a:lnTo>
                <a:lnTo>
                  <a:pt x="2313828" y="5433030"/>
                </a:lnTo>
                <a:lnTo>
                  <a:pt x="2340659" y="5433030"/>
                </a:lnTo>
                <a:lnTo>
                  <a:pt x="2347857" y="5429220"/>
                </a:lnTo>
                <a:lnTo>
                  <a:pt x="2368096" y="5420330"/>
                </a:lnTo>
                <a:lnTo>
                  <a:pt x="2391189" y="5416520"/>
                </a:lnTo>
                <a:lnTo>
                  <a:pt x="2453666" y="5416520"/>
                </a:lnTo>
                <a:lnTo>
                  <a:pt x="2452486" y="5415250"/>
                </a:lnTo>
                <a:lnTo>
                  <a:pt x="2436443" y="5406360"/>
                </a:lnTo>
                <a:lnTo>
                  <a:pt x="2418722" y="5401280"/>
                </a:lnTo>
                <a:lnTo>
                  <a:pt x="2401881" y="5398740"/>
                </a:lnTo>
                <a:close/>
              </a:path>
              <a:path w="2717165" h="11289665">
                <a:moveTo>
                  <a:pt x="2216064" y="5478750"/>
                </a:moveTo>
                <a:lnTo>
                  <a:pt x="2202752" y="5478750"/>
                </a:lnTo>
                <a:lnTo>
                  <a:pt x="2199370" y="5483830"/>
                </a:lnTo>
                <a:lnTo>
                  <a:pt x="2196096" y="5488910"/>
                </a:lnTo>
                <a:lnTo>
                  <a:pt x="2193805" y="5493990"/>
                </a:lnTo>
                <a:lnTo>
                  <a:pt x="2191984" y="5500340"/>
                </a:lnTo>
                <a:lnTo>
                  <a:pt x="2191104" y="5507960"/>
                </a:lnTo>
                <a:lnTo>
                  <a:pt x="2192148" y="5514310"/>
                </a:lnTo>
                <a:lnTo>
                  <a:pt x="2196096" y="5519390"/>
                </a:lnTo>
                <a:lnTo>
                  <a:pt x="2200897" y="5521930"/>
                </a:lnTo>
                <a:lnTo>
                  <a:pt x="2204498" y="5514310"/>
                </a:lnTo>
                <a:lnTo>
                  <a:pt x="2204607" y="5510500"/>
                </a:lnTo>
                <a:lnTo>
                  <a:pt x="2204825" y="5505420"/>
                </a:lnTo>
                <a:lnTo>
                  <a:pt x="2203843" y="5501610"/>
                </a:lnTo>
                <a:lnTo>
                  <a:pt x="2205698" y="5497800"/>
                </a:lnTo>
                <a:lnTo>
                  <a:pt x="2207990" y="5491450"/>
                </a:lnTo>
                <a:lnTo>
                  <a:pt x="2211808" y="5486370"/>
                </a:lnTo>
                <a:lnTo>
                  <a:pt x="2214754" y="5481290"/>
                </a:lnTo>
                <a:lnTo>
                  <a:pt x="2216064" y="5478750"/>
                </a:lnTo>
                <a:close/>
              </a:path>
              <a:path w="2717165" h="11289665">
                <a:moveTo>
                  <a:pt x="1986802" y="5507960"/>
                </a:moveTo>
                <a:lnTo>
                  <a:pt x="1969034" y="5507960"/>
                </a:lnTo>
                <a:lnTo>
                  <a:pt x="1971326" y="5514310"/>
                </a:lnTo>
                <a:lnTo>
                  <a:pt x="1973060" y="5517194"/>
                </a:lnTo>
                <a:lnTo>
                  <a:pt x="1983386" y="5510500"/>
                </a:lnTo>
                <a:lnTo>
                  <a:pt x="1986802" y="5507960"/>
                </a:lnTo>
                <a:close/>
              </a:path>
              <a:path w="2717165" h="11289665">
                <a:moveTo>
                  <a:pt x="2243342" y="5473670"/>
                </a:moveTo>
                <a:lnTo>
                  <a:pt x="2124410" y="5473670"/>
                </a:lnTo>
                <a:lnTo>
                  <a:pt x="2127792" y="5474940"/>
                </a:lnTo>
                <a:lnTo>
                  <a:pt x="2122773" y="5480020"/>
                </a:lnTo>
                <a:lnTo>
                  <a:pt x="2117317" y="5485100"/>
                </a:lnTo>
                <a:lnTo>
                  <a:pt x="2109570" y="5496530"/>
                </a:lnTo>
                <a:lnTo>
                  <a:pt x="2106734" y="5501610"/>
                </a:lnTo>
                <a:lnTo>
                  <a:pt x="2105533" y="5506690"/>
                </a:lnTo>
                <a:lnTo>
                  <a:pt x="2105097" y="5507960"/>
                </a:lnTo>
                <a:lnTo>
                  <a:pt x="2104879" y="5513040"/>
                </a:lnTo>
                <a:lnTo>
                  <a:pt x="2108152" y="5513040"/>
                </a:lnTo>
                <a:lnTo>
                  <a:pt x="2113499" y="5511770"/>
                </a:lnTo>
                <a:lnTo>
                  <a:pt x="2116117" y="5507960"/>
                </a:lnTo>
                <a:lnTo>
                  <a:pt x="2123902" y="5497800"/>
                </a:lnTo>
                <a:lnTo>
                  <a:pt x="2128120" y="5492720"/>
                </a:lnTo>
                <a:lnTo>
                  <a:pt x="2132501" y="5487640"/>
                </a:lnTo>
                <a:lnTo>
                  <a:pt x="2138158" y="5481290"/>
                </a:lnTo>
                <a:lnTo>
                  <a:pt x="2138922" y="5480020"/>
                </a:lnTo>
                <a:lnTo>
                  <a:pt x="2139358" y="5477480"/>
                </a:lnTo>
                <a:lnTo>
                  <a:pt x="2223287" y="5477480"/>
                </a:lnTo>
                <a:lnTo>
                  <a:pt x="2243342" y="5473670"/>
                </a:lnTo>
                <a:close/>
              </a:path>
              <a:path w="2717165" h="11289665">
                <a:moveTo>
                  <a:pt x="2309049" y="5450810"/>
                </a:moveTo>
                <a:lnTo>
                  <a:pt x="2302480" y="5450810"/>
                </a:lnTo>
                <a:lnTo>
                  <a:pt x="2309979" y="5464780"/>
                </a:lnTo>
                <a:lnTo>
                  <a:pt x="2319338" y="5480020"/>
                </a:lnTo>
                <a:lnTo>
                  <a:pt x="2330744" y="5491450"/>
                </a:lnTo>
                <a:lnTo>
                  <a:pt x="2344379" y="5499070"/>
                </a:lnTo>
                <a:lnTo>
                  <a:pt x="2351035" y="5501610"/>
                </a:lnTo>
                <a:lnTo>
                  <a:pt x="2353654" y="5488910"/>
                </a:lnTo>
                <a:lnTo>
                  <a:pt x="2351144" y="5483830"/>
                </a:lnTo>
                <a:lnTo>
                  <a:pt x="2341969" y="5471130"/>
                </a:lnTo>
                <a:lnTo>
                  <a:pt x="2332077" y="5458430"/>
                </a:lnTo>
                <a:lnTo>
                  <a:pt x="2327234" y="5452080"/>
                </a:lnTo>
                <a:lnTo>
                  <a:pt x="2308700" y="5452080"/>
                </a:lnTo>
                <a:lnTo>
                  <a:pt x="2309049" y="5450810"/>
                </a:lnTo>
                <a:close/>
              </a:path>
              <a:path w="2717165" h="11289665">
                <a:moveTo>
                  <a:pt x="2216500" y="5477480"/>
                </a:moveTo>
                <a:lnTo>
                  <a:pt x="2139358" y="5477480"/>
                </a:lnTo>
                <a:lnTo>
                  <a:pt x="2155943" y="5480020"/>
                </a:lnTo>
                <a:lnTo>
                  <a:pt x="2190013" y="5480020"/>
                </a:lnTo>
                <a:lnTo>
                  <a:pt x="2196413" y="5478750"/>
                </a:lnTo>
                <a:lnTo>
                  <a:pt x="2216064" y="5478750"/>
                </a:lnTo>
                <a:lnTo>
                  <a:pt x="2216500" y="5477480"/>
                </a:lnTo>
                <a:close/>
              </a:path>
              <a:path w="2717165" h="11289665">
                <a:moveTo>
                  <a:pt x="2492168" y="5454620"/>
                </a:moveTo>
                <a:lnTo>
                  <a:pt x="2488735" y="5454620"/>
                </a:lnTo>
                <a:lnTo>
                  <a:pt x="2487316" y="5460970"/>
                </a:lnTo>
                <a:lnTo>
                  <a:pt x="2485789" y="5466050"/>
                </a:lnTo>
                <a:lnTo>
                  <a:pt x="2484479" y="5471130"/>
                </a:lnTo>
                <a:lnTo>
                  <a:pt x="2491717" y="5471130"/>
                </a:lnTo>
                <a:lnTo>
                  <a:pt x="2495063" y="5468590"/>
                </a:lnTo>
                <a:lnTo>
                  <a:pt x="2497682" y="5460970"/>
                </a:lnTo>
                <a:lnTo>
                  <a:pt x="2493208" y="5455890"/>
                </a:lnTo>
                <a:lnTo>
                  <a:pt x="2492168" y="5454620"/>
                </a:lnTo>
                <a:close/>
              </a:path>
              <a:path w="2717165" h="11289665">
                <a:moveTo>
                  <a:pt x="2485659" y="5447000"/>
                </a:moveTo>
                <a:lnTo>
                  <a:pt x="2461020" y="5447000"/>
                </a:lnTo>
                <a:lnTo>
                  <a:pt x="2475944" y="5462350"/>
                </a:lnTo>
                <a:lnTo>
                  <a:pt x="2478308" y="5460970"/>
                </a:lnTo>
                <a:lnTo>
                  <a:pt x="2488735" y="5454620"/>
                </a:lnTo>
                <a:lnTo>
                  <a:pt x="2492168" y="5454620"/>
                </a:lnTo>
                <a:lnTo>
                  <a:pt x="2486967" y="5448270"/>
                </a:lnTo>
                <a:lnTo>
                  <a:pt x="2485659" y="5447000"/>
                </a:lnTo>
                <a:close/>
              </a:path>
              <a:path w="2717165" h="11289665">
                <a:moveTo>
                  <a:pt x="2321277" y="5444079"/>
                </a:moveTo>
                <a:lnTo>
                  <a:pt x="2308700" y="5452080"/>
                </a:lnTo>
                <a:lnTo>
                  <a:pt x="2327234" y="5452080"/>
                </a:lnTo>
                <a:lnTo>
                  <a:pt x="2322390" y="5445730"/>
                </a:lnTo>
                <a:lnTo>
                  <a:pt x="2321277" y="5444079"/>
                </a:lnTo>
                <a:close/>
              </a:path>
              <a:path w="2717165" h="11289665">
                <a:moveTo>
                  <a:pt x="2460311" y="5448270"/>
                </a:moveTo>
                <a:lnTo>
                  <a:pt x="2457529" y="5448270"/>
                </a:lnTo>
                <a:lnTo>
                  <a:pt x="2458511" y="5449540"/>
                </a:lnTo>
                <a:lnTo>
                  <a:pt x="2459602" y="5449540"/>
                </a:lnTo>
                <a:lnTo>
                  <a:pt x="2460311" y="5448270"/>
                </a:lnTo>
                <a:close/>
              </a:path>
              <a:path w="2717165" h="11289665">
                <a:moveTo>
                  <a:pt x="2340659" y="5433030"/>
                </a:moveTo>
                <a:lnTo>
                  <a:pt x="2313828" y="5433030"/>
                </a:lnTo>
                <a:lnTo>
                  <a:pt x="2321277" y="5444079"/>
                </a:lnTo>
                <a:lnTo>
                  <a:pt x="2328662" y="5439380"/>
                </a:lnTo>
                <a:lnTo>
                  <a:pt x="2340659" y="5433030"/>
                </a:lnTo>
                <a:close/>
              </a:path>
              <a:path w="2717165" h="11289665">
                <a:moveTo>
                  <a:pt x="2465494" y="5426680"/>
                </a:moveTo>
                <a:lnTo>
                  <a:pt x="2464294" y="5427950"/>
                </a:lnTo>
                <a:lnTo>
                  <a:pt x="2466702" y="5427950"/>
                </a:lnTo>
                <a:lnTo>
                  <a:pt x="2465494" y="5426680"/>
                </a:lnTo>
                <a:close/>
              </a:path>
              <a:path w="2717165" h="11289665">
                <a:moveTo>
                  <a:pt x="2703469" y="6289151"/>
                </a:moveTo>
                <a:lnTo>
                  <a:pt x="2703031" y="6289792"/>
                </a:lnTo>
                <a:lnTo>
                  <a:pt x="2707286" y="6292956"/>
                </a:lnTo>
                <a:lnTo>
                  <a:pt x="2711760" y="6295739"/>
                </a:lnTo>
                <a:lnTo>
                  <a:pt x="2716451" y="6298314"/>
                </a:lnTo>
                <a:lnTo>
                  <a:pt x="2716451" y="6290556"/>
                </a:lnTo>
                <a:lnTo>
                  <a:pt x="2705867" y="6290556"/>
                </a:lnTo>
                <a:lnTo>
                  <a:pt x="2703469" y="6289151"/>
                </a:lnTo>
                <a:close/>
              </a:path>
              <a:path w="2717165" h="11289665">
                <a:moveTo>
                  <a:pt x="2716451" y="6276393"/>
                </a:moveTo>
                <a:lnTo>
                  <a:pt x="2712196" y="6276393"/>
                </a:lnTo>
                <a:lnTo>
                  <a:pt x="2712414" y="6276688"/>
                </a:lnTo>
                <a:lnTo>
                  <a:pt x="2714596" y="6281096"/>
                </a:lnTo>
                <a:lnTo>
                  <a:pt x="2712742" y="6288396"/>
                </a:lnTo>
                <a:lnTo>
                  <a:pt x="2705867" y="6290556"/>
                </a:lnTo>
                <a:lnTo>
                  <a:pt x="2716451" y="6290556"/>
                </a:lnTo>
                <a:lnTo>
                  <a:pt x="2716451" y="6276393"/>
                </a:lnTo>
                <a:close/>
              </a:path>
              <a:path w="2717165" h="11289665">
                <a:moveTo>
                  <a:pt x="2709141" y="6272793"/>
                </a:moveTo>
                <a:lnTo>
                  <a:pt x="2703750" y="6274875"/>
                </a:lnTo>
                <a:lnTo>
                  <a:pt x="2701121" y="6281429"/>
                </a:lnTo>
                <a:lnTo>
                  <a:pt x="2701684" y="6288106"/>
                </a:lnTo>
                <a:lnTo>
                  <a:pt x="2703469" y="6289151"/>
                </a:lnTo>
                <a:lnTo>
                  <a:pt x="2712196" y="6276393"/>
                </a:lnTo>
                <a:lnTo>
                  <a:pt x="2716451" y="6276393"/>
                </a:lnTo>
                <a:lnTo>
                  <a:pt x="2716451" y="6274942"/>
                </a:lnTo>
                <a:lnTo>
                  <a:pt x="2714051" y="6274124"/>
                </a:lnTo>
                <a:lnTo>
                  <a:pt x="2711541" y="6273393"/>
                </a:lnTo>
                <a:lnTo>
                  <a:pt x="2709141" y="6272793"/>
                </a:lnTo>
                <a:close/>
              </a:path>
              <a:path w="2717165" h="11289665">
                <a:moveTo>
                  <a:pt x="2716451" y="6398042"/>
                </a:moveTo>
                <a:lnTo>
                  <a:pt x="2708522" y="6398857"/>
                </a:lnTo>
                <a:lnTo>
                  <a:pt x="2685245" y="6401577"/>
                </a:lnTo>
                <a:lnTo>
                  <a:pt x="2680519" y="6404979"/>
                </a:lnTo>
                <a:lnTo>
                  <a:pt x="2678126" y="6411672"/>
                </a:lnTo>
                <a:lnTo>
                  <a:pt x="2678801" y="6418080"/>
                </a:lnTo>
                <a:lnTo>
                  <a:pt x="2683281" y="6420628"/>
                </a:lnTo>
                <a:lnTo>
                  <a:pt x="2691456" y="6420065"/>
                </a:lnTo>
                <a:lnTo>
                  <a:pt x="2708092" y="6419240"/>
                </a:lnTo>
                <a:lnTo>
                  <a:pt x="2716451" y="6418719"/>
                </a:lnTo>
                <a:lnTo>
                  <a:pt x="2716451" y="6398042"/>
                </a:lnTo>
                <a:close/>
              </a:path>
              <a:path w="2717165" h="11289665">
                <a:moveTo>
                  <a:pt x="2647056" y="7045709"/>
                </a:moveTo>
                <a:lnTo>
                  <a:pt x="2641055" y="7058224"/>
                </a:lnTo>
                <a:lnTo>
                  <a:pt x="2641273" y="7061290"/>
                </a:lnTo>
                <a:lnTo>
                  <a:pt x="2645247" y="7091165"/>
                </a:lnTo>
                <a:lnTo>
                  <a:pt x="2652362" y="7120820"/>
                </a:lnTo>
                <a:lnTo>
                  <a:pt x="2661297" y="7150081"/>
                </a:lnTo>
                <a:lnTo>
                  <a:pt x="2670733" y="7178771"/>
                </a:lnTo>
                <a:lnTo>
                  <a:pt x="2679643" y="7207944"/>
                </a:lnTo>
                <a:lnTo>
                  <a:pt x="2688737" y="7238169"/>
                </a:lnTo>
                <a:lnTo>
                  <a:pt x="2699058" y="7267882"/>
                </a:lnTo>
                <a:lnTo>
                  <a:pt x="2711650" y="7295521"/>
                </a:lnTo>
                <a:lnTo>
                  <a:pt x="2713069" y="7298903"/>
                </a:lnTo>
                <a:lnTo>
                  <a:pt x="2714596" y="7302264"/>
                </a:lnTo>
                <a:lnTo>
                  <a:pt x="2716451" y="7305592"/>
                </a:lnTo>
                <a:lnTo>
                  <a:pt x="2716451" y="7240092"/>
                </a:lnTo>
                <a:lnTo>
                  <a:pt x="2705867" y="7240092"/>
                </a:lnTo>
                <a:lnTo>
                  <a:pt x="2701176" y="7223060"/>
                </a:lnTo>
                <a:lnTo>
                  <a:pt x="2716451" y="7223060"/>
                </a:lnTo>
                <a:lnTo>
                  <a:pt x="2716451" y="7216895"/>
                </a:lnTo>
                <a:lnTo>
                  <a:pt x="2712851" y="7216895"/>
                </a:lnTo>
                <a:lnTo>
                  <a:pt x="2707322" y="7196064"/>
                </a:lnTo>
                <a:lnTo>
                  <a:pt x="2698899" y="7166431"/>
                </a:lnTo>
                <a:lnTo>
                  <a:pt x="2684154" y="7166431"/>
                </a:lnTo>
                <a:lnTo>
                  <a:pt x="2684045" y="7165918"/>
                </a:lnTo>
                <a:lnTo>
                  <a:pt x="2680204" y="7153495"/>
                </a:lnTo>
                <a:lnTo>
                  <a:pt x="2676639" y="7140915"/>
                </a:lnTo>
                <a:lnTo>
                  <a:pt x="2673163" y="7127867"/>
                </a:lnTo>
                <a:lnTo>
                  <a:pt x="2669970" y="7115519"/>
                </a:lnTo>
                <a:lnTo>
                  <a:pt x="2684250" y="7115519"/>
                </a:lnTo>
                <a:lnTo>
                  <a:pt x="2683068" y="7111757"/>
                </a:lnTo>
                <a:lnTo>
                  <a:pt x="2678805" y="7097374"/>
                </a:lnTo>
                <a:lnTo>
                  <a:pt x="2665060" y="7097374"/>
                </a:lnTo>
                <a:lnTo>
                  <a:pt x="2661773" y="7086002"/>
                </a:lnTo>
                <a:lnTo>
                  <a:pt x="2658240" y="7074749"/>
                </a:lnTo>
                <a:lnTo>
                  <a:pt x="2654380" y="7063660"/>
                </a:lnTo>
                <a:lnTo>
                  <a:pt x="2650111" y="7052780"/>
                </a:lnTo>
                <a:lnTo>
                  <a:pt x="2647056" y="7045709"/>
                </a:lnTo>
                <a:close/>
              </a:path>
              <a:path w="2717165" h="11289665">
                <a:moveTo>
                  <a:pt x="2716451" y="7223060"/>
                </a:moveTo>
                <a:lnTo>
                  <a:pt x="2701176" y="7223060"/>
                </a:lnTo>
                <a:lnTo>
                  <a:pt x="2702921" y="7227512"/>
                </a:lnTo>
                <a:lnTo>
                  <a:pt x="2704776" y="7231821"/>
                </a:lnTo>
                <a:lnTo>
                  <a:pt x="2706740" y="7235968"/>
                </a:lnTo>
                <a:lnTo>
                  <a:pt x="2705867" y="7240092"/>
                </a:lnTo>
                <a:lnTo>
                  <a:pt x="2716451" y="7240092"/>
                </a:lnTo>
                <a:lnTo>
                  <a:pt x="2716451" y="7223060"/>
                </a:lnTo>
                <a:close/>
              </a:path>
              <a:path w="2717165" h="11289665">
                <a:moveTo>
                  <a:pt x="2716451" y="7208995"/>
                </a:moveTo>
                <a:lnTo>
                  <a:pt x="2715142" y="7211592"/>
                </a:lnTo>
                <a:lnTo>
                  <a:pt x="2713942" y="7214233"/>
                </a:lnTo>
                <a:lnTo>
                  <a:pt x="2712851" y="7216895"/>
                </a:lnTo>
                <a:lnTo>
                  <a:pt x="2716451" y="7216895"/>
                </a:lnTo>
                <a:lnTo>
                  <a:pt x="2716451" y="7208995"/>
                </a:lnTo>
                <a:close/>
              </a:path>
              <a:path w="2717165" h="11289665">
                <a:moveTo>
                  <a:pt x="2684250" y="7115519"/>
                </a:moveTo>
                <a:lnTo>
                  <a:pt x="2669970" y="7115519"/>
                </a:lnTo>
                <a:lnTo>
                  <a:pt x="2673560" y="7128236"/>
                </a:lnTo>
                <a:lnTo>
                  <a:pt x="2676980" y="7140199"/>
                </a:lnTo>
                <a:lnTo>
                  <a:pt x="2680465" y="7152521"/>
                </a:lnTo>
                <a:lnTo>
                  <a:pt x="2683827" y="7164838"/>
                </a:lnTo>
                <a:lnTo>
                  <a:pt x="2684154" y="7166431"/>
                </a:lnTo>
                <a:lnTo>
                  <a:pt x="2698899" y="7166431"/>
                </a:lnTo>
                <a:lnTo>
                  <a:pt x="2695527" y="7154567"/>
                </a:lnTo>
                <a:lnTo>
                  <a:pt x="2689937" y="7133632"/>
                </a:lnTo>
                <a:lnTo>
                  <a:pt x="2684250" y="7115519"/>
                </a:lnTo>
                <a:close/>
              </a:path>
              <a:path w="2717165" h="11289665">
                <a:moveTo>
                  <a:pt x="2673352" y="7007465"/>
                </a:moveTo>
                <a:lnTo>
                  <a:pt x="2655635" y="7017519"/>
                </a:lnTo>
                <a:lnTo>
                  <a:pt x="2651993" y="7037085"/>
                </a:lnTo>
                <a:lnTo>
                  <a:pt x="2655921" y="7059820"/>
                </a:lnTo>
                <a:lnTo>
                  <a:pt x="2660913" y="7079381"/>
                </a:lnTo>
                <a:lnTo>
                  <a:pt x="2662114" y="7085393"/>
                </a:lnTo>
                <a:lnTo>
                  <a:pt x="2663532" y="7091394"/>
                </a:lnTo>
                <a:lnTo>
                  <a:pt x="2665060" y="7097374"/>
                </a:lnTo>
                <a:lnTo>
                  <a:pt x="2678805" y="7097374"/>
                </a:lnTo>
                <a:lnTo>
                  <a:pt x="2672711" y="7076817"/>
                </a:lnTo>
                <a:lnTo>
                  <a:pt x="2666384" y="7043293"/>
                </a:lnTo>
                <a:lnTo>
                  <a:pt x="2671606" y="7025665"/>
                </a:lnTo>
                <a:lnTo>
                  <a:pt x="2675700" y="7021757"/>
                </a:lnTo>
                <a:lnTo>
                  <a:pt x="2678167" y="7015354"/>
                </a:lnTo>
                <a:lnTo>
                  <a:pt x="2677790" y="7009557"/>
                </a:lnTo>
                <a:lnTo>
                  <a:pt x="2673352" y="7007465"/>
                </a:lnTo>
                <a:close/>
              </a:path>
              <a:path w="2717165" h="11289665">
                <a:moveTo>
                  <a:pt x="228037" y="11111439"/>
                </a:moveTo>
                <a:lnTo>
                  <a:pt x="153556" y="11111439"/>
                </a:lnTo>
                <a:lnTo>
                  <a:pt x="145446" y="11124139"/>
                </a:lnTo>
                <a:lnTo>
                  <a:pt x="131261" y="11124139"/>
                </a:lnTo>
                <a:lnTo>
                  <a:pt x="106114" y="11149539"/>
                </a:lnTo>
                <a:lnTo>
                  <a:pt x="88598" y="11187639"/>
                </a:lnTo>
                <a:lnTo>
                  <a:pt x="80412" y="11213039"/>
                </a:lnTo>
                <a:lnTo>
                  <a:pt x="83252" y="11251139"/>
                </a:lnTo>
                <a:lnTo>
                  <a:pt x="70032" y="11251139"/>
                </a:lnTo>
                <a:lnTo>
                  <a:pt x="57283" y="11263839"/>
                </a:lnTo>
                <a:lnTo>
                  <a:pt x="46335" y="11276539"/>
                </a:lnTo>
                <a:lnTo>
                  <a:pt x="38516" y="11289239"/>
                </a:lnTo>
                <a:lnTo>
                  <a:pt x="63175" y="11289239"/>
                </a:lnTo>
                <a:lnTo>
                  <a:pt x="69067" y="11276539"/>
                </a:lnTo>
                <a:lnTo>
                  <a:pt x="106384" y="11276539"/>
                </a:lnTo>
                <a:lnTo>
                  <a:pt x="103329" y="11263839"/>
                </a:lnTo>
                <a:lnTo>
                  <a:pt x="106056" y="11263839"/>
                </a:lnTo>
                <a:lnTo>
                  <a:pt x="93751" y="11225739"/>
                </a:lnTo>
                <a:lnTo>
                  <a:pt x="101228" y="11187639"/>
                </a:lnTo>
                <a:lnTo>
                  <a:pt x="123395" y="11162239"/>
                </a:lnTo>
                <a:lnTo>
                  <a:pt x="155157" y="11136839"/>
                </a:lnTo>
                <a:lnTo>
                  <a:pt x="261125" y="11136839"/>
                </a:lnTo>
                <a:lnTo>
                  <a:pt x="245911" y="11124139"/>
                </a:lnTo>
                <a:lnTo>
                  <a:pt x="228037" y="11111439"/>
                </a:lnTo>
                <a:close/>
              </a:path>
              <a:path w="2717165" h="11289665">
                <a:moveTo>
                  <a:pt x="121441" y="11251139"/>
                </a:moveTo>
                <a:lnTo>
                  <a:pt x="118675" y="11251139"/>
                </a:lnTo>
                <a:lnTo>
                  <a:pt x="121768" y="11263839"/>
                </a:lnTo>
                <a:lnTo>
                  <a:pt x="120377" y="11263839"/>
                </a:lnTo>
                <a:lnTo>
                  <a:pt x="116858" y="11276539"/>
                </a:lnTo>
                <a:lnTo>
                  <a:pt x="76052" y="11276539"/>
                </a:lnTo>
                <a:lnTo>
                  <a:pt x="70800" y="11289239"/>
                </a:lnTo>
                <a:lnTo>
                  <a:pt x="162140" y="11289239"/>
                </a:lnTo>
                <a:lnTo>
                  <a:pt x="141381" y="11276539"/>
                </a:lnTo>
                <a:lnTo>
                  <a:pt x="121441" y="11251139"/>
                </a:lnTo>
                <a:close/>
              </a:path>
              <a:path w="2717165" h="11289665">
                <a:moveTo>
                  <a:pt x="238191" y="11276539"/>
                </a:moveTo>
                <a:lnTo>
                  <a:pt x="209385" y="11276539"/>
                </a:lnTo>
                <a:lnTo>
                  <a:pt x="184535" y="11289239"/>
                </a:lnTo>
                <a:lnTo>
                  <a:pt x="246593" y="11289239"/>
                </a:lnTo>
                <a:lnTo>
                  <a:pt x="238191" y="11276539"/>
                </a:lnTo>
                <a:close/>
              </a:path>
              <a:path w="2717165" h="11289665">
                <a:moveTo>
                  <a:pt x="913240" y="11276539"/>
                </a:moveTo>
                <a:lnTo>
                  <a:pt x="259547" y="11276539"/>
                </a:lnTo>
                <a:lnTo>
                  <a:pt x="249429" y="11289239"/>
                </a:lnTo>
                <a:lnTo>
                  <a:pt x="925706" y="11289239"/>
                </a:lnTo>
                <a:lnTo>
                  <a:pt x="913240" y="11276539"/>
                </a:lnTo>
                <a:close/>
              </a:path>
              <a:path w="2717165" h="11289665">
                <a:moveTo>
                  <a:pt x="1050175" y="11276539"/>
                </a:moveTo>
                <a:lnTo>
                  <a:pt x="950564" y="11276539"/>
                </a:lnTo>
                <a:lnTo>
                  <a:pt x="970114" y="11289239"/>
                </a:lnTo>
                <a:lnTo>
                  <a:pt x="1062992" y="11289239"/>
                </a:lnTo>
                <a:lnTo>
                  <a:pt x="1050175" y="11276539"/>
                </a:lnTo>
                <a:close/>
              </a:path>
              <a:path w="2717165" h="11289665">
                <a:moveTo>
                  <a:pt x="1688371" y="11276539"/>
                </a:moveTo>
                <a:lnTo>
                  <a:pt x="1077548" y="11276539"/>
                </a:lnTo>
                <a:lnTo>
                  <a:pt x="1102467" y="11289239"/>
                </a:lnTo>
                <a:lnTo>
                  <a:pt x="1715894" y="11289239"/>
                </a:lnTo>
                <a:lnTo>
                  <a:pt x="1688371" y="11276539"/>
                </a:lnTo>
                <a:close/>
              </a:path>
              <a:path w="2717165" h="11289665">
                <a:moveTo>
                  <a:pt x="1754012" y="11276539"/>
                </a:moveTo>
                <a:lnTo>
                  <a:pt x="1730106" y="11276539"/>
                </a:lnTo>
                <a:lnTo>
                  <a:pt x="1744530" y="11289239"/>
                </a:lnTo>
                <a:lnTo>
                  <a:pt x="1770014" y="11289239"/>
                </a:lnTo>
                <a:lnTo>
                  <a:pt x="1754012" y="11276539"/>
                </a:lnTo>
                <a:close/>
              </a:path>
              <a:path w="2717165" h="11289665">
                <a:moveTo>
                  <a:pt x="1836358" y="11276539"/>
                </a:moveTo>
                <a:lnTo>
                  <a:pt x="1772414" y="11276539"/>
                </a:lnTo>
                <a:lnTo>
                  <a:pt x="1770014" y="11289239"/>
                </a:lnTo>
                <a:lnTo>
                  <a:pt x="1828062" y="11289239"/>
                </a:lnTo>
                <a:lnTo>
                  <a:pt x="1836358" y="11276539"/>
                </a:lnTo>
                <a:close/>
              </a:path>
              <a:path w="2717165" h="11289665">
                <a:moveTo>
                  <a:pt x="2111739" y="11276539"/>
                </a:moveTo>
                <a:lnTo>
                  <a:pt x="1849060" y="11276539"/>
                </a:lnTo>
                <a:lnTo>
                  <a:pt x="1843010" y="11289239"/>
                </a:lnTo>
                <a:lnTo>
                  <a:pt x="2108069" y="11289239"/>
                </a:lnTo>
                <a:lnTo>
                  <a:pt x="2111739" y="11276539"/>
                </a:lnTo>
                <a:close/>
              </a:path>
              <a:path w="2717165" h="11289665">
                <a:moveTo>
                  <a:pt x="2222761" y="11276539"/>
                </a:moveTo>
                <a:lnTo>
                  <a:pt x="2121136" y="11276539"/>
                </a:lnTo>
                <a:lnTo>
                  <a:pt x="2118074" y="11289239"/>
                </a:lnTo>
                <a:lnTo>
                  <a:pt x="2211918" y="11289239"/>
                </a:lnTo>
                <a:lnTo>
                  <a:pt x="2222761" y="11276539"/>
                </a:lnTo>
                <a:close/>
              </a:path>
              <a:path w="2717165" h="11289665">
                <a:moveTo>
                  <a:pt x="2428532" y="11276539"/>
                </a:moveTo>
                <a:lnTo>
                  <a:pt x="2239165" y="11276539"/>
                </a:lnTo>
                <a:lnTo>
                  <a:pt x="2228612" y="11289239"/>
                </a:lnTo>
                <a:lnTo>
                  <a:pt x="2422660" y="11289239"/>
                </a:lnTo>
                <a:lnTo>
                  <a:pt x="2428532" y="11276539"/>
                </a:lnTo>
                <a:close/>
              </a:path>
              <a:path w="2717165" h="11289665">
                <a:moveTo>
                  <a:pt x="2562453" y="11276539"/>
                </a:moveTo>
                <a:lnTo>
                  <a:pt x="2443890" y="11276539"/>
                </a:lnTo>
                <a:lnTo>
                  <a:pt x="2442580" y="11289239"/>
                </a:lnTo>
                <a:lnTo>
                  <a:pt x="2560477" y="11289239"/>
                </a:lnTo>
                <a:lnTo>
                  <a:pt x="2562453" y="11276539"/>
                </a:lnTo>
                <a:close/>
              </a:path>
              <a:path w="2717165" h="11289665">
                <a:moveTo>
                  <a:pt x="2609290" y="11276539"/>
                </a:moveTo>
                <a:lnTo>
                  <a:pt x="2577543" y="11276539"/>
                </a:lnTo>
                <a:lnTo>
                  <a:pt x="2582912" y="11289239"/>
                </a:lnTo>
                <a:lnTo>
                  <a:pt x="2604830" y="11289239"/>
                </a:lnTo>
                <a:lnTo>
                  <a:pt x="2609290" y="11276539"/>
                </a:lnTo>
                <a:close/>
              </a:path>
              <a:path w="2717165" h="11289665">
                <a:moveTo>
                  <a:pt x="107911" y="11263839"/>
                </a:moveTo>
                <a:lnTo>
                  <a:pt x="106056" y="11263839"/>
                </a:lnTo>
                <a:lnTo>
                  <a:pt x="106384" y="11276539"/>
                </a:lnTo>
                <a:lnTo>
                  <a:pt x="110093" y="11276539"/>
                </a:lnTo>
                <a:lnTo>
                  <a:pt x="107911" y="11263839"/>
                </a:lnTo>
                <a:close/>
              </a:path>
              <a:path w="2717165" h="11289665">
                <a:moveTo>
                  <a:pt x="112119" y="11274253"/>
                </a:moveTo>
                <a:lnTo>
                  <a:pt x="112276" y="11276539"/>
                </a:lnTo>
                <a:lnTo>
                  <a:pt x="112930" y="11276539"/>
                </a:lnTo>
                <a:lnTo>
                  <a:pt x="112119" y="11274253"/>
                </a:lnTo>
                <a:close/>
              </a:path>
              <a:path w="2717165" h="11289665">
                <a:moveTo>
                  <a:pt x="210596" y="11263839"/>
                </a:moveTo>
                <a:lnTo>
                  <a:pt x="198126" y="11263839"/>
                </a:lnTo>
                <a:lnTo>
                  <a:pt x="201420" y="11276539"/>
                </a:lnTo>
                <a:lnTo>
                  <a:pt x="208021" y="11276539"/>
                </a:lnTo>
                <a:lnTo>
                  <a:pt x="210596" y="11263839"/>
                </a:lnTo>
                <a:close/>
              </a:path>
              <a:path w="2717165" h="11289665">
                <a:moveTo>
                  <a:pt x="272779" y="11149539"/>
                </a:moveTo>
                <a:lnTo>
                  <a:pt x="206344" y="11149539"/>
                </a:lnTo>
                <a:lnTo>
                  <a:pt x="226126" y="11162239"/>
                </a:lnTo>
                <a:lnTo>
                  <a:pt x="242992" y="11174939"/>
                </a:lnTo>
                <a:lnTo>
                  <a:pt x="250822" y="11200339"/>
                </a:lnTo>
                <a:lnTo>
                  <a:pt x="249825" y="11225739"/>
                </a:lnTo>
                <a:lnTo>
                  <a:pt x="241810" y="11238439"/>
                </a:lnTo>
                <a:lnTo>
                  <a:pt x="228589" y="11263839"/>
                </a:lnTo>
                <a:lnTo>
                  <a:pt x="224116" y="11263839"/>
                </a:lnTo>
                <a:lnTo>
                  <a:pt x="219396" y="11276539"/>
                </a:lnTo>
                <a:lnTo>
                  <a:pt x="238627" y="11276539"/>
                </a:lnTo>
                <a:lnTo>
                  <a:pt x="254336" y="11251139"/>
                </a:lnTo>
                <a:lnTo>
                  <a:pt x="263805" y="11225739"/>
                </a:lnTo>
                <a:lnTo>
                  <a:pt x="265541" y="11200339"/>
                </a:lnTo>
                <a:lnTo>
                  <a:pt x="258049" y="11162239"/>
                </a:lnTo>
                <a:lnTo>
                  <a:pt x="275957" y="11162239"/>
                </a:lnTo>
                <a:lnTo>
                  <a:pt x="272779" y="11149539"/>
                </a:lnTo>
                <a:close/>
              </a:path>
              <a:path w="2717165" h="11289665">
                <a:moveTo>
                  <a:pt x="275957" y="11162239"/>
                </a:moveTo>
                <a:lnTo>
                  <a:pt x="258268" y="11162239"/>
                </a:lnTo>
                <a:lnTo>
                  <a:pt x="260995" y="11174939"/>
                </a:lnTo>
                <a:lnTo>
                  <a:pt x="269361" y="11200339"/>
                </a:lnTo>
                <a:lnTo>
                  <a:pt x="266956" y="11225739"/>
                </a:lnTo>
                <a:lnTo>
                  <a:pt x="255978" y="11251139"/>
                </a:lnTo>
                <a:lnTo>
                  <a:pt x="238627" y="11276539"/>
                </a:lnTo>
                <a:lnTo>
                  <a:pt x="259547" y="11276539"/>
                </a:lnTo>
                <a:lnTo>
                  <a:pt x="269665" y="11263839"/>
                </a:lnTo>
                <a:lnTo>
                  <a:pt x="280949" y="11225739"/>
                </a:lnTo>
                <a:lnTo>
                  <a:pt x="282311" y="11187639"/>
                </a:lnTo>
                <a:lnTo>
                  <a:pt x="275957" y="11162239"/>
                </a:lnTo>
                <a:close/>
              </a:path>
              <a:path w="2717165" h="11289665">
                <a:moveTo>
                  <a:pt x="840816" y="11149539"/>
                </a:moveTo>
                <a:lnTo>
                  <a:pt x="826414" y="11149539"/>
                </a:lnTo>
                <a:lnTo>
                  <a:pt x="826305" y="11162239"/>
                </a:lnTo>
                <a:lnTo>
                  <a:pt x="827247" y="11162239"/>
                </a:lnTo>
                <a:lnTo>
                  <a:pt x="829837" y="11174939"/>
                </a:lnTo>
                <a:lnTo>
                  <a:pt x="833470" y="11187639"/>
                </a:lnTo>
                <a:lnTo>
                  <a:pt x="837543" y="11200339"/>
                </a:lnTo>
                <a:lnTo>
                  <a:pt x="854679" y="11225739"/>
                </a:lnTo>
                <a:lnTo>
                  <a:pt x="876428" y="11238439"/>
                </a:lnTo>
                <a:lnTo>
                  <a:pt x="900775" y="11263839"/>
                </a:lnTo>
                <a:lnTo>
                  <a:pt x="913240" y="11276539"/>
                </a:lnTo>
                <a:lnTo>
                  <a:pt x="950564" y="11276539"/>
                </a:lnTo>
                <a:lnTo>
                  <a:pt x="931311" y="11263839"/>
                </a:lnTo>
                <a:lnTo>
                  <a:pt x="912529" y="11251139"/>
                </a:lnTo>
                <a:lnTo>
                  <a:pt x="894390" y="11238439"/>
                </a:lnTo>
                <a:lnTo>
                  <a:pt x="880127" y="11225739"/>
                </a:lnTo>
                <a:lnTo>
                  <a:pt x="859174" y="11200339"/>
                </a:lnTo>
                <a:lnTo>
                  <a:pt x="842436" y="11174939"/>
                </a:lnTo>
                <a:lnTo>
                  <a:pt x="840816" y="11149539"/>
                </a:lnTo>
                <a:close/>
              </a:path>
              <a:path w="2717165" h="11289665">
                <a:moveTo>
                  <a:pt x="920443" y="11136839"/>
                </a:moveTo>
                <a:lnTo>
                  <a:pt x="881484" y="11136839"/>
                </a:lnTo>
                <a:lnTo>
                  <a:pt x="904074" y="11149539"/>
                </a:lnTo>
                <a:lnTo>
                  <a:pt x="925068" y="11162239"/>
                </a:lnTo>
                <a:lnTo>
                  <a:pt x="942400" y="11174939"/>
                </a:lnTo>
                <a:lnTo>
                  <a:pt x="964208" y="11187639"/>
                </a:lnTo>
                <a:lnTo>
                  <a:pt x="984953" y="11213039"/>
                </a:lnTo>
                <a:lnTo>
                  <a:pt x="1025216" y="11251139"/>
                </a:lnTo>
                <a:lnTo>
                  <a:pt x="1037562" y="11263839"/>
                </a:lnTo>
                <a:lnTo>
                  <a:pt x="1050175" y="11276539"/>
                </a:lnTo>
                <a:lnTo>
                  <a:pt x="1077548" y="11276539"/>
                </a:lnTo>
                <a:lnTo>
                  <a:pt x="1053039" y="11251139"/>
                </a:lnTo>
                <a:lnTo>
                  <a:pt x="1028939" y="11225739"/>
                </a:lnTo>
                <a:lnTo>
                  <a:pt x="1005248" y="11213039"/>
                </a:lnTo>
                <a:lnTo>
                  <a:pt x="984727" y="11187639"/>
                </a:lnTo>
                <a:lnTo>
                  <a:pt x="955070" y="11162239"/>
                </a:lnTo>
                <a:lnTo>
                  <a:pt x="920443" y="11136839"/>
                </a:lnTo>
                <a:close/>
              </a:path>
              <a:path w="2717165" h="11289665">
                <a:moveTo>
                  <a:pt x="1416382" y="11136839"/>
                </a:moveTo>
                <a:lnTo>
                  <a:pt x="1415362" y="11136839"/>
                </a:lnTo>
                <a:lnTo>
                  <a:pt x="1410599" y="11149539"/>
                </a:lnTo>
                <a:lnTo>
                  <a:pt x="1407653" y="11149539"/>
                </a:lnTo>
                <a:lnTo>
                  <a:pt x="1408199" y="11162239"/>
                </a:lnTo>
                <a:lnTo>
                  <a:pt x="1411472" y="11162239"/>
                </a:lnTo>
                <a:lnTo>
                  <a:pt x="1459348" y="11187639"/>
                </a:lnTo>
                <a:lnTo>
                  <a:pt x="1507818" y="11200339"/>
                </a:lnTo>
                <a:lnTo>
                  <a:pt x="1556533" y="11225739"/>
                </a:lnTo>
                <a:lnTo>
                  <a:pt x="1605146" y="11238439"/>
                </a:lnTo>
                <a:lnTo>
                  <a:pt x="1688371" y="11276539"/>
                </a:lnTo>
                <a:lnTo>
                  <a:pt x="1715724" y="11276539"/>
                </a:lnTo>
                <a:lnTo>
                  <a:pt x="1701383" y="11263839"/>
                </a:lnTo>
                <a:lnTo>
                  <a:pt x="1680835" y="11251139"/>
                </a:lnTo>
                <a:lnTo>
                  <a:pt x="1660002" y="11251139"/>
                </a:lnTo>
                <a:lnTo>
                  <a:pt x="1617803" y="11225739"/>
                </a:lnTo>
                <a:lnTo>
                  <a:pt x="1567473" y="11200339"/>
                </a:lnTo>
                <a:lnTo>
                  <a:pt x="1516970" y="11187639"/>
                </a:lnTo>
                <a:lnTo>
                  <a:pt x="1416382" y="11136839"/>
                </a:lnTo>
                <a:close/>
              </a:path>
              <a:path w="2717165" h="11289665">
                <a:moveTo>
                  <a:pt x="1493407" y="11136839"/>
                </a:moveTo>
                <a:lnTo>
                  <a:pt x="1440714" y="11136839"/>
                </a:lnTo>
                <a:lnTo>
                  <a:pt x="1519888" y="11174939"/>
                </a:lnTo>
                <a:lnTo>
                  <a:pt x="1546989" y="11187639"/>
                </a:lnTo>
                <a:lnTo>
                  <a:pt x="1573007" y="11187639"/>
                </a:lnTo>
                <a:lnTo>
                  <a:pt x="1649773" y="11225739"/>
                </a:lnTo>
                <a:lnTo>
                  <a:pt x="1650646" y="11225739"/>
                </a:lnTo>
                <a:lnTo>
                  <a:pt x="1680290" y="11238439"/>
                </a:lnTo>
                <a:lnTo>
                  <a:pt x="1738010" y="11263839"/>
                </a:lnTo>
                <a:lnTo>
                  <a:pt x="1754012" y="11276539"/>
                </a:lnTo>
                <a:lnTo>
                  <a:pt x="1765322" y="11276539"/>
                </a:lnTo>
                <a:lnTo>
                  <a:pt x="1767900" y="11262444"/>
                </a:lnTo>
                <a:lnTo>
                  <a:pt x="1741918" y="11251139"/>
                </a:lnTo>
                <a:lnTo>
                  <a:pt x="1656974" y="11213039"/>
                </a:lnTo>
                <a:lnTo>
                  <a:pt x="1634326" y="11200339"/>
                </a:lnTo>
                <a:lnTo>
                  <a:pt x="1609347" y="11187639"/>
                </a:lnTo>
                <a:lnTo>
                  <a:pt x="1583630" y="11174939"/>
                </a:lnTo>
                <a:lnTo>
                  <a:pt x="1558773" y="11162239"/>
                </a:lnTo>
                <a:lnTo>
                  <a:pt x="1533446" y="11162239"/>
                </a:lnTo>
                <a:lnTo>
                  <a:pt x="1520705" y="11149539"/>
                </a:lnTo>
                <a:lnTo>
                  <a:pt x="1508036" y="11149539"/>
                </a:lnTo>
                <a:lnTo>
                  <a:pt x="1493407" y="11136839"/>
                </a:lnTo>
                <a:close/>
              </a:path>
              <a:path w="2717165" h="11289665">
                <a:moveTo>
                  <a:pt x="1896543" y="10755839"/>
                </a:moveTo>
                <a:lnTo>
                  <a:pt x="1865269" y="10755839"/>
                </a:lnTo>
                <a:lnTo>
                  <a:pt x="1940362" y="10793939"/>
                </a:lnTo>
                <a:lnTo>
                  <a:pt x="1966306" y="10806639"/>
                </a:lnTo>
                <a:lnTo>
                  <a:pt x="1963270" y="10806639"/>
                </a:lnTo>
                <a:lnTo>
                  <a:pt x="1957606" y="10832039"/>
                </a:lnTo>
                <a:lnTo>
                  <a:pt x="1954631" y="10832039"/>
                </a:lnTo>
                <a:lnTo>
                  <a:pt x="1948668" y="10844739"/>
                </a:lnTo>
                <a:lnTo>
                  <a:pt x="1941784" y="10857439"/>
                </a:lnTo>
                <a:lnTo>
                  <a:pt x="1934531" y="10870139"/>
                </a:lnTo>
                <a:lnTo>
                  <a:pt x="1927463" y="10882839"/>
                </a:lnTo>
                <a:lnTo>
                  <a:pt x="1912840" y="10920939"/>
                </a:lnTo>
                <a:lnTo>
                  <a:pt x="1900253" y="10959039"/>
                </a:lnTo>
                <a:lnTo>
                  <a:pt x="1888505" y="10984439"/>
                </a:lnTo>
                <a:lnTo>
                  <a:pt x="1876398" y="11022539"/>
                </a:lnTo>
                <a:lnTo>
                  <a:pt x="1862988" y="11047939"/>
                </a:lnTo>
                <a:lnTo>
                  <a:pt x="1848084" y="11086039"/>
                </a:lnTo>
                <a:lnTo>
                  <a:pt x="1831134" y="11124139"/>
                </a:lnTo>
                <a:lnTo>
                  <a:pt x="1811586" y="11149539"/>
                </a:lnTo>
                <a:lnTo>
                  <a:pt x="1795227" y="11174939"/>
                </a:lnTo>
                <a:lnTo>
                  <a:pt x="1782194" y="11213039"/>
                </a:lnTo>
                <a:lnTo>
                  <a:pt x="1772290" y="11238439"/>
                </a:lnTo>
                <a:lnTo>
                  <a:pt x="1767900" y="11262444"/>
                </a:lnTo>
                <a:lnTo>
                  <a:pt x="1771105" y="11263839"/>
                </a:lnTo>
                <a:lnTo>
                  <a:pt x="1765322" y="11276539"/>
                </a:lnTo>
                <a:lnTo>
                  <a:pt x="1773287" y="11276539"/>
                </a:lnTo>
                <a:lnTo>
                  <a:pt x="1784768" y="11238439"/>
                </a:lnTo>
                <a:lnTo>
                  <a:pt x="1798356" y="11200339"/>
                </a:lnTo>
                <a:lnTo>
                  <a:pt x="1814685" y="11174939"/>
                </a:lnTo>
                <a:lnTo>
                  <a:pt x="1834390" y="11136839"/>
                </a:lnTo>
                <a:lnTo>
                  <a:pt x="1841337" y="11124139"/>
                </a:lnTo>
                <a:lnTo>
                  <a:pt x="1847415" y="11111439"/>
                </a:lnTo>
                <a:lnTo>
                  <a:pt x="1858722" y="11086039"/>
                </a:lnTo>
                <a:lnTo>
                  <a:pt x="1866657" y="11073339"/>
                </a:lnTo>
                <a:lnTo>
                  <a:pt x="1874489" y="11047939"/>
                </a:lnTo>
                <a:lnTo>
                  <a:pt x="1882075" y="11035239"/>
                </a:lnTo>
                <a:lnTo>
                  <a:pt x="1889273" y="11022539"/>
                </a:lnTo>
                <a:lnTo>
                  <a:pt x="1902341" y="10984439"/>
                </a:lnTo>
                <a:lnTo>
                  <a:pt x="1915256" y="10946339"/>
                </a:lnTo>
                <a:lnTo>
                  <a:pt x="1929336" y="10920939"/>
                </a:lnTo>
                <a:lnTo>
                  <a:pt x="1945903" y="10882839"/>
                </a:lnTo>
                <a:lnTo>
                  <a:pt x="1957081" y="10857439"/>
                </a:lnTo>
                <a:lnTo>
                  <a:pt x="1967166" y="10844739"/>
                </a:lnTo>
                <a:lnTo>
                  <a:pt x="1975593" y="10819339"/>
                </a:lnTo>
                <a:lnTo>
                  <a:pt x="1981800" y="10793939"/>
                </a:lnTo>
                <a:lnTo>
                  <a:pt x="1983437" y="10793939"/>
                </a:lnTo>
                <a:lnTo>
                  <a:pt x="1979291" y="10781239"/>
                </a:lnTo>
                <a:lnTo>
                  <a:pt x="1937963" y="10781239"/>
                </a:lnTo>
                <a:lnTo>
                  <a:pt x="1925717" y="10768539"/>
                </a:lnTo>
                <a:lnTo>
                  <a:pt x="1896543" y="10755839"/>
                </a:lnTo>
                <a:close/>
              </a:path>
              <a:path w="2717165" h="11289665">
                <a:moveTo>
                  <a:pt x="1659484" y="10578039"/>
                </a:moveTo>
                <a:lnTo>
                  <a:pt x="1660032" y="10587153"/>
                </a:lnTo>
                <a:lnTo>
                  <a:pt x="1661066" y="10590739"/>
                </a:lnTo>
                <a:lnTo>
                  <a:pt x="1663461" y="10590739"/>
                </a:lnTo>
                <a:lnTo>
                  <a:pt x="1662320" y="10603439"/>
                </a:lnTo>
                <a:lnTo>
                  <a:pt x="1660684" y="10603439"/>
                </a:lnTo>
                <a:lnTo>
                  <a:pt x="1658699" y="10607001"/>
                </a:lnTo>
                <a:lnTo>
                  <a:pt x="1670961" y="10616139"/>
                </a:lnTo>
                <a:lnTo>
                  <a:pt x="1688044" y="10616139"/>
                </a:lnTo>
                <a:lnTo>
                  <a:pt x="1722332" y="10641539"/>
                </a:lnTo>
                <a:lnTo>
                  <a:pt x="1769664" y="10666939"/>
                </a:lnTo>
                <a:lnTo>
                  <a:pt x="1817157" y="10679639"/>
                </a:lnTo>
                <a:lnTo>
                  <a:pt x="1912356" y="10730439"/>
                </a:lnTo>
                <a:lnTo>
                  <a:pt x="1959929" y="10743139"/>
                </a:lnTo>
                <a:lnTo>
                  <a:pt x="2054687" y="10793939"/>
                </a:lnTo>
                <a:lnTo>
                  <a:pt x="2039579" y="10819339"/>
                </a:lnTo>
                <a:lnTo>
                  <a:pt x="2026700" y="10857439"/>
                </a:lnTo>
                <a:lnTo>
                  <a:pt x="2014394" y="10882839"/>
                </a:lnTo>
                <a:lnTo>
                  <a:pt x="2001004" y="10920939"/>
                </a:lnTo>
                <a:lnTo>
                  <a:pt x="1964479" y="10997139"/>
                </a:lnTo>
                <a:lnTo>
                  <a:pt x="1946595" y="11035239"/>
                </a:lnTo>
                <a:lnTo>
                  <a:pt x="1929427" y="11073339"/>
                </a:lnTo>
                <a:lnTo>
                  <a:pt x="1913046" y="11111439"/>
                </a:lnTo>
                <a:lnTo>
                  <a:pt x="1896911" y="11149539"/>
                </a:lnTo>
                <a:lnTo>
                  <a:pt x="1880203" y="11187639"/>
                </a:lnTo>
                <a:lnTo>
                  <a:pt x="1862105" y="11225739"/>
                </a:lnTo>
                <a:lnTo>
                  <a:pt x="1853318" y="11238439"/>
                </a:lnTo>
                <a:lnTo>
                  <a:pt x="1844756" y="11263839"/>
                </a:lnTo>
                <a:lnTo>
                  <a:pt x="1836358" y="11276539"/>
                </a:lnTo>
                <a:lnTo>
                  <a:pt x="1849060" y="11276539"/>
                </a:lnTo>
                <a:lnTo>
                  <a:pt x="1867209" y="11238439"/>
                </a:lnTo>
                <a:lnTo>
                  <a:pt x="1891019" y="11187639"/>
                </a:lnTo>
                <a:lnTo>
                  <a:pt x="1914175" y="11136839"/>
                </a:lnTo>
                <a:lnTo>
                  <a:pt x="1936410" y="11086039"/>
                </a:lnTo>
                <a:lnTo>
                  <a:pt x="1974490" y="11086039"/>
                </a:lnTo>
                <a:lnTo>
                  <a:pt x="1973835" y="11073339"/>
                </a:lnTo>
                <a:lnTo>
                  <a:pt x="1992880" y="11073339"/>
                </a:lnTo>
                <a:lnTo>
                  <a:pt x="1997358" y="11060639"/>
                </a:lnTo>
                <a:lnTo>
                  <a:pt x="1970248" y="11060639"/>
                </a:lnTo>
                <a:lnTo>
                  <a:pt x="1962356" y="11047939"/>
                </a:lnTo>
                <a:lnTo>
                  <a:pt x="1954413" y="11047939"/>
                </a:lnTo>
                <a:lnTo>
                  <a:pt x="1974382" y="11009839"/>
                </a:lnTo>
                <a:lnTo>
                  <a:pt x="1994942" y="10971739"/>
                </a:lnTo>
                <a:lnTo>
                  <a:pt x="2015339" y="10920939"/>
                </a:lnTo>
                <a:lnTo>
                  <a:pt x="2034817" y="10882839"/>
                </a:lnTo>
                <a:lnTo>
                  <a:pt x="2052622" y="10844739"/>
                </a:lnTo>
                <a:lnTo>
                  <a:pt x="2067999" y="10793939"/>
                </a:lnTo>
                <a:lnTo>
                  <a:pt x="2071600" y="10793939"/>
                </a:lnTo>
                <a:lnTo>
                  <a:pt x="2072909" y="10781239"/>
                </a:lnTo>
                <a:lnTo>
                  <a:pt x="2067453" y="10781239"/>
                </a:lnTo>
                <a:lnTo>
                  <a:pt x="1974932" y="10730439"/>
                </a:lnTo>
                <a:lnTo>
                  <a:pt x="1928684" y="10717739"/>
                </a:lnTo>
                <a:lnTo>
                  <a:pt x="1836317" y="10666939"/>
                </a:lnTo>
                <a:lnTo>
                  <a:pt x="1790241" y="10654239"/>
                </a:lnTo>
                <a:lnTo>
                  <a:pt x="1744264" y="10628839"/>
                </a:lnTo>
                <a:lnTo>
                  <a:pt x="1682453" y="10591829"/>
                </a:lnTo>
                <a:lnTo>
                  <a:pt x="1659484" y="10578039"/>
                </a:lnTo>
                <a:close/>
              </a:path>
              <a:path w="2717165" h="11289665">
                <a:moveTo>
                  <a:pt x="2143504" y="11238439"/>
                </a:moveTo>
                <a:lnTo>
                  <a:pt x="2119936" y="11238439"/>
                </a:lnTo>
                <a:lnTo>
                  <a:pt x="2120482" y="11251139"/>
                </a:lnTo>
                <a:lnTo>
                  <a:pt x="2115880" y="11263839"/>
                </a:lnTo>
                <a:lnTo>
                  <a:pt x="2111739" y="11276539"/>
                </a:lnTo>
                <a:lnTo>
                  <a:pt x="2121136" y="11276539"/>
                </a:lnTo>
                <a:lnTo>
                  <a:pt x="2124607" y="11263839"/>
                </a:lnTo>
                <a:lnTo>
                  <a:pt x="2128447" y="11251139"/>
                </a:lnTo>
                <a:lnTo>
                  <a:pt x="2145796" y="11251139"/>
                </a:lnTo>
                <a:lnTo>
                  <a:pt x="2143504" y="11238439"/>
                </a:lnTo>
                <a:close/>
              </a:path>
              <a:path w="2717165" h="11289665">
                <a:moveTo>
                  <a:pt x="2366357" y="11213039"/>
                </a:moveTo>
                <a:lnTo>
                  <a:pt x="2333141" y="11213039"/>
                </a:lnTo>
                <a:lnTo>
                  <a:pt x="2296171" y="11225739"/>
                </a:lnTo>
                <a:lnTo>
                  <a:pt x="2262341" y="11238439"/>
                </a:lnTo>
                <a:lnTo>
                  <a:pt x="2233605" y="11263839"/>
                </a:lnTo>
                <a:lnTo>
                  <a:pt x="2222761" y="11276539"/>
                </a:lnTo>
                <a:lnTo>
                  <a:pt x="2239165" y="11276539"/>
                </a:lnTo>
                <a:lnTo>
                  <a:pt x="2249718" y="11263839"/>
                </a:lnTo>
                <a:lnTo>
                  <a:pt x="2276430" y="11251139"/>
                </a:lnTo>
                <a:lnTo>
                  <a:pt x="2306374" y="11238439"/>
                </a:lnTo>
                <a:lnTo>
                  <a:pt x="2420820" y="11238439"/>
                </a:lnTo>
                <a:lnTo>
                  <a:pt x="2405496" y="11225739"/>
                </a:lnTo>
                <a:lnTo>
                  <a:pt x="2366357" y="11213039"/>
                </a:lnTo>
                <a:close/>
              </a:path>
              <a:path w="2717165" h="11289665">
                <a:moveTo>
                  <a:pt x="2420820" y="11238439"/>
                </a:moveTo>
                <a:lnTo>
                  <a:pt x="2383440" y="11238439"/>
                </a:lnTo>
                <a:lnTo>
                  <a:pt x="2398063" y="11251139"/>
                </a:lnTo>
                <a:lnTo>
                  <a:pt x="2413052" y="11251139"/>
                </a:lnTo>
                <a:lnTo>
                  <a:pt x="2419989" y="11263839"/>
                </a:lnTo>
                <a:lnTo>
                  <a:pt x="2426650" y="11263839"/>
                </a:lnTo>
                <a:lnTo>
                  <a:pt x="2430517" y="11276539"/>
                </a:lnTo>
                <a:lnTo>
                  <a:pt x="2443890" y="11276539"/>
                </a:lnTo>
                <a:lnTo>
                  <a:pt x="2436144" y="11251139"/>
                </a:lnTo>
                <a:lnTo>
                  <a:pt x="2420820" y="11238439"/>
                </a:lnTo>
                <a:close/>
              </a:path>
              <a:path w="2717165" h="11289665">
                <a:moveTo>
                  <a:pt x="2656112" y="11225739"/>
                </a:moveTo>
                <a:lnTo>
                  <a:pt x="2642255" y="11225739"/>
                </a:lnTo>
                <a:lnTo>
                  <a:pt x="2636938" y="11238439"/>
                </a:lnTo>
                <a:lnTo>
                  <a:pt x="2631467" y="11251139"/>
                </a:lnTo>
                <a:lnTo>
                  <a:pt x="2625853" y="11251139"/>
                </a:lnTo>
                <a:lnTo>
                  <a:pt x="2620504" y="11262958"/>
                </a:lnTo>
                <a:lnTo>
                  <a:pt x="2620542" y="11263839"/>
                </a:lnTo>
                <a:lnTo>
                  <a:pt x="2605812" y="11263839"/>
                </a:lnTo>
                <a:lnTo>
                  <a:pt x="2612249" y="11276539"/>
                </a:lnTo>
                <a:lnTo>
                  <a:pt x="2623200" y="11276539"/>
                </a:lnTo>
                <a:lnTo>
                  <a:pt x="2633922" y="11263839"/>
                </a:lnTo>
                <a:lnTo>
                  <a:pt x="2644255" y="11251139"/>
                </a:lnTo>
                <a:lnTo>
                  <a:pt x="2654148" y="11238439"/>
                </a:lnTo>
                <a:lnTo>
                  <a:pt x="2655676" y="11238439"/>
                </a:lnTo>
                <a:lnTo>
                  <a:pt x="2656112" y="11225739"/>
                </a:lnTo>
                <a:close/>
              </a:path>
              <a:path w="2717165" h="11289665">
                <a:moveTo>
                  <a:pt x="261125" y="11136839"/>
                </a:moveTo>
                <a:lnTo>
                  <a:pt x="155375" y="11136839"/>
                </a:lnTo>
                <a:lnTo>
                  <a:pt x="125574" y="11162239"/>
                </a:lnTo>
                <a:lnTo>
                  <a:pt x="105265" y="11200339"/>
                </a:lnTo>
                <a:lnTo>
                  <a:pt x="99401" y="11238439"/>
                </a:lnTo>
                <a:lnTo>
                  <a:pt x="112119" y="11274253"/>
                </a:lnTo>
                <a:lnTo>
                  <a:pt x="111403" y="11263839"/>
                </a:lnTo>
                <a:lnTo>
                  <a:pt x="113026" y="11263839"/>
                </a:lnTo>
                <a:lnTo>
                  <a:pt x="116604" y="11251139"/>
                </a:lnTo>
                <a:lnTo>
                  <a:pt x="118675" y="11251139"/>
                </a:lnTo>
                <a:lnTo>
                  <a:pt x="112489" y="11225739"/>
                </a:lnTo>
                <a:lnTo>
                  <a:pt x="119300" y="11200339"/>
                </a:lnTo>
                <a:lnTo>
                  <a:pt x="137956" y="11174939"/>
                </a:lnTo>
                <a:lnTo>
                  <a:pt x="164213" y="11149539"/>
                </a:lnTo>
                <a:lnTo>
                  <a:pt x="272779" y="11149539"/>
                </a:lnTo>
                <a:lnTo>
                  <a:pt x="261125" y="11136839"/>
                </a:lnTo>
                <a:close/>
              </a:path>
              <a:path w="2717165" h="11289665">
                <a:moveTo>
                  <a:pt x="176215" y="11162239"/>
                </a:moveTo>
                <a:lnTo>
                  <a:pt x="163340" y="11162239"/>
                </a:lnTo>
                <a:lnTo>
                  <a:pt x="163229" y="11174939"/>
                </a:lnTo>
                <a:lnTo>
                  <a:pt x="169014" y="11213039"/>
                </a:lnTo>
                <a:lnTo>
                  <a:pt x="176456" y="11251139"/>
                </a:lnTo>
                <a:lnTo>
                  <a:pt x="179161" y="11263839"/>
                </a:lnTo>
                <a:lnTo>
                  <a:pt x="190163" y="11263839"/>
                </a:lnTo>
                <a:lnTo>
                  <a:pt x="191055" y="11251139"/>
                </a:lnTo>
                <a:lnTo>
                  <a:pt x="188773" y="11238439"/>
                </a:lnTo>
                <a:lnTo>
                  <a:pt x="186636" y="11225739"/>
                </a:lnTo>
                <a:lnTo>
                  <a:pt x="181453" y="11200339"/>
                </a:lnTo>
                <a:lnTo>
                  <a:pt x="180907" y="11187639"/>
                </a:lnTo>
                <a:lnTo>
                  <a:pt x="179489" y="11174939"/>
                </a:lnTo>
                <a:lnTo>
                  <a:pt x="178179" y="11174939"/>
                </a:lnTo>
                <a:lnTo>
                  <a:pt x="176215" y="11162239"/>
                </a:lnTo>
                <a:close/>
              </a:path>
              <a:path w="2717165" h="11289665">
                <a:moveTo>
                  <a:pt x="208245" y="11238439"/>
                </a:moveTo>
                <a:lnTo>
                  <a:pt x="196838" y="11238439"/>
                </a:lnTo>
                <a:lnTo>
                  <a:pt x="195221" y="11251139"/>
                </a:lnTo>
                <a:lnTo>
                  <a:pt x="195856" y="11263839"/>
                </a:lnTo>
                <a:lnTo>
                  <a:pt x="211022" y="11263839"/>
                </a:lnTo>
                <a:lnTo>
                  <a:pt x="209551" y="11251139"/>
                </a:lnTo>
                <a:lnTo>
                  <a:pt x="208990" y="11251139"/>
                </a:lnTo>
                <a:lnTo>
                  <a:pt x="208245" y="11238439"/>
                </a:lnTo>
                <a:close/>
              </a:path>
              <a:path w="2717165" h="11289665">
                <a:moveTo>
                  <a:pt x="2146450" y="11251139"/>
                </a:moveTo>
                <a:lnTo>
                  <a:pt x="2128447" y="11251139"/>
                </a:lnTo>
                <a:lnTo>
                  <a:pt x="2132920" y="11263839"/>
                </a:lnTo>
                <a:lnTo>
                  <a:pt x="2142959" y="11263839"/>
                </a:lnTo>
                <a:lnTo>
                  <a:pt x="2146450" y="11251139"/>
                </a:lnTo>
                <a:close/>
              </a:path>
              <a:path w="2717165" h="11289665">
                <a:moveTo>
                  <a:pt x="2619996" y="11251139"/>
                </a:moveTo>
                <a:lnTo>
                  <a:pt x="2594227" y="11251139"/>
                </a:lnTo>
                <a:lnTo>
                  <a:pt x="2596646" y="11263839"/>
                </a:lnTo>
                <a:lnTo>
                  <a:pt x="2620105" y="11263839"/>
                </a:lnTo>
                <a:lnTo>
                  <a:pt x="2620504" y="11262958"/>
                </a:lnTo>
                <a:lnTo>
                  <a:pt x="2619996" y="11251139"/>
                </a:lnTo>
                <a:close/>
              </a:path>
              <a:path w="2717165" h="11289665">
                <a:moveTo>
                  <a:pt x="428371" y="11127833"/>
                </a:moveTo>
                <a:lnTo>
                  <a:pt x="426846" y="11136839"/>
                </a:lnTo>
                <a:lnTo>
                  <a:pt x="414734" y="11136839"/>
                </a:lnTo>
                <a:lnTo>
                  <a:pt x="415171" y="11149539"/>
                </a:lnTo>
                <a:lnTo>
                  <a:pt x="418444" y="11149539"/>
                </a:lnTo>
                <a:lnTo>
                  <a:pt x="434928" y="11162239"/>
                </a:lnTo>
                <a:lnTo>
                  <a:pt x="450973" y="11162239"/>
                </a:lnTo>
                <a:lnTo>
                  <a:pt x="466547" y="11174939"/>
                </a:lnTo>
                <a:lnTo>
                  <a:pt x="481620" y="11187639"/>
                </a:lnTo>
                <a:lnTo>
                  <a:pt x="558107" y="11238439"/>
                </a:lnTo>
                <a:lnTo>
                  <a:pt x="560399" y="11251139"/>
                </a:lnTo>
                <a:lnTo>
                  <a:pt x="562472" y="11238439"/>
                </a:lnTo>
                <a:lnTo>
                  <a:pt x="567491" y="11238439"/>
                </a:lnTo>
                <a:lnTo>
                  <a:pt x="571388" y="11225739"/>
                </a:lnTo>
                <a:lnTo>
                  <a:pt x="561926" y="11225739"/>
                </a:lnTo>
                <a:lnTo>
                  <a:pt x="489149" y="11174939"/>
                </a:lnTo>
                <a:lnTo>
                  <a:pt x="473498" y="11162239"/>
                </a:lnTo>
                <a:lnTo>
                  <a:pt x="457315" y="11149539"/>
                </a:lnTo>
                <a:lnTo>
                  <a:pt x="440600" y="11136839"/>
                </a:lnTo>
                <a:lnTo>
                  <a:pt x="428371" y="11127833"/>
                </a:lnTo>
                <a:close/>
              </a:path>
              <a:path w="2717165" h="11289665">
                <a:moveTo>
                  <a:pt x="2605812" y="11238439"/>
                </a:moveTo>
                <a:lnTo>
                  <a:pt x="2600559" y="11238439"/>
                </a:lnTo>
                <a:lnTo>
                  <a:pt x="2596114" y="11251139"/>
                </a:lnTo>
                <a:lnTo>
                  <a:pt x="2610285" y="11251139"/>
                </a:lnTo>
                <a:lnTo>
                  <a:pt x="2605812" y="11238439"/>
                </a:lnTo>
                <a:close/>
              </a:path>
              <a:path w="2717165" h="11289665">
                <a:moveTo>
                  <a:pt x="203384" y="11225739"/>
                </a:moveTo>
                <a:lnTo>
                  <a:pt x="197820" y="11238439"/>
                </a:lnTo>
                <a:lnTo>
                  <a:pt x="206221" y="11238439"/>
                </a:lnTo>
                <a:lnTo>
                  <a:pt x="203384" y="11225739"/>
                </a:lnTo>
                <a:close/>
              </a:path>
              <a:path w="2717165" h="11289665">
                <a:moveTo>
                  <a:pt x="2356532" y="11111439"/>
                </a:moveTo>
                <a:lnTo>
                  <a:pt x="2270594" y="11111439"/>
                </a:lnTo>
                <a:lnTo>
                  <a:pt x="2229034" y="11124139"/>
                </a:lnTo>
                <a:lnTo>
                  <a:pt x="2189659" y="11149539"/>
                </a:lnTo>
                <a:lnTo>
                  <a:pt x="2170513" y="11174939"/>
                </a:lnTo>
                <a:lnTo>
                  <a:pt x="2153515" y="11187639"/>
                </a:lnTo>
                <a:lnTo>
                  <a:pt x="2138686" y="11213039"/>
                </a:lnTo>
                <a:lnTo>
                  <a:pt x="2126046" y="11238439"/>
                </a:lnTo>
                <a:lnTo>
                  <a:pt x="2136630" y="11238439"/>
                </a:lnTo>
                <a:lnTo>
                  <a:pt x="2143436" y="11225739"/>
                </a:lnTo>
                <a:lnTo>
                  <a:pt x="2150897" y="11213039"/>
                </a:lnTo>
                <a:lnTo>
                  <a:pt x="2158971" y="11200339"/>
                </a:lnTo>
                <a:lnTo>
                  <a:pt x="2189550" y="11200339"/>
                </a:lnTo>
                <a:lnTo>
                  <a:pt x="2189113" y="11187639"/>
                </a:lnTo>
                <a:lnTo>
                  <a:pt x="2186058" y="11187639"/>
                </a:lnTo>
                <a:lnTo>
                  <a:pt x="2181475" y="11174939"/>
                </a:lnTo>
                <a:lnTo>
                  <a:pt x="2188818" y="11174939"/>
                </a:lnTo>
                <a:lnTo>
                  <a:pt x="2196437" y="11162239"/>
                </a:lnTo>
                <a:lnTo>
                  <a:pt x="2204322" y="11162239"/>
                </a:lnTo>
                <a:lnTo>
                  <a:pt x="2212463" y="11149539"/>
                </a:lnTo>
                <a:lnTo>
                  <a:pt x="2242818" y="11149539"/>
                </a:lnTo>
                <a:lnTo>
                  <a:pt x="2239741" y="11136839"/>
                </a:lnTo>
                <a:lnTo>
                  <a:pt x="2267851" y="11136839"/>
                </a:lnTo>
                <a:lnTo>
                  <a:pt x="2282198" y="11124139"/>
                </a:lnTo>
                <a:lnTo>
                  <a:pt x="2399040" y="11124139"/>
                </a:lnTo>
                <a:lnTo>
                  <a:pt x="2356532" y="11111439"/>
                </a:lnTo>
                <a:close/>
              </a:path>
              <a:path w="2717165" h="11289665">
                <a:moveTo>
                  <a:pt x="579275" y="11200339"/>
                </a:moveTo>
                <a:lnTo>
                  <a:pt x="554987" y="11200339"/>
                </a:lnTo>
                <a:lnTo>
                  <a:pt x="565090" y="11213039"/>
                </a:lnTo>
                <a:lnTo>
                  <a:pt x="566072" y="11213039"/>
                </a:lnTo>
                <a:lnTo>
                  <a:pt x="563890" y="11225739"/>
                </a:lnTo>
                <a:lnTo>
                  <a:pt x="575511" y="11225739"/>
                </a:lnTo>
                <a:lnTo>
                  <a:pt x="578569" y="11213039"/>
                </a:lnTo>
                <a:lnTo>
                  <a:pt x="579275" y="11200339"/>
                </a:lnTo>
                <a:close/>
              </a:path>
              <a:path w="2717165" h="11289665">
                <a:moveTo>
                  <a:pt x="2635995" y="11200339"/>
                </a:moveTo>
                <a:lnTo>
                  <a:pt x="2600597" y="11200339"/>
                </a:lnTo>
                <a:lnTo>
                  <a:pt x="2615946" y="11213039"/>
                </a:lnTo>
                <a:lnTo>
                  <a:pt x="2630701" y="11225739"/>
                </a:lnTo>
                <a:lnTo>
                  <a:pt x="2655130" y="11225739"/>
                </a:lnTo>
                <a:lnTo>
                  <a:pt x="2646877" y="11213039"/>
                </a:lnTo>
                <a:lnTo>
                  <a:pt x="2635995" y="11200339"/>
                </a:lnTo>
                <a:close/>
              </a:path>
              <a:path w="2717165" h="11289665">
                <a:moveTo>
                  <a:pt x="1589215" y="10933639"/>
                </a:moveTo>
                <a:lnTo>
                  <a:pt x="1579600" y="10933639"/>
                </a:lnTo>
                <a:lnTo>
                  <a:pt x="1576281" y="10946339"/>
                </a:lnTo>
                <a:lnTo>
                  <a:pt x="1576449" y="10959039"/>
                </a:lnTo>
                <a:lnTo>
                  <a:pt x="1589708" y="10984439"/>
                </a:lnTo>
                <a:lnTo>
                  <a:pt x="1603141" y="11022539"/>
                </a:lnTo>
                <a:lnTo>
                  <a:pt x="1616758" y="11047939"/>
                </a:lnTo>
                <a:lnTo>
                  <a:pt x="1630569" y="11073339"/>
                </a:lnTo>
                <a:lnTo>
                  <a:pt x="1644678" y="11111439"/>
                </a:lnTo>
                <a:lnTo>
                  <a:pt x="1659320" y="11149539"/>
                </a:lnTo>
                <a:lnTo>
                  <a:pt x="1675680" y="11174939"/>
                </a:lnTo>
                <a:lnTo>
                  <a:pt x="1694945" y="11200339"/>
                </a:lnTo>
                <a:lnTo>
                  <a:pt x="1699742" y="11213039"/>
                </a:lnTo>
                <a:lnTo>
                  <a:pt x="1703783" y="11200339"/>
                </a:lnTo>
                <a:lnTo>
                  <a:pt x="1706269" y="11200339"/>
                </a:lnTo>
                <a:lnTo>
                  <a:pt x="1706402" y="11187639"/>
                </a:lnTo>
                <a:lnTo>
                  <a:pt x="1694590" y="11162239"/>
                </a:lnTo>
                <a:lnTo>
                  <a:pt x="1680242" y="11124139"/>
                </a:lnTo>
                <a:lnTo>
                  <a:pt x="1664789" y="11098739"/>
                </a:lnTo>
                <a:lnTo>
                  <a:pt x="1649664" y="11060639"/>
                </a:lnTo>
                <a:lnTo>
                  <a:pt x="1634465" y="11035239"/>
                </a:lnTo>
                <a:lnTo>
                  <a:pt x="1619399" y="10997139"/>
                </a:lnTo>
                <a:lnTo>
                  <a:pt x="1604353" y="10971739"/>
                </a:lnTo>
                <a:lnTo>
                  <a:pt x="1589215" y="10933639"/>
                </a:lnTo>
                <a:close/>
              </a:path>
              <a:path w="2717165" h="11289665">
                <a:moveTo>
                  <a:pt x="2519832" y="11200339"/>
                </a:moveTo>
                <a:lnTo>
                  <a:pt x="2503284" y="11200339"/>
                </a:lnTo>
                <a:lnTo>
                  <a:pt x="2509357" y="11213039"/>
                </a:lnTo>
                <a:lnTo>
                  <a:pt x="2516122" y="11213039"/>
                </a:lnTo>
                <a:lnTo>
                  <a:pt x="2519832" y="11200339"/>
                </a:lnTo>
                <a:close/>
              </a:path>
              <a:path w="2717165" h="11289665">
                <a:moveTo>
                  <a:pt x="545341" y="11098739"/>
                </a:moveTo>
                <a:lnTo>
                  <a:pt x="538358" y="11098739"/>
                </a:lnTo>
                <a:lnTo>
                  <a:pt x="536631" y="11124139"/>
                </a:lnTo>
                <a:lnTo>
                  <a:pt x="531989" y="11136839"/>
                </a:lnTo>
                <a:lnTo>
                  <a:pt x="526467" y="11149539"/>
                </a:lnTo>
                <a:lnTo>
                  <a:pt x="522100" y="11174939"/>
                </a:lnTo>
                <a:lnTo>
                  <a:pt x="524392" y="11174939"/>
                </a:lnTo>
                <a:lnTo>
                  <a:pt x="535231" y="11187639"/>
                </a:lnTo>
                <a:lnTo>
                  <a:pt x="545232" y="11200339"/>
                </a:lnTo>
                <a:lnTo>
                  <a:pt x="575456" y="11200339"/>
                </a:lnTo>
                <a:lnTo>
                  <a:pt x="562383" y="11187639"/>
                </a:lnTo>
                <a:lnTo>
                  <a:pt x="549597" y="11174939"/>
                </a:lnTo>
                <a:lnTo>
                  <a:pt x="540902" y="11162239"/>
                </a:lnTo>
                <a:lnTo>
                  <a:pt x="540104" y="11149539"/>
                </a:lnTo>
                <a:lnTo>
                  <a:pt x="544332" y="11136839"/>
                </a:lnTo>
                <a:lnTo>
                  <a:pt x="547987" y="11124139"/>
                </a:lnTo>
                <a:lnTo>
                  <a:pt x="550538" y="11111439"/>
                </a:lnTo>
                <a:lnTo>
                  <a:pt x="542177" y="11111439"/>
                </a:lnTo>
                <a:lnTo>
                  <a:pt x="545341" y="11098739"/>
                </a:lnTo>
                <a:close/>
              </a:path>
              <a:path w="2717165" h="11289665">
                <a:moveTo>
                  <a:pt x="906529" y="11162239"/>
                </a:moveTo>
                <a:lnTo>
                  <a:pt x="883450" y="11162239"/>
                </a:lnTo>
                <a:lnTo>
                  <a:pt x="876837" y="11174939"/>
                </a:lnTo>
                <a:lnTo>
                  <a:pt x="873845" y="11187639"/>
                </a:lnTo>
                <a:lnTo>
                  <a:pt x="875732" y="11200339"/>
                </a:lnTo>
                <a:lnTo>
                  <a:pt x="899737" y="11200339"/>
                </a:lnTo>
                <a:lnTo>
                  <a:pt x="900719" y="11187639"/>
                </a:lnTo>
                <a:lnTo>
                  <a:pt x="885007" y="11187639"/>
                </a:lnTo>
                <a:lnTo>
                  <a:pt x="896354" y="11174939"/>
                </a:lnTo>
                <a:lnTo>
                  <a:pt x="911085" y="11174939"/>
                </a:lnTo>
                <a:lnTo>
                  <a:pt x="906529" y="11162239"/>
                </a:lnTo>
                <a:close/>
              </a:path>
              <a:path w="2717165" h="11289665">
                <a:moveTo>
                  <a:pt x="913267" y="11187639"/>
                </a:moveTo>
                <a:lnTo>
                  <a:pt x="911507" y="11187639"/>
                </a:lnTo>
                <a:lnTo>
                  <a:pt x="907779" y="11200339"/>
                </a:lnTo>
                <a:lnTo>
                  <a:pt x="910103" y="11200339"/>
                </a:lnTo>
                <a:lnTo>
                  <a:pt x="913267" y="11187639"/>
                </a:lnTo>
                <a:close/>
              </a:path>
              <a:path w="2717165" h="11289665">
                <a:moveTo>
                  <a:pt x="1992880" y="11073339"/>
                </a:moveTo>
                <a:lnTo>
                  <a:pt x="1976999" y="11073339"/>
                </a:lnTo>
                <a:lnTo>
                  <a:pt x="1975581" y="11086039"/>
                </a:lnTo>
                <a:lnTo>
                  <a:pt x="1951904" y="11086039"/>
                </a:lnTo>
                <a:lnTo>
                  <a:pt x="1958341" y="11098739"/>
                </a:lnTo>
                <a:lnTo>
                  <a:pt x="1970234" y="11098739"/>
                </a:lnTo>
                <a:lnTo>
                  <a:pt x="1963238" y="11124139"/>
                </a:lnTo>
                <a:lnTo>
                  <a:pt x="1957632" y="11136839"/>
                </a:lnTo>
                <a:lnTo>
                  <a:pt x="1953663" y="11162239"/>
                </a:lnTo>
                <a:lnTo>
                  <a:pt x="1951576" y="11187639"/>
                </a:lnTo>
                <a:lnTo>
                  <a:pt x="1955613" y="11187639"/>
                </a:lnTo>
                <a:lnTo>
                  <a:pt x="1957468" y="11200339"/>
                </a:lnTo>
                <a:lnTo>
                  <a:pt x="1960742" y="11200339"/>
                </a:lnTo>
                <a:lnTo>
                  <a:pt x="1963579" y="11187639"/>
                </a:lnTo>
                <a:lnTo>
                  <a:pt x="1979244" y="11162239"/>
                </a:lnTo>
                <a:lnTo>
                  <a:pt x="1964233" y="11162239"/>
                </a:lnTo>
                <a:lnTo>
                  <a:pt x="1968975" y="11149539"/>
                </a:lnTo>
                <a:lnTo>
                  <a:pt x="1974340" y="11124139"/>
                </a:lnTo>
                <a:lnTo>
                  <a:pt x="1980053" y="11111439"/>
                </a:lnTo>
                <a:lnTo>
                  <a:pt x="1985838" y="11086039"/>
                </a:lnTo>
                <a:lnTo>
                  <a:pt x="1992880" y="11073339"/>
                </a:lnTo>
                <a:close/>
              </a:path>
              <a:path w="2717165" h="11289665">
                <a:moveTo>
                  <a:pt x="2399040" y="11124139"/>
                </a:moveTo>
                <a:lnTo>
                  <a:pt x="2346308" y="11124139"/>
                </a:lnTo>
                <a:lnTo>
                  <a:pt x="2359110" y="11136839"/>
                </a:lnTo>
                <a:lnTo>
                  <a:pt x="2395471" y="11136839"/>
                </a:lnTo>
                <a:lnTo>
                  <a:pt x="2407313" y="11149539"/>
                </a:lnTo>
                <a:lnTo>
                  <a:pt x="2431014" y="11149539"/>
                </a:lnTo>
                <a:lnTo>
                  <a:pt x="2442217" y="11162239"/>
                </a:lnTo>
                <a:lnTo>
                  <a:pt x="2453205" y="11162239"/>
                </a:lnTo>
                <a:lnTo>
                  <a:pt x="2463927" y="11174939"/>
                </a:lnTo>
                <a:lnTo>
                  <a:pt x="2474332" y="11174939"/>
                </a:lnTo>
                <a:lnTo>
                  <a:pt x="2471822" y="11187639"/>
                </a:lnTo>
                <a:lnTo>
                  <a:pt x="2473022" y="11200339"/>
                </a:lnTo>
                <a:lnTo>
                  <a:pt x="2479787" y="11187639"/>
                </a:lnTo>
                <a:lnTo>
                  <a:pt x="2513503" y="11187639"/>
                </a:lnTo>
                <a:lnTo>
                  <a:pt x="2478460" y="11162239"/>
                </a:lnTo>
                <a:lnTo>
                  <a:pt x="2439994" y="11136839"/>
                </a:lnTo>
                <a:lnTo>
                  <a:pt x="2399040" y="11124139"/>
                </a:lnTo>
                <a:close/>
              </a:path>
              <a:path w="2717165" h="11289665">
                <a:moveTo>
                  <a:pt x="2560094" y="11136839"/>
                </a:moveTo>
                <a:lnTo>
                  <a:pt x="2553002" y="11136839"/>
                </a:lnTo>
                <a:lnTo>
                  <a:pt x="2541199" y="11149539"/>
                </a:lnTo>
                <a:lnTo>
                  <a:pt x="2531247" y="11162239"/>
                </a:lnTo>
                <a:lnTo>
                  <a:pt x="2522298" y="11174939"/>
                </a:lnTo>
                <a:lnTo>
                  <a:pt x="2513503" y="11187639"/>
                </a:lnTo>
                <a:lnTo>
                  <a:pt x="2490607" y="11187639"/>
                </a:lnTo>
                <a:lnTo>
                  <a:pt x="2497027" y="11200339"/>
                </a:lnTo>
                <a:lnTo>
                  <a:pt x="2523869" y="11200339"/>
                </a:lnTo>
                <a:lnTo>
                  <a:pt x="2526924" y="11187639"/>
                </a:lnTo>
                <a:lnTo>
                  <a:pt x="2532816" y="11174939"/>
                </a:lnTo>
                <a:lnTo>
                  <a:pt x="2538578" y="11174939"/>
                </a:lnTo>
                <a:lnTo>
                  <a:pt x="2544218" y="11162239"/>
                </a:lnTo>
                <a:lnTo>
                  <a:pt x="2550185" y="11162239"/>
                </a:lnTo>
                <a:lnTo>
                  <a:pt x="2553145" y="11156666"/>
                </a:lnTo>
                <a:lnTo>
                  <a:pt x="2549837" y="11149539"/>
                </a:lnTo>
                <a:lnTo>
                  <a:pt x="2564159" y="11149539"/>
                </a:lnTo>
                <a:lnTo>
                  <a:pt x="2560094" y="11136839"/>
                </a:lnTo>
                <a:close/>
              </a:path>
              <a:path w="2717165" h="11289665">
                <a:moveTo>
                  <a:pt x="2564159" y="11149539"/>
                </a:moveTo>
                <a:lnTo>
                  <a:pt x="2556930" y="11149539"/>
                </a:lnTo>
                <a:lnTo>
                  <a:pt x="2553145" y="11156666"/>
                </a:lnTo>
                <a:lnTo>
                  <a:pt x="2555731" y="11162239"/>
                </a:lnTo>
                <a:lnTo>
                  <a:pt x="2564663" y="11174939"/>
                </a:lnTo>
                <a:lnTo>
                  <a:pt x="2575538" y="11187639"/>
                </a:lnTo>
                <a:lnTo>
                  <a:pt x="2587263" y="11200339"/>
                </a:lnTo>
                <a:lnTo>
                  <a:pt x="2623906" y="11200339"/>
                </a:lnTo>
                <a:lnTo>
                  <a:pt x="2612031" y="11187639"/>
                </a:lnTo>
                <a:lnTo>
                  <a:pt x="2596720" y="11187639"/>
                </a:lnTo>
                <a:lnTo>
                  <a:pt x="2581275" y="11174939"/>
                </a:lnTo>
                <a:lnTo>
                  <a:pt x="2568224" y="11162239"/>
                </a:lnTo>
                <a:lnTo>
                  <a:pt x="2564159" y="11149539"/>
                </a:lnTo>
                <a:close/>
              </a:path>
              <a:path w="2717165" h="11289665">
                <a:moveTo>
                  <a:pt x="913594" y="11174939"/>
                </a:moveTo>
                <a:lnTo>
                  <a:pt x="899737" y="11174939"/>
                </a:lnTo>
                <a:lnTo>
                  <a:pt x="901919" y="11187639"/>
                </a:lnTo>
                <a:lnTo>
                  <a:pt x="913415" y="11187639"/>
                </a:lnTo>
                <a:lnTo>
                  <a:pt x="913594" y="11174939"/>
                </a:lnTo>
                <a:close/>
              </a:path>
              <a:path w="2717165" h="11289665">
                <a:moveTo>
                  <a:pt x="2245047" y="11149539"/>
                </a:moveTo>
                <a:lnTo>
                  <a:pt x="2227630" y="11149539"/>
                </a:lnTo>
                <a:lnTo>
                  <a:pt x="2230467" y="11162239"/>
                </a:lnTo>
                <a:lnTo>
                  <a:pt x="2232976" y="11174939"/>
                </a:lnTo>
                <a:lnTo>
                  <a:pt x="2244433" y="11174939"/>
                </a:lnTo>
                <a:lnTo>
                  <a:pt x="2245197" y="11162239"/>
                </a:lnTo>
                <a:lnTo>
                  <a:pt x="2245986" y="11162239"/>
                </a:lnTo>
                <a:lnTo>
                  <a:pt x="2245047" y="11149539"/>
                </a:lnTo>
                <a:close/>
              </a:path>
              <a:path w="2717165" h="11289665">
                <a:moveTo>
                  <a:pt x="2431014" y="11149539"/>
                </a:moveTo>
                <a:lnTo>
                  <a:pt x="2415957" y="11149539"/>
                </a:lnTo>
                <a:lnTo>
                  <a:pt x="2413775" y="11162239"/>
                </a:lnTo>
                <a:lnTo>
                  <a:pt x="2415739" y="11174939"/>
                </a:lnTo>
                <a:lnTo>
                  <a:pt x="2421522" y="11162239"/>
                </a:lnTo>
                <a:lnTo>
                  <a:pt x="2430141" y="11162239"/>
                </a:lnTo>
                <a:lnTo>
                  <a:pt x="2431014" y="11149539"/>
                </a:lnTo>
                <a:close/>
              </a:path>
              <a:path w="2717165" h="11289665">
                <a:moveTo>
                  <a:pt x="495477" y="11149539"/>
                </a:moveTo>
                <a:lnTo>
                  <a:pt x="490131" y="11149539"/>
                </a:lnTo>
                <a:lnTo>
                  <a:pt x="491985" y="11162239"/>
                </a:lnTo>
                <a:lnTo>
                  <a:pt x="497913" y="11156291"/>
                </a:lnTo>
                <a:lnTo>
                  <a:pt x="495477" y="11149539"/>
                </a:lnTo>
                <a:close/>
              </a:path>
              <a:path w="2717165" h="11289665">
                <a:moveTo>
                  <a:pt x="502392" y="11151797"/>
                </a:moveTo>
                <a:lnTo>
                  <a:pt x="497913" y="11156291"/>
                </a:lnTo>
                <a:lnTo>
                  <a:pt x="500060" y="11162239"/>
                </a:lnTo>
                <a:lnTo>
                  <a:pt x="502392" y="11151797"/>
                </a:lnTo>
                <a:close/>
              </a:path>
              <a:path w="2717165" h="11289665">
                <a:moveTo>
                  <a:pt x="2042006" y="11022539"/>
                </a:moveTo>
                <a:lnTo>
                  <a:pt x="2025118" y="11022539"/>
                </a:lnTo>
                <a:lnTo>
                  <a:pt x="2020632" y="11035239"/>
                </a:lnTo>
                <a:lnTo>
                  <a:pt x="2016321" y="11047939"/>
                </a:lnTo>
                <a:lnTo>
                  <a:pt x="2011907" y="11060639"/>
                </a:lnTo>
                <a:lnTo>
                  <a:pt x="2007114" y="11073339"/>
                </a:lnTo>
                <a:lnTo>
                  <a:pt x="1996747" y="11098739"/>
                </a:lnTo>
                <a:lnTo>
                  <a:pt x="1986124" y="11124139"/>
                </a:lnTo>
                <a:lnTo>
                  <a:pt x="1975276" y="11136839"/>
                </a:lnTo>
                <a:lnTo>
                  <a:pt x="1964233" y="11162239"/>
                </a:lnTo>
                <a:lnTo>
                  <a:pt x="1979244" y="11162239"/>
                </a:lnTo>
                <a:lnTo>
                  <a:pt x="1987077" y="11149539"/>
                </a:lnTo>
                <a:lnTo>
                  <a:pt x="2008765" y="11098739"/>
                </a:lnTo>
                <a:lnTo>
                  <a:pt x="2029082" y="11047939"/>
                </a:lnTo>
                <a:lnTo>
                  <a:pt x="2042006" y="11022539"/>
                </a:lnTo>
                <a:close/>
              </a:path>
              <a:path w="2717165" h="11289665">
                <a:moveTo>
                  <a:pt x="509989" y="11111439"/>
                </a:moveTo>
                <a:lnTo>
                  <a:pt x="492749" y="11111439"/>
                </a:lnTo>
                <a:lnTo>
                  <a:pt x="490608" y="11124139"/>
                </a:lnTo>
                <a:lnTo>
                  <a:pt x="490306" y="11130671"/>
                </a:lnTo>
                <a:lnTo>
                  <a:pt x="496241" y="11136839"/>
                </a:lnTo>
                <a:lnTo>
                  <a:pt x="500933" y="11149539"/>
                </a:lnTo>
                <a:lnTo>
                  <a:pt x="502897" y="11149539"/>
                </a:lnTo>
                <a:lnTo>
                  <a:pt x="502392" y="11151797"/>
                </a:lnTo>
                <a:lnTo>
                  <a:pt x="504642" y="11149539"/>
                </a:lnTo>
                <a:lnTo>
                  <a:pt x="504752" y="11148833"/>
                </a:lnTo>
                <a:lnTo>
                  <a:pt x="501042" y="11136839"/>
                </a:lnTo>
                <a:lnTo>
                  <a:pt x="504861" y="11136839"/>
                </a:lnTo>
                <a:lnTo>
                  <a:pt x="504315" y="11124139"/>
                </a:lnTo>
                <a:lnTo>
                  <a:pt x="503988" y="11124139"/>
                </a:lnTo>
                <a:lnTo>
                  <a:pt x="509989" y="11111439"/>
                </a:lnTo>
                <a:close/>
              </a:path>
              <a:path w="2717165" h="11289665">
                <a:moveTo>
                  <a:pt x="490171" y="11136839"/>
                </a:moveTo>
                <a:lnTo>
                  <a:pt x="473000" y="11136839"/>
                </a:lnTo>
                <a:lnTo>
                  <a:pt x="478246" y="11149539"/>
                </a:lnTo>
                <a:lnTo>
                  <a:pt x="490240" y="11149539"/>
                </a:lnTo>
                <a:lnTo>
                  <a:pt x="490171" y="11136839"/>
                </a:lnTo>
                <a:close/>
              </a:path>
              <a:path w="2717165" h="11289665">
                <a:moveTo>
                  <a:pt x="505035" y="11146999"/>
                </a:moveTo>
                <a:lnTo>
                  <a:pt x="504752" y="11148833"/>
                </a:lnTo>
                <a:lnTo>
                  <a:pt x="504970" y="11149539"/>
                </a:lnTo>
                <a:lnTo>
                  <a:pt x="505035" y="11146999"/>
                </a:lnTo>
                <a:close/>
              </a:path>
              <a:path w="2717165" h="11289665">
                <a:moveTo>
                  <a:pt x="885007" y="11124139"/>
                </a:moveTo>
                <a:lnTo>
                  <a:pt x="842489" y="11124139"/>
                </a:lnTo>
                <a:lnTo>
                  <a:pt x="831651" y="11136839"/>
                </a:lnTo>
                <a:lnTo>
                  <a:pt x="827941" y="11149539"/>
                </a:lnTo>
                <a:lnTo>
                  <a:pt x="843108" y="11149539"/>
                </a:lnTo>
                <a:lnTo>
                  <a:pt x="847363" y="11136839"/>
                </a:lnTo>
                <a:lnTo>
                  <a:pt x="920443" y="11136839"/>
                </a:lnTo>
                <a:lnTo>
                  <a:pt x="885007" y="11124139"/>
                </a:lnTo>
                <a:close/>
              </a:path>
              <a:path w="2717165" h="11289665">
                <a:moveTo>
                  <a:pt x="1648990" y="10596249"/>
                </a:moveTo>
                <a:lnTo>
                  <a:pt x="1635534" y="10616139"/>
                </a:lnTo>
                <a:lnTo>
                  <a:pt x="1619903" y="10654239"/>
                </a:lnTo>
                <a:lnTo>
                  <a:pt x="1605460" y="10679639"/>
                </a:lnTo>
                <a:lnTo>
                  <a:pt x="1591834" y="10717739"/>
                </a:lnTo>
                <a:lnTo>
                  <a:pt x="1582585" y="10730439"/>
                </a:lnTo>
                <a:lnTo>
                  <a:pt x="1573408" y="10755839"/>
                </a:lnTo>
                <a:lnTo>
                  <a:pt x="1564169" y="10781239"/>
                </a:lnTo>
                <a:lnTo>
                  <a:pt x="1554736" y="10806639"/>
                </a:lnTo>
                <a:lnTo>
                  <a:pt x="1533184" y="10857439"/>
                </a:lnTo>
                <a:lnTo>
                  <a:pt x="1510208" y="10895539"/>
                </a:lnTo>
                <a:lnTo>
                  <a:pt x="1486602" y="10946339"/>
                </a:lnTo>
                <a:lnTo>
                  <a:pt x="1463161" y="10997139"/>
                </a:lnTo>
                <a:lnTo>
                  <a:pt x="1440677" y="11047939"/>
                </a:lnTo>
                <a:lnTo>
                  <a:pt x="1419946" y="11098739"/>
                </a:lnTo>
                <a:lnTo>
                  <a:pt x="1401761" y="11149539"/>
                </a:lnTo>
                <a:lnTo>
                  <a:pt x="1410599" y="11149539"/>
                </a:lnTo>
                <a:lnTo>
                  <a:pt x="1412127" y="11136839"/>
                </a:lnTo>
                <a:lnTo>
                  <a:pt x="1415362" y="11136839"/>
                </a:lnTo>
                <a:lnTo>
                  <a:pt x="1429649" y="11098739"/>
                </a:lnTo>
                <a:lnTo>
                  <a:pt x="1450637" y="11047939"/>
                </a:lnTo>
                <a:lnTo>
                  <a:pt x="1472907" y="11009839"/>
                </a:lnTo>
                <a:lnTo>
                  <a:pt x="1518676" y="10908239"/>
                </a:lnTo>
                <a:lnTo>
                  <a:pt x="1540866" y="10870139"/>
                </a:lnTo>
                <a:lnTo>
                  <a:pt x="1561719" y="10819339"/>
                </a:lnTo>
                <a:lnTo>
                  <a:pt x="1574028" y="10793939"/>
                </a:lnTo>
                <a:lnTo>
                  <a:pt x="1585969" y="10768539"/>
                </a:lnTo>
                <a:lnTo>
                  <a:pt x="1597869" y="10730439"/>
                </a:lnTo>
                <a:lnTo>
                  <a:pt x="1610056" y="10705039"/>
                </a:lnTo>
                <a:lnTo>
                  <a:pt x="1621450" y="10679639"/>
                </a:lnTo>
                <a:lnTo>
                  <a:pt x="1633529" y="10654239"/>
                </a:lnTo>
                <a:lnTo>
                  <a:pt x="1646528" y="10628839"/>
                </a:lnTo>
                <a:lnTo>
                  <a:pt x="1658699" y="10607001"/>
                </a:lnTo>
                <a:lnTo>
                  <a:pt x="1653919" y="10603439"/>
                </a:lnTo>
                <a:lnTo>
                  <a:pt x="1648681" y="10603439"/>
                </a:lnTo>
                <a:lnTo>
                  <a:pt x="1648990" y="10596249"/>
                </a:lnTo>
                <a:close/>
              </a:path>
              <a:path w="2717165" h="11289665">
                <a:moveTo>
                  <a:pt x="2304990" y="11136839"/>
                </a:moveTo>
                <a:lnTo>
                  <a:pt x="2297570" y="11136839"/>
                </a:lnTo>
                <a:lnTo>
                  <a:pt x="2298989" y="11149539"/>
                </a:lnTo>
                <a:lnTo>
                  <a:pt x="2304990" y="11136839"/>
                </a:lnTo>
                <a:close/>
              </a:path>
              <a:path w="2717165" h="11289665">
                <a:moveTo>
                  <a:pt x="2368057" y="11136839"/>
                </a:moveTo>
                <a:lnTo>
                  <a:pt x="2357364" y="11136839"/>
                </a:lnTo>
                <a:lnTo>
                  <a:pt x="2358346" y="11149539"/>
                </a:lnTo>
                <a:lnTo>
                  <a:pt x="2360746" y="11149539"/>
                </a:lnTo>
                <a:lnTo>
                  <a:pt x="2368057" y="11136839"/>
                </a:lnTo>
                <a:close/>
              </a:path>
              <a:path w="2717165" h="11289665">
                <a:moveTo>
                  <a:pt x="506606" y="11136839"/>
                </a:moveTo>
                <a:lnTo>
                  <a:pt x="505297" y="11136839"/>
                </a:lnTo>
                <a:lnTo>
                  <a:pt x="505035" y="11146999"/>
                </a:lnTo>
                <a:lnTo>
                  <a:pt x="506606" y="11136839"/>
                </a:lnTo>
                <a:close/>
              </a:path>
              <a:path w="2717165" h="11289665">
                <a:moveTo>
                  <a:pt x="423245" y="11073339"/>
                </a:moveTo>
                <a:lnTo>
                  <a:pt x="422154" y="11073339"/>
                </a:lnTo>
                <a:lnTo>
                  <a:pt x="421627" y="11086039"/>
                </a:lnTo>
                <a:lnTo>
                  <a:pt x="419412" y="11111439"/>
                </a:lnTo>
                <a:lnTo>
                  <a:pt x="416768" y="11124139"/>
                </a:lnTo>
                <a:lnTo>
                  <a:pt x="414952" y="11136839"/>
                </a:lnTo>
                <a:lnTo>
                  <a:pt x="424554" y="11136839"/>
                </a:lnTo>
                <a:lnTo>
                  <a:pt x="423354" y="11124139"/>
                </a:lnTo>
                <a:lnTo>
                  <a:pt x="428997" y="11124139"/>
                </a:lnTo>
                <a:lnTo>
                  <a:pt x="431947" y="11098739"/>
                </a:lnTo>
                <a:lnTo>
                  <a:pt x="434364" y="11086039"/>
                </a:lnTo>
                <a:lnTo>
                  <a:pt x="433958" y="11086039"/>
                </a:lnTo>
                <a:lnTo>
                  <a:pt x="423245" y="11073339"/>
                </a:lnTo>
                <a:close/>
              </a:path>
              <a:path w="2717165" h="11289665">
                <a:moveTo>
                  <a:pt x="484020" y="11124139"/>
                </a:moveTo>
                <a:lnTo>
                  <a:pt x="459283" y="11124139"/>
                </a:lnTo>
                <a:lnTo>
                  <a:pt x="463671" y="11136839"/>
                </a:lnTo>
                <a:lnTo>
                  <a:pt x="490021" y="11136839"/>
                </a:lnTo>
                <a:lnTo>
                  <a:pt x="490306" y="11130671"/>
                </a:lnTo>
                <a:lnTo>
                  <a:pt x="484020" y="11124139"/>
                </a:lnTo>
                <a:close/>
              </a:path>
              <a:path w="2717165" h="11289665">
                <a:moveTo>
                  <a:pt x="1464720" y="11124139"/>
                </a:moveTo>
                <a:lnTo>
                  <a:pt x="1437332" y="11124139"/>
                </a:lnTo>
                <a:lnTo>
                  <a:pt x="1437222" y="11136839"/>
                </a:lnTo>
                <a:lnTo>
                  <a:pt x="1479135" y="11136839"/>
                </a:lnTo>
                <a:lnTo>
                  <a:pt x="1464720" y="11124139"/>
                </a:lnTo>
                <a:close/>
              </a:path>
              <a:path w="2717165" h="11289665">
                <a:moveTo>
                  <a:pt x="2307718" y="11124139"/>
                </a:moveTo>
                <a:lnTo>
                  <a:pt x="2296698" y="11124139"/>
                </a:lnTo>
                <a:lnTo>
                  <a:pt x="2296479" y="11136839"/>
                </a:lnTo>
                <a:lnTo>
                  <a:pt x="2307500" y="11136839"/>
                </a:lnTo>
                <a:lnTo>
                  <a:pt x="2307718" y="11124139"/>
                </a:lnTo>
                <a:close/>
              </a:path>
              <a:path w="2717165" h="11289665">
                <a:moveTo>
                  <a:pt x="428997" y="11124139"/>
                </a:moveTo>
                <a:lnTo>
                  <a:pt x="423354" y="11124139"/>
                </a:lnTo>
                <a:lnTo>
                  <a:pt x="428371" y="11127833"/>
                </a:lnTo>
                <a:lnTo>
                  <a:pt x="428997" y="11124139"/>
                </a:lnTo>
                <a:close/>
              </a:path>
              <a:path w="2717165" h="11289665">
                <a:moveTo>
                  <a:pt x="451396" y="11113979"/>
                </a:moveTo>
                <a:lnTo>
                  <a:pt x="450523" y="11124139"/>
                </a:lnTo>
                <a:lnTo>
                  <a:pt x="456197" y="11124139"/>
                </a:lnTo>
                <a:lnTo>
                  <a:pt x="451396" y="11113979"/>
                </a:lnTo>
                <a:close/>
              </a:path>
              <a:path w="2717165" h="11289665">
                <a:moveTo>
                  <a:pt x="462743" y="11111439"/>
                </a:moveTo>
                <a:lnTo>
                  <a:pt x="453796" y="11111439"/>
                </a:lnTo>
                <a:lnTo>
                  <a:pt x="456197" y="11124139"/>
                </a:lnTo>
                <a:lnTo>
                  <a:pt x="459688" y="11124139"/>
                </a:lnTo>
                <a:lnTo>
                  <a:pt x="462743" y="11111439"/>
                </a:lnTo>
                <a:close/>
              </a:path>
              <a:path w="2717165" h="11289665">
                <a:moveTo>
                  <a:pt x="463115" y="11120713"/>
                </a:moveTo>
                <a:lnTo>
                  <a:pt x="459688" y="11124139"/>
                </a:lnTo>
                <a:lnTo>
                  <a:pt x="463071" y="11124139"/>
                </a:lnTo>
                <a:lnTo>
                  <a:pt x="463115" y="11120713"/>
                </a:lnTo>
                <a:close/>
              </a:path>
              <a:path w="2717165" h="11289665">
                <a:moveTo>
                  <a:pt x="470342" y="11113488"/>
                </a:moveTo>
                <a:lnTo>
                  <a:pt x="464775" y="11119054"/>
                </a:lnTo>
                <a:lnTo>
                  <a:pt x="463071" y="11124139"/>
                </a:lnTo>
                <a:lnTo>
                  <a:pt x="478681" y="11124139"/>
                </a:lnTo>
                <a:lnTo>
                  <a:pt x="470342" y="11113488"/>
                </a:lnTo>
                <a:close/>
              </a:path>
              <a:path w="2717165" h="11289665">
                <a:moveTo>
                  <a:pt x="1670395" y="10641539"/>
                </a:moveTo>
                <a:lnTo>
                  <a:pt x="1657956" y="10641539"/>
                </a:lnTo>
                <a:lnTo>
                  <a:pt x="1653820" y="10654239"/>
                </a:lnTo>
                <a:lnTo>
                  <a:pt x="1649991" y="10666939"/>
                </a:lnTo>
                <a:lnTo>
                  <a:pt x="1642680" y="10679639"/>
                </a:lnTo>
                <a:lnTo>
                  <a:pt x="1638316" y="10692339"/>
                </a:lnTo>
                <a:lnTo>
                  <a:pt x="1635915" y="10705039"/>
                </a:lnTo>
                <a:lnTo>
                  <a:pt x="1628368" y="10717739"/>
                </a:lnTo>
                <a:lnTo>
                  <a:pt x="1620053" y="10730439"/>
                </a:lnTo>
                <a:lnTo>
                  <a:pt x="1611595" y="10743139"/>
                </a:lnTo>
                <a:lnTo>
                  <a:pt x="1603618" y="10768539"/>
                </a:lnTo>
                <a:lnTo>
                  <a:pt x="1589002" y="10793939"/>
                </a:lnTo>
                <a:lnTo>
                  <a:pt x="1560794" y="10857439"/>
                </a:lnTo>
                <a:lnTo>
                  <a:pt x="1546116" y="10882839"/>
                </a:lnTo>
                <a:lnTo>
                  <a:pt x="1531592" y="10920939"/>
                </a:lnTo>
                <a:lnTo>
                  <a:pt x="1517324" y="10946339"/>
                </a:lnTo>
                <a:lnTo>
                  <a:pt x="1503322" y="10984439"/>
                </a:lnTo>
                <a:lnTo>
                  <a:pt x="1489596" y="11009839"/>
                </a:lnTo>
                <a:lnTo>
                  <a:pt x="1476247" y="11035239"/>
                </a:lnTo>
                <a:lnTo>
                  <a:pt x="1462509" y="11060639"/>
                </a:lnTo>
                <a:lnTo>
                  <a:pt x="1449794" y="11098739"/>
                </a:lnTo>
                <a:lnTo>
                  <a:pt x="1439514" y="11124139"/>
                </a:lnTo>
                <a:lnTo>
                  <a:pt x="1449661" y="11124139"/>
                </a:lnTo>
                <a:lnTo>
                  <a:pt x="1461682" y="11098739"/>
                </a:lnTo>
                <a:lnTo>
                  <a:pt x="1486993" y="11047939"/>
                </a:lnTo>
                <a:lnTo>
                  <a:pt x="1499198" y="11022539"/>
                </a:lnTo>
                <a:lnTo>
                  <a:pt x="1512880" y="10984439"/>
                </a:lnTo>
                <a:lnTo>
                  <a:pt x="1526817" y="10959039"/>
                </a:lnTo>
                <a:lnTo>
                  <a:pt x="1541102" y="10920939"/>
                </a:lnTo>
                <a:lnTo>
                  <a:pt x="1555827" y="10895539"/>
                </a:lnTo>
                <a:lnTo>
                  <a:pt x="1569734" y="10870139"/>
                </a:lnTo>
                <a:lnTo>
                  <a:pt x="1582955" y="10844739"/>
                </a:lnTo>
                <a:lnTo>
                  <a:pt x="1595951" y="10806639"/>
                </a:lnTo>
                <a:lnTo>
                  <a:pt x="1609183" y="10781239"/>
                </a:lnTo>
                <a:lnTo>
                  <a:pt x="1616804" y="10768539"/>
                </a:lnTo>
                <a:lnTo>
                  <a:pt x="1624813" y="10743139"/>
                </a:lnTo>
                <a:lnTo>
                  <a:pt x="1641262" y="10717739"/>
                </a:lnTo>
                <a:lnTo>
                  <a:pt x="1646479" y="10705039"/>
                </a:lnTo>
                <a:lnTo>
                  <a:pt x="1651164" y="10692339"/>
                </a:lnTo>
                <a:lnTo>
                  <a:pt x="1655562" y="10679639"/>
                </a:lnTo>
                <a:lnTo>
                  <a:pt x="1659920" y="10679639"/>
                </a:lnTo>
                <a:lnTo>
                  <a:pt x="1663848" y="10666939"/>
                </a:lnTo>
                <a:lnTo>
                  <a:pt x="1715755" y="10666939"/>
                </a:lnTo>
                <a:lnTo>
                  <a:pt x="1693745" y="10654239"/>
                </a:lnTo>
                <a:lnTo>
                  <a:pt x="1678906" y="10654239"/>
                </a:lnTo>
                <a:lnTo>
                  <a:pt x="1670395" y="10641539"/>
                </a:lnTo>
                <a:close/>
              </a:path>
              <a:path w="2717165" h="11289665">
                <a:moveTo>
                  <a:pt x="1720586" y="10984439"/>
                </a:moveTo>
                <a:lnTo>
                  <a:pt x="1710562" y="10984439"/>
                </a:lnTo>
                <a:lnTo>
                  <a:pt x="1706884" y="10997139"/>
                </a:lnTo>
                <a:lnTo>
                  <a:pt x="1717918" y="11035239"/>
                </a:lnTo>
                <a:lnTo>
                  <a:pt x="1729111" y="11060639"/>
                </a:lnTo>
                <a:lnTo>
                  <a:pt x="1741960" y="11098739"/>
                </a:lnTo>
                <a:lnTo>
                  <a:pt x="1758012" y="11124139"/>
                </a:lnTo>
                <a:lnTo>
                  <a:pt x="1765991" y="11124139"/>
                </a:lnTo>
                <a:lnTo>
                  <a:pt x="1766413" y="11111439"/>
                </a:lnTo>
                <a:lnTo>
                  <a:pt x="1758332" y="11086039"/>
                </a:lnTo>
                <a:lnTo>
                  <a:pt x="1746773" y="11047939"/>
                </a:lnTo>
                <a:lnTo>
                  <a:pt x="1733577" y="11022539"/>
                </a:lnTo>
                <a:lnTo>
                  <a:pt x="1720586" y="10984439"/>
                </a:lnTo>
                <a:close/>
              </a:path>
              <a:path w="2717165" h="11289665">
                <a:moveTo>
                  <a:pt x="464150" y="11100526"/>
                </a:moveTo>
                <a:lnTo>
                  <a:pt x="463289" y="11107205"/>
                </a:lnTo>
                <a:lnTo>
                  <a:pt x="463115" y="11120713"/>
                </a:lnTo>
                <a:lnTo>
                  <a:pt x="464775" y="11119054"/>
                </a:lnTo>
                <a:lnTo>
                  <a:pt x="467326" y="11111439"/>
                </a:lnTo>
                <a:lnTo>
                  <a:pt x="468738" y="11111439"/>
                </a:lnTo>
                <a:lnTo>
                  <a:pt x="464150" y="11100526"/>
                </a:lnTo>
                <a:close/>
              </a:path>
              <a:path w="2717165" h="11289665">
                <a:moveTo>
                  <a:pt x="463398" y="11098739"/>
                </a:moveTo>
                <a:lnTo>
                  <a:pt x="452050" y="11098739"/>
                </a:lnTo>
                <a:lnTo>
                  <a:pt x="450196" y="11111439"/>
                </a:lnTo>
                <a:lnTo>
                  <a:pt x="451396" y="11113979"/>
                </a:lnTo>
                <a:lnTo>
                  <a:pt x="451614" y="11111439"/>
                </a:lnTo>
                <a:lnTo>
                  <a:pt x="462743" y="11111439"/>
                </a:lnTo>
                <a:lnTo>
                  <a:pt x="463253" y="11107481"/>
                </a:lnTo>
                <a:lnTo>
                  <a:pt x="463398" y="11098739"/>
                </a:lnTo>
                <a:close/>
              </a:path>
              <a:path w="2717165" h="11289665">
                <a:moveTo>
                  <a:pt x="472391" y="11111439"/>
                </a:moveTo>
                <a:lnTo>
                  <a:pt x="468738" y="11111439"/>
                </a:lnTo>
                <a:lnTo>
                  <a:pt x="470342" y="11113488"/>
                </a:lnTo>
                <a:lnTo>
                  <a:pt x="472391" y="11111439"/>
                </a:lnTo>
                <a:close/>
              </a:path>
              <a:path w="2717165" h="11289665">
                <a:moveTo>
                  <a:pt x="109766" y="10895539"/>
                </a:moveTo>
                <a:lnTo>
                  <a:pt x="90235" y="10895539"/>
                </a:lnTo>
                <a:lnTo>
                  <a:pt x="89843" y="10908239"/>
                </a:lnTo>
                <a:lnTo>
                  <a:pt x="94872" y="10933639"/>
                </a:lnTo>
                <a:lnTo>
                  <a:pt x="101866" y="10946339"/>
                </a:lnTo>
                <a:lnTo>
                  <a:pt x="107366" y="10959039"/>
                </a:lnTo>
                <a:lnTo>
                  <a:pt x="119799" y="10997139"/>
                </a:lnTo>
                <a:lnTo>
                  <a:pt x="136867" y="11035239"/>
                </a:lnTo>
                <a:lnTo>
                  <a:pt x="157187" y="11073339"/>
                </a:lnTo>
                <a:lnTo>
                  <a:pt x="179380" y="11111439"/>
                </a:lnTo>
                <a:lnTo>
                  <a:pt x="208403" y="11111439"/>
                </a:lnTo>
                <a:lnTo>
                  <a:pt x="187943" y="11060639"/>
                </a:lnTo>
                <a:lnTo>
                  <a:pt x="157898" y="10997139"/>
                </a:lnTo>
                <a:lnTo>
                  <a:pt x="140318" y="10997139"/>
                </a:lnTo>
                <a:lnTo>
                  <a:pt x="134398" y="10984439"/>
                </a:lnTo>
                <a:lnTo>
                  <a:pt x="128806" y="10971739"/>
                </a:lnTo>
                <a:lnTo>
                  <a:pt x="123623" y="10959039"/>
                </a:lnTo>
                <a:lnTo>
                  <a:pt x="122096" y="10959039"/>
                </a:lnTo>
                <a:lnTo>
                  <a:pt x="121691" y="10953809"/>
                </a:lnTo>
                <a:lnTo>
                  <a:pt x="118932" y="10946339"/>
                </a:lnTo>
                <a:lnTo>
                  <a:pt x="136890" y="10946339"/>
                </a:lnTo>
                <a:lnTo>
                  <a:pt x="131638" y="10933639"/>
                </a:lnTo>
                <a:lnTo>
                  <a:pt x="112930" y="10933639"/>
                </a:lnTo>
                <a:lnTo>
                  <a:pt x="108830" y="10920939"/>
                </a:lnTo>
                <a:lnTo>
                  <a:pt x="106725" y="10908239"/>
                </a:lnTo>
                <a:lnTo>
                  <a:pt x="106931" y="10908239"/>
                </a:lnTo>
                <a:lnTo>
                  <a:pt x="109766" y="10895539"/>
                </a:lnTo>
                <a:close/>
              </a:path>
              <a:path w="2717165" h="11289665">
                <a:moveTo>
                  <a:pt x="499610" y="11098739"/>
                </a:moveTo>
                <a:lnTo>
                  <a:pt x="464380" y="11098739"/>
                </a:lnTo>
                <a:lnTo>
                  <a:pt x="469290" y="11111439"/>
                </a:lnTo>
                <a:lnTo>
                  <a:pt x="495878" y="11111439"/>
                </a:lnTo>
                <a:lnTo>
                  <a:pt x="499610" y="11098739"/>
                </a:lnTo>
                <a:close/>
              </a:path>
              <a:path w="2717165" h="11289665">
                <a:moveTo>
                  <a:pt x="518172" y="11098739"/>
                </a:moveTo>
                <a:lnTo>
                  <a:pt x="508352" y="11098739"/>
                </a:lnTo>
                <a:lnTo>
                  <a:pt x="511626" y="11111439"/>
                </a:lnTo>
                <a:lnTo>
                  <a:pt x="516536" y="11111439"/>
                </a:lnTo>
                <a:lnTo>
                  <a:pt x="518172" y="11098739"/>
                </a:lnTo>
                <a:close/>
              </a:path>
              <a:path w="2717165" h="11289665">
                <a:moveTo>
                  <a:pt x="576875" y="11098739"/>
                </a:moveTo>
                <a:lnTo>
                  <a:pt x="551451" y="11098739"/>
                </a:lnTo>
                <a:lnTo>
                  <a:pt x="550538" y="11111439"/>
                </a:lnTo>
                <a:lnTo>
                  <a:pt x="568185" y="11111439"/>
                </a:lnTo>
                <a:lnTo>
                  <a:pt x="576875" y="11098739"/>
                </a:lnTo>
                <a:close/>
              </a:path>
              <a:path w="2717165" h="11289665">
                <a:moveTo>
                  <a:pt x="1882202" y="11100524"/>
                </a:moveTo>
                <a:lnTo>
                  <a:pt x="1886327" y="11111439"/>
                </a:lnTo>
                <a:lnTo>
                  <a:pt x="1887382" y="11107481"/>
                </a:lnTo>
                <a:lnTo>
                  <a:pt x="1882202" y="11100524"/>
                </a:lnTo>
                <a:close/>
              </a:path>
              <a:path w="2717165" h="11289665">
                <a:moveTo>
                  <a:pt x="1907713" y="11086039"/>
                </a:moveTo>
                <a:lnTo>
                  <a:pt x="1898221" y="11086039"/>
                </a:lnTo>
                <a:lnTo>
                  <a:pt x="1897239" y="11098739"/>
                </a:lnTo>
                <a:lnTo>
                  <a:pt x="1889710" y="11098739"/>
                </a:lnTo>
                <a:lnTo>
                  <a:pt x="1887382" y="11107481"/>
                </a:lnTo>
                <a:lnTo>
                  <a:pt x="1890329" y="11111439"/>
                </a:lnTo>
                <a:lnTo>
                  <a:pt x="1899898" y="11111439"/>
                </a:lnTo>
                <a:lnTo>
                  <a:pt x="1906665" y="11098739"/>
                </a:lnTo>
                <a:lnTo>
                  <a:pt x="1907713" y="11086039"/>
                </a:lnTo>
                <a:close/>
              </a:path>
              <a:path w="2717165" h="11289665">
                <a:moveTo>
                  <a:pt x="464380" y="11098739"/>
                </a:moveTo>
                <a:lnTo>
                  <a:pt x="463398" y="11098739"/>
                </a:lnTo>
                <a:lnTo>
                  <a:pt x="464150" y="11100526"/>
                </a:lnTo>
                <a:lnTo>
                  <a:pt x="464380" y="11098739"/>
                </a:lnTo>
                <a:close/>
              </a:path>
              <a:path w="2717165" h="11289665">
                <a:moveTo>
                  <a:pt x="1881526" y="11098739"/>
                </a:moveTo>
                <a:lnTo>
                  <a:pt x="1880872" y="11098739"/>
                </a:lnTo>
                <a:lnTo>
                  <a:pt x="1882202" y="11100524"/>
                </a:lnTo>
                <a:lnTo>
                  <a:pt x="1881526" y="11098739"/>
                </a:lnTo>
                <a:close/>
              </a:path>
              <a:path w="2717165" h="11289665">
                <a:moveTo>
                  <a:pt x="514681" y="11086039"/>
                </a:moveTo>
                <a:lnTo>
                  <a:pt x="510098" y="11086039"/>
                </a:lnTo>
                <a:lnTo>
                  <a:pt x="504315" y="11098739"/>
                </a:lnTo>
                <a:lnTo>
                  <a:pt x="517627" y="11098739"/>
                </a:lnTo>
                <a:lnTo>
                  <a:pt x="514681" y="11086039"/>
                </a:lnTo>
                <a:close/>
              </a:path>
              <a:path w="2717165" h="11289665">
                <a:moveTo>
                  <a:pt x="602391" y="11086039"/>
                </a:moveTo>
                <a:lnTo>
                  <a:pt x="540213" y="11086039"/>
                </a:lnTo>
                <a:lnTo>
                  <a:pt x="538249" y="11098739"/>
                </a:lnTo>
                <a:lnTo>
                  <a:pt x="604698" y="11098739"/>
                </a:lnTo>
                <a:lnTo>
                  <a:pt x="602391" y="11086039"/>
                </a:lnTo>
                <a:close/>
              </a:path>
              <a:path w="2717165" h="11289665">
                <a:moveTo>
                  <a:pt x="618883" y="11086039"/>
                </a:moveTo>
                <a:lnTo>
                  <a:pt x="611899" y="11086039"/>
                </a:lnTo>
                <a:lnTo>
                  <a:pt x="604698" y="11098739"/>
                </a:lnTo>
                <a:lnTo>
                  <a:pt x="616155" y="11098739"/>
                </a:lnTo>
                <a:lnTo>
                  <a:pt x="618883" y="11086039"/>
                </a:lnTo>
                <a:close/>
              </a:path>
              <a:path w="2717165" h="11289665">
                <a:moveTo>
                  <a:pt x="1553863" y="11022539"/>
                </a:moveTo>
                <a:lnTo>
                  <a:pt x="1545953" y="11022539"/>
                </a:lnTo>
                <a:lnTo>
                  <a:pt x="1543521" y="11035239"/>
                </a:lnTo>
                <a:lnTo>
                  <a:pt x="1543934" y="11035239"/>
                </a:lnTo>
                <a:lnTo>
                  <a:pt x="1551567" y="11047939"/>
                </a:lnTo>
                <a:lnTo>
                  <a:pt x="1559005" y="11073339"/>
                </a:lnTo>
                <a:lnTo>
                  <a:pt x="1567119" y="11086039"/>
                </a:lnTo>
                <a:lnTo>
                  <a:pt x="1576777" y="11098739"/>
                </a:lnTo>
                <a:lnTo>
                  <a:pt x="1585707" y="11098739"/>
                </a:lnTo>
                <a:lnTo>
                  <a:pt x="1585942" y="11086039"/>
                </a:lnTo>
                <a:lnTo>
                  <a:pt x="1579886" y="11073339"/>
                </a:lnTo>
                <a:lnTo>
                  <a:pt x="1572030" y="11060639"/>
                </a:lnTo>
                <a:lnTo>
                  <a:pt x="1563110" y="11035239"/>
                </a:lnTo>
                <a:lnTo>
                  <a:pt x="1553863" y="11022539"/>
                </a:lnTo>
                <a:close/>
              </a:path>
              <a:path w="2717165" h="11289665">
                <a:moveTo>
                  <a:pt x="1915924" y="11073339"/>
                </a:moveTo>
                <a:lnTo>
                  <a:pt x="1883490" y="11073339"/>
                </a:lnTo>
                <a:lnTo>
                  <a:pt x="1879672" y="11086039"/>
                </a:lnTo>
                <a:lnTo>
                  <a:pt x="1878253" y="11098739"/>
                </a:lnTo>
                <a:lnTo>
                  <a:pt x="1880490" y="11098739"/>
                </a:lnTo>
                <a:lnTo>
                  <a:pt x="1883296" y="11086039"/>
                </a:lnTo>
                <a:lnTo>
                  <a:pt x="1911181" y="11086039"/>
                </a:lnTo>
                <a:lnTo>
                  <a:pt x="1915924" y="11073339"/>
                </a:lnTo>
                <a:close/>
              </a:path>
              <a:path w="2717165" h="11289665">
                <a:moveTo>
                  <a:pt x="1898221" y="11086039"/>
                </a:moveTo>
                <a:lnTo>
                  <a:pt x="1887309" y="11086039"/>
                </a:lnTo>
                <a:lnTo>
                  <a:pt x="1891019" y="11098739"/>
                </a:lnTo>
                <a:lnTo>
                  <a:pt x="1894402" y="11098739"/>
                </a:lnTo>
                <a:lnTo>
                  <a:pt x="1898221" y="11086039"/>
                </a:lnTo>
                <a:close/>
              </a:path>
              <a:path w="2717165" h="11289665">
                <a:moveTo>
                  <a:pt x="603389" y="11060639"/>
                </a:moveTo>
                <a:lnTo>
                  <a:pt x="434920" y="11060639"/>
                </a:lnTo>
                <a:lnTo>
                  <a:pt x="434364" y="11086039"/>
                </a:lnTo>
                <a:lnTo>
                  <a:pt x="465533" y="11086039"/>
                </a:lnTo>
                <a:lnTo>
                  <a:pt x="478456" y="11073339"/>
                </a:lnTo>
                <a:lnTo>
                  <a:pt x="572345" y="11073339"/>
                </a:lnTo>
                <a:lnTo>
                  <a:pt x="603389" y="11060639"/>
                </a:lnTo>
                <a:close/>
              </a:path>
              <a:path w="2717165" h="11289665">
                <a:moveTo>
                  <a:pt x="619210" y="11047939"/>
                </a:moveTo>
                <a:lnTo>
                  <a:pt x="534181" y="11047939"/>
                </a:lnTo>
                <a:lnTo>
                  <a:pt x="508025" y="11060639"/>
                </a:lnTo>
                <a:lnTo>
                  <a:pt x="603389" y="11060639"/>
                </a:lnTo>
                <a:lnTo>
                  <a:pt x="602074" y="11073339"/>
                </a:lnTo>
                <a:lnTo>
                  <a:pt x="601629" y="11086039"/>
                </a:lnTo>
                <a:lnTo>
                  <a:pt x="617246" y="11086039"/>
                </a:lnTo>
                <a:lnTo>
                  <a:pt x="616034" y="11073339"/>
                </a:lnTo>
                <a:lnTo>
                  <a:pt x="616714" y="11073339"/>
                </a:lnTo>
                <a:lnTo>
                  <a:pt x="618151" y="11060639"/>
                </a:lnTo>
                <a:lnTo>
                  <a:pt x="619210" y="11047939"/>
                </a:lnTo>
                <a:close/>
              </a:path>
              <a:path w="2717165" h="11289665">
                <a:moveTo>
                  <a:pt x="434920" y="11060639"/>
                </a:moveTo>
                <a:lnTo>
                  <a:pt x="425604" y="11060639"/>
                </a:lnTo>
                <a:lnTo>
                  <a:pt x="422994" y="11073339"/>
                </a:lnTo>
                <a:lnTo>
                  <a:pt x="430992" y="11073339"/>
                </a:lnTo>
                <a:lnTo>
                  <a:pt x="434920" y="11060639"/>
                </a:lnTo>
                <a:close/>
              </a:path>
              <a:path w="2717165" h="11289665">
                <a:moveTo>
                  <a:pt x="1892067" y="11071254"/>
                </a:moveTo>
                <a:lnTo>
                  <a:pt x="1891740" y="11073339"/>
                </a:lnTo>
                <a:lnTo>
                  <a:pt x="1892179" y="11073339"/>
                </a:lnTo>
                <a:lnTo>
                  <a:pt x="1892067" y="11071254"/>
                </a:lnTo>
                <a:close/>
              </a:path>
              <a:path w="2717165" h="11289665">
                <a:moveTo>
                  <a:pt x="1920479" y="11047939"/>
                </a:moveTo>
                <a:lnTo>
                  <a:pt x="1901085" y="11047939"/>
                </a:lnTo>
                <a:lnTo>
                  <a:pt x="1895735" y="11060639"/>
                </a:lnTo>
                <a:lnTo>
                  <a:pt x="1909677" y="11060639"/>
                </a:lnTo>
                <a:lnTo>
                  <a:pt x="1902040" y="11073339"/>
                </a:lnTo>
                <a:lnTo>
                  <a:pt x="1919235" y="11073339"/>
                </a:lnTo>
                <a:lnTo>
                  <a:pt x="1920479" y="11060639"/>
                </a:lnTo>
                <a:lnTo>
                  <a:pt x="1920479" y="11047939"/>
                </a:lnTo>
                <a:close/>
              </a:path>
              <a:path w="2717165" h="11289665">
                <a:moveTo>
                  <a:pt x="1893733" y="11060639"/>
                </a:moveTo>
                <a:lnTo>
                  <a:pt x="1891502" y="11060639"/>
                </a:lnTo>
                <a:lnTo>
                  <a:pt x="1892067" y="11071254"/>
                </a:lnTo>
                <a:lnTo>
                  <a:pt x="1893733" y="11060639"/>
                </a:lnTo>
                <a:close/>
              </a:path>
              <a:path w="2717165" h="11289665">
                <a:moveTo>
                  <a:pt x="2055015" y="10984439"/>
                </a:moveTo>
                <a:lnTo>
                  <a:pt x="2044431" y="10984439"/>
                </a:lnTo>
                <a:lnTo>
                  <a:pt x="2025128" y="10997139"/>
                </a:lnTo>
                <a:lnTo>
                  <a:pt x="2008342" y="11022539"/>
                </a:lnTo>
                <a:lnTo>
                  <a:pt x="1994133" y="11047939"/>
                </a:lnTo>
                <a:lnTo>
                  <a:pt x="1982564" y="11060639"/>
                </a:lnTo>
                <a:lnTo>
                  <a:pt x="1997358" y="11060639"/>
                </a:lnTo>
                <a:lnTo>
                  <a:pt x="2001836" y="11047939"/>
                </a:lnTo>
                <a:lnTo>
                  <a:pt x="2012613" y="11035239"/>
                </a:lnTo>
                <a:lnTo>
                  <a:pt x="2025118" y="11022539"/>
                </a:lnTo>
                <a:lnTo>
                  <a:pt x="2042006" y="11022539"/>
                </a:lnTo>
                <a:lnTo>
                  <a:pt x="2048468" y="11009839"/>
                </a:lnTo>
                <a:lnTo>
                  <a:pt x="2051523" y="10997139"/>
                </a:lnTo>
                <a:lnTo>
                  <a:pt x="2054322" y="10997139"/>
                </a:lnTo>
                <a:lnTo>
                  <a:pt x="2055015" y="10984439"/>
                </a:lnTo>
                <a:close/>
              </a:path>
              <a:path w="2717165" h="11289665">
                <a:moveTo>
                  <a:pt x="1908506" y="11022539"/>
                </a:moveTo>
                <a:lnTo>
                  <a:pt x="1905640" y="11022539"/>
                </a:lnTo>
                <a:lnTo>
                  <a:pt x="1905422" y="11035239"/>
                </a:lnTo>
                <a:lnTo>
                  <a:pt x="1905968" y="11047939"/>
                </a:lnTo>
                <a:lnTo>
                  <a:pt x="1909568" y="11047939"/>
                </a:lnTo>
                <a:lnTo>
                  <a:pt x="1905858" y="11035239"/>
                </a:lnTo>
                <a:lnTo>
                  <a:pt x="1906622" y="11035239"/>
                </a:lnTo>
                <a:lnTo>
                  <a:pt x="1908506" y="11022539"/>
                </a:lnTo>
                <a:close/>
              </a:path>
              <a:path w="2717165" h="11289665">
                <a:moveTo>
                  <a:pt x="1934543" y="11035239"/>
                </a:moveTo>
                <a:lnTo>
                  <a:pt x="1914806" y="11035239"/>
                </a:lnTo>
                <a:lnTo>
                  <a:pt x="1909568" y="11047939"/>
                </a:lnTo>
                <a:lnTo>
                  <a:pt x="1930368" y="11047939"/>
                </a:lnTo>
                <a:lnTo>
                  <a:pt x="1934543" y="11035239"/>
                </a:lnTo>
                <a:close/>
              </a:path>
              <a:path w="2717165" h="11289665">
                <a:moveTo>
                  <a:pt x="612837" y="11022539"/>
                </a:moveTo>
                <a:lnTo>
                  <a:pt x="555185" y="11022539"/>
                </a:lnTo>
                <a:lnTo>
                  <a:pt x="575729" y="11035239"/>
                </a:lnTo>
                <a:lnTo>
                  <a:pt x="614054" y="11035239"/>
                </a:lnTo>
                <a:lnTo>
                  <a:pt x="612837" y="11022539"/>
                </a:lnTo>
                <a:close/>
              </a:path>
              <a:path w="2717165" h="11289665">
                <a:moveTo>
                  <a:pt x="635359" y="10895539"/>
                </a:moveTo>
                <a:lnTo>
                  <a:pt x="599882" y="10895539"/>
                </a:lnTo>
                <a:lnTo>
                  <a:pt x="612541" y="10908239"/>
                </a:lnTo>
                <a:lnTo>
                  <a:pt x="622315" y="10920939"/>
                </a:lnTo>
                <a:lnTo>
                  <a:pt x="628375" y="10933639"/>
                </a:lnTo>
                <a:lnTo>
                  <a:pt x="630377" y="10946339"/>
                </a:lnTo>
                <a:lnTo>
                  <a:pt x="628921" y="10959039"/>
                </a:lnTo>
                <a:lnTo>
                  <a:pt x="625583" y="10971739"/>
                </a:lnTo>
                <a:lnTo>
                  <a:pt x="621938" y="10984439"/>
                </a:lnTo>
                <a:lnTo>
                  <a:pt x="620637" y="10997139"/>
                </a:lnTo>
                <a:lnTo>
                  <a:pt x="619960" y="10997139"/>
                </a:lnTo>
                <a:lnTo>
                  <a:pt x="618608" y="11009839"/>
                </a:lnTo>
                <a:lnTo>
                  <a:pt x="615761" y="11020711"/>
                </a:lnTo>
                <a:lnTo>
                  <a:pt x="621174" y="11022539"/>
                </a:lnTo>
                <a:lnTo>
                  <a:pt x="627066" y="11022539"/>
                </a:lnTo>
                <a:lnTo>
                  <a:pt x="623247" y="11035239"/>
                </a:lnTo>
                <a:lnTo>
                  <a:pt x="624775" y="11035239"/>
                </a:lnTo>
                <a:lnTo>
                  <a:pt x="632230" y="11022539"/>
                </a:lnTo>
                <a:lnTo>
                  <a:pt x="635972" y="11009839"/>
                </a:lnTo>
                <a:lnTo>
                  <a:pt x="638262" y="10984439"/>
                </a:lnTo>
                <a:lnTo>
                  <a:pt x="644918" y="10946339"/>
                </a:lnTo>
                <a:lnTo>
                  <a:pt x="645356" y="10933639"/>
                </a:lnTo>
                <a:lnTo>
                  <a:pt x="642296" y="10920939"/>
                </a:lnTo>
                <a:lnTo>
                  <a:pt x="635359" y="10895539"/>
                </a:lnTo>
                <a:close/>
              </a:path>
              <a:path w="2717165" h="11289665">
                <a:moveTo>
                  <a:pt x="1922334" y="11022539"/>
                </a:moveTo>
                <a:lnTo>
                  <a:pt x="1916224" y="11022539"/>
                </a:lnTo>
                <a:lnTo>
                  <a:pt x="1917097" y="11035239"/>
                </a:lnTo>
                <a:lnTo>
                  <a:pt x="1919113" y="11031683"/>
                </a:lnTo>
                <a:lnTo>
                  <a:pt x="1922334" y="11022539"/>
                </a:lnTo>
                <a:close/>
              </a:path>
              <a:path w="2717165" h="11289665">
                <a:moveTo>
                  <a:pt x="1922173" y="11026286"/>
                </a:moveTo>
                <a:lnTo>
                  <a:pt x="1919113" y="11031683"/>
                </a:lnTo>
                <a:lnTo>
                  <a:pt x="1917861" y="11035239"/>
                </a:lnTo>
                <a:lnTo>
                  <a:pt x="1921789" y="11035239"/>
                </a:lnTo>
                <a:lnTo>
                  <a:pt x="1922173" y="11026286"/>
                </a:lnTo>
                <a:close/>
              </a:path>
              <a:path w="2717165" h="11289665">
                <a:moveTo>
                  <a:pt x="1932700" y="11009839"/>
                </a:moveTo>
                <a:lnTo>
                  <a:pt x="1918084" y="11009839"/>
                </a:lnTo>
                <a:lnTo>
                  <a:pt x="1912446" y="11022539"/>
                </a:lnTo>
                <a:lnTo>
                  <a:pt x="1926917" y="11022539"/>
                </a:lnTo>
                <a:lnTo>
                  <a:pt x="1922662" y="11035239"/>
                </a:lnTo>
                <a:lnTo>
                  <a:pt x="1936519" y="11035239"/>
                </a:lnTo>
                <a:lnTo>
                  <a:pt x="1937392" y="11022539"/>
                </a:lnTo>
                <a:lnTo>
                  <a:pt x="1932700" y="11009839"/>
                </a:lnTo>
                <a:close/>
              </a:path>
              <a:path w="2717165" h="11289665">
                <a:moveTo>
                  <a:pt x="1924298" y="11022539"/>
                </a:moveTo>
                <a:lnTo>
                  <a:pt x="1922334" y="11022539"/>
                </a:lnTo>
                <a:lnTo>
                  <a:pt x="1922173" y="11026286"/>
                </a:lnTo>
                <a:lnTo>
                  <a:pt x="1924298" y="11022539"/>
                </a:lnTo>
                <a:close/>
              </a:path>
              <a:path w="2717165" h="11289665">
                <a:moveTo>
                  <a:pt x="531965" y="10857439"/>
                </a:moveTo>
                <a:lnTo>
                  <a:pt x="506098" y="10857439"/>
                </a:lnTo>
                <a:lnTo>
                  <a:pt x="494495" y="10870139"/>
                </a:lnTo>
                <a:lnTo>
                  <a:pt x="469773" y="10895539"/>
                </a:lnTo>
                <a:lnTo>
                  <a:pt x="452446" y="10920939"/>
                </a:lnTo>
                <a:lnTo>
                  <a:pt x="443569" y="10959039"/>
                </a:lnTo>
                <a:lnTo>
                  <a:pt x="444194" y="10997139"/>
                </a:lnTo>
                <a:lnTo>
                  <a:pt x="471189" y="10997139"/>
                </a:lnTo>
                <a:lnTo>
                  <a:pt x="492913" y="11009839"/>
                </a:lnTo>
                <a:lnTo>
                  <a:pt x="514391" y="11009839"/>
                </a:lnTo>
                <a:lnTo>
                  <a:pt x="534866" y="11022539"/>
                </a:lnTo>
                <a:lnTo>
                  <a:pt x="615282" y="11022539"/>
                </a:lnTo>
                <a:lnTo>
                  <a:pt x="615761" y="11020711"/>
                </a:lnTo>
                <a:lnTo>
                  <a:pt x="507645" y="10984439"/>
                </a:lnTo>
                <a:lnTo>
                  <a:pt x="468854" y="10984439"/>
                </a:lnTo>
                <a:lnTo>
                  <a:pt x="460072" y="10971739"/>
                </a:lnTo>
                <a:lnTo>
                  <a:pt x="456619" y="10971739"/>
                </a:lnTo>
                <a:lnTo>
                  <a:pt x="456502" y="10959039"/>
                </a:lnTo>
                <a:lnTo>
                  <a:pt x="457724" y="10959039"/>
                </a:lnTo>
                <a:lnTo>
                  <a:pt x="460573" y="10946339"/>
                </a:lnTo>
                <a:lnTo>
                  <a:pt x="479983" y="10908239"/>
                </a:lnTo>
                <a:lnTo>
                  <a:pt x="497796" y="10882839"/>
                </a:lnTo>
                <a:lnTo>
                  <a:pt x="551619" y="10882839"/>
                </a:lnTo>
                <a:lnTo>
                  <a:pt x="542832" y="10870139"/>
                </a:lnTo>
                <a:lnTo>
                  <a:pt x="531965" y="10857439"/>
                </a:lnTo>
                <a:close/>
              </a:path>
              <a:path w="2717165" h="11289665">
                <a:moveTo>
                  <a:pt x="136890" y="10946339"/>
                </a:moveTo>
                <a:lnTo>
                  <a:pt x="121114" y="10946339"/>
                </a:lnTo>
                <a:lnTo>
                  <a:pt x="121691" y="10953809"/>
                </a:lnTo>
                <a:lnTo>
                  <a:pt x="123623" y="10959039"/>
                </a:lnTo>
                <a:lnTo>
                  <a:pt x="126846" y="10959039"/>
                </a:lnTo>
                <a:lnTo>
                  <a:pt x="131452" y="10971739"/>
                </a:lnTo>
                <a:lnTo>
                  <a:pt x="135936" y="10984439"/>
                </a:lnTo>
                <a:lnTo>
                  <a:pt x="140318" y="10997139"/>
                </a:lnTo>
                <a:lnTo>
                  <a:pt x="157898" y="10997139"/>
                </a:lnTo>
                <a:lnTo>
                  <a:pt x="136890" y="10946339"/>
                </a:lnTo>
                <a:close/>
              </a:path>
              <a:path w="2717165" h="11289665">
                <a:moveTo>
                  <a:pt x="587568" y="10984439"/>
                </a:moveTo>
                <a:lnTo>
                  <a:pt x="571105" y="10984439"/>
                </a:lnTo>
                <a:lnTo>
                  <a:pt x="582888" y="10997139"/>
                </a:lnTo>
                <a:lnTo>
                  <a:pt x="587349" y="10997139"/>
                </a:lnTo>
                <a:lnTo>
                  <a:pt x="587568" y="10984439"/>
                </a:lnTo>
                <a:close/>
              </a:path>
              <a:path w="2717165" h="11289665">
                <a:moveTo>
                  <a:pt x="603280" y="10984439"/>
                </a:moveTo>
                <a:lnTo>
                  <a:pt x="601207" y="10984439"/>
                </a:lnTo>
                <a:lnTo>
                  <a:pt x="599133" y="10997139"/>
                </a:lnTo>
                <a:lnTo>
                  <a:pt x="601097" y="10997139"/>
                </a:lnTo>
                <a:lnTo>
                  <a:pt x="603280" y="10984439"/>
                </a:lnTo>
                <a:close/>
              </a:path>
              <a:path w="2717165" h="11289665">
                <a:moveTo>
                  <a:pt x="579493" y="10946339"/>
                </a:moveTo>
                <a:lnTo>
                  <a:pt x="562308" y="10946339"/>
                </a:lnTo>
                <a:lnTo>
                  <a:pt x="558182" y="10959039"/>
                </a:lnTo>
                <a:lnTo>
                  <a:pt x="557125" y="10971739"/>
                </a:lnTo>
                <a:lnTo>
                  <a:pt x="561553" y="10984439"/>
                </a:lnTo>
                <a:lnTo>
                  <a:pt x="587895" y="10984439"/>
                </a:lnTo>
                <a:lnTo>
                  <a:pt x="588652" y="10981991"/>
                </a:lnTo>
                <a:lnTo>
                  <a:pt x="583462" y="10971739"/>
                </a:lnTo>
                <a:lnTo>
                  <a:pt x="571310" y="10971739"/>
                </a:lnTo>
                <a:lnTo>
                  <a:pt x="567927" y="10959039"/>
                </a:lnTo>
                <a:lnTo>
                  <a:pt x="579493" y="10946339"/>
                </a:lnTo>
                <a:close/>
              </a:path>
              <a:path w="2717165" h="11289665">
                <a:moveTo>
                  <a:pt x="607208" y="10971739"/>
                </a:moveTo>
                <a:lnTo>
                  <a:pt x="591823" y="10971739"/>
                </a:lnTo>
                <a:lnTo>
                  <a:pt x="588652" y="10981991"/>
                </a:lnTo>
                <a:lnTo>
                  <a:pt x="589891" y="10984439"/>
                </a:lnTo>
                <a:lnTo>
                  <a:pt x="605135" y="10984439"/>
                </a:lnTo>
                <a:lnTo>
                  <a:pt x="607208" y="10971739"/>
                </a:lnTo>
                <a:close/>
              </a:path>
              <a:path w="2717165" h="11289665">
                <a:moveTo>
                  <a:pt x="500278" y="10959039"/>
                </a:moveTo>
                <a:lnTo>
                  <a:pt x="480360" y="10959039"/>
                </a:lnTo>
                <a:lnTo>
                  <a:pt x="488971" y="10971739"/>
                </a:lnTo>
                <a:lnTo>
                  <a:pt x="498750" y="10971739"/>
                </a:lnTo>
                <a:lnTo>
                  <a:pt x="500278" y="10959039"/>
                </a:lnTo>
                <a:close/>
              </a:path>
              <a:path w="2717165" h="11289665">
                <a:moveTo>
                  <a:pt x="516536" y="10959039"/>
                </a:moveTo>
                <a:lnTo>
                  <a:pt x="513917" y="10959039"/>
                </a:lnTo>
                <a:lnTo>
                  <a:pt x="509007" y="10971739"/>
                </a:lnTo>
                <a:lnTo>
                  <a:pt x="513699" y="10971739"/>
                </a:lnTo>
                <a:lnTo>
                  <a:pt x="516536" y="10959039"/>
                </a:lnTo>
                <a:close/>
              </a:path>
              <a:path w="2717165" h="11289665">
                <a:moveTo>
                  <a:pt x="609717" y="10946339"/>
                </a:moveTo>
                <a:lnTo>
                  <a:pt x="587825" y="10946339"/>
                </a:lnTo>
                <a:lnTo>
                  <a:pt x="592546" y="10959039"/>
                </a:lnTo>
                <a:lnTo>
                  <a:pt x="595405" y="10959039"/>
                </a:lnTo>
                <a:lnTo>
                  <a:pt x="595205" y="10971739"/>
                </a:lnTo>
                <a:lnTo>
                  <a:pt x="609499" y="10971739"/>
                </a:lnTo>
                <a:lnTo>
                  <a:pt x="611572" y="10959039"/>
                </a:lnTo>
                <a:lnTo>
                  <a:pt x="609717" y="10946339"/>
                </a:lnTo>
                <a:close/>
              </a:path>
              <a:path w="2717165" h="11289665">
                <a:moveTo>
                  <a:pt x="1734880" y="10743139"/>
                </a:moveTo>
                <a:lnTo>
                  <a:pt x="1726410" y="10743139"/>
                </a:lnTo>
                <a:lnTo>
                  <a:pt x="1723633" y="10755839"/>
                </a:lnTo>
                <a:lnTo>
                  <a:pt x="1724078" y="10755839"/>
                </a:lnTo>
                <a:lnTo>
                  <a:pt x="1745048" y="10806639"/>
                </a:lnTo>
                <a:lnTo>
                  <a:pt x="1786078" y="10882839"/>
                </a:lnTo>
                <a:lnTo>
                  <a:pt x="1807017" y="10933639"/>
                </a:lnTo>
                <a:lnTo>
                  <a:pt x="1828825" y="10971739"/>
                </a:lnTo>
                <a:lnTo>
                  <a:pt x="1837940" y="10971739"/>
                </a:lnTo>
                <a:lnTo>
                  <a:pt x="1838100" y="10959039"/>
                </a:lnTo>
                <a:lnTo>
                  <a:pt x="1819970" y="10920939"/>
                </a:lnTo>
                <a:lnTo>
                  <a:pt x="1799928" y="10870139"/>
                </a:lnTo>
                <a:lnTo>
                  <a:pt x="1778630" y="10832039"/>
                </a:lnTo>
                <a:lnTo>
                  <a:pt x="1756729" y="10793939"/>
                </a:lnTo>
                <a:lnTo>
                  <a:pt x="1734880" y="10743139"/>
                </a:lnTo>
                <a:close/>
              </a:path>
              <a:path w="2717165" h="11289665">
                <a:moveTo>
                  <a:pt x="496568" y="10933639"/>
                </a:moveTo>
                <a:lnTo>
                  <a:pt x="480406" y="10933639"/>
                </a:lnTo>
                <a:lnTo>
                  <a:pt x="477693" y="10946339"/>
                </a:lnTo>
                <a:lnTo>
                  <a:pt x="476710" y="10959039"/>
                </a:lnTo>
                <a:lnTo>
                  <a:pt x="502133" y="10959039"/>
                </a:lnTo>
                <a:lnTo>
                  <a:pt x="502934" y="10954598"/>
                </a:lnTo>
                <a:lnTo>
                  <a:pt x="494277" y="10946339"/>
                </a:lnTo>
                <a:lnTo>
                  <a:pt x="492531" y="10946339"/>
                </a:lnTo>
                <a:lnTo>
                  <a:pt x="496568" y="10933639"/>
                </a:lnTo>
                <a:close/>
              </a:path>
              <a:path w="2717165" h="11289665">
                <a:moveTo>
                  <a:pt x="518523" y="10946339"/>
                </a:moveTo>
                <a:lnTo>
                  <a:pt x="504424" y="10946339"/>
                </a:lnTo>
                <a:lnTo>
                  <a:pt x="502934" y="10954598"/>
                </a:lnTo>
                <a:lnTo>
                  <a:pt x="507588" y="10959039"/>
                </a:lnTo>
                <a:lnTo>
                  <a:pt x="515335" y="10959039"/>
                </a:lnTo>
                <a:lnTo>
                  <a:pt x="518523" y="10946339"/>
                </a:lnTo>
                <a:close/>
              </a:path>
              <a:path w="2717165" h="11289665">
                <a:moveTo>
                  <a:pt x="517081" y="10920939"/>
                </a:moveTo>
                <a:lnTo>
                  <a:pt x="489585" y="10920939"/>
                </a:lnTo>
                <a:lnTo>
                  <a:pt x="484489" y="10933639"/>
                </a:lnTo>
                <a:lnTo>
                  <a:pt x="504315" y="10933639"/>
                </a:lnTo>
                <a:lnTo>
                  <a:pt x="508134" y="10946339"/>
                </a:lnTo>
                <a:lnTo>
                  <a:pt x="520545" y="10946339"/>
                </a:lnTo>
                <a:lnTo>
                  <a:pt x="520399" y="10933639"/>
                </a:lnTo>
                <a:lnTo>
                  <a:pt x="517081" y="10920939"/>
                </a:lnTo>
                <a:close/>
              </a:path>
              <a:path w="2717165" h="11289665">
                <a:moveTo>
                  <a:pt x="551619" y="10882839"/>
                </a:moveTo>
                <a:lnTo>
                  <a:pt x="535213" y="10882839"/>
                </a:lnTo>
                <a:lnTo>
                  <a:pt x="540527" y="10908239"/>
                </a:lnTo>
                <a:lnTo>
                  <a:pt x="541074" y="10920939"/>
                </a:lnTo>
                <a:lnTo>
                  <a:pt x="540322" y="10946339"/>
                </a:lnTo>
                <a:lnTo>
                  <a:pt x="554507" y="10946339"/>
                </a:lnTo>
                <a:lnTo>
                  <a:pt x="559297" y="10933639"/>
                </a:lnTo>
                <a:lnTo>
                  <a:pt x="542068" y="10933639"/>
                </a:lnTo>
                <a:lnTo>
                  <a:pt x="548279" y="10920939"/>
                </a:lnTo>
                <a:lnTo>
                  <a:pt x="555582" y="10897391"/>
                </a:lnTo>
                <a:lnTo>
                  <a:pt x="555516" y="10895539"/>
                </a:lnTo>
                <a:lnTo>
                  <a:pt x="551619" y="10882839"/>
                </a:lnTo>
                <a:close/>
              </a:path>
              <a:path w="2717165" h="11289665">
                <a:moveTo>
                  <a:pt x="602664" y="10933639"/>
                </a:moveTo>
                <a:lnTo>
                  <a:pt x="575674" y="10933639"/>
                </a:lnTo>
                <a:lnTo>
                  <a:pt x="568480" y="10946339"/>
                </a:lnTo>
                <a:lnTo>
                  <a:pt x="607644" y="10946339"/>
                </a:lnTo>
                <a:lnTo>
                  <a:pt x="602664" y="10933639"/>
                </a:lnTo>
                <a:close/>
              </a:path>
              <a:path w="2717165" h="11289665">
                <a:moveTo>
                  <a:pt x="129447" y="10895539"/>
                </a:moveTo>
                <a:lnTo>
                  <a:pt x="114035" y="10895539"/>
                </a:lnTo>
                <a:lnTo>
                  <a:pt x="109630" y="10908239"/>
                </a:lnTo>
                <a:lnTo>
                  <a:pt x="109766" y="10920939"/>
                </a:lnTo>
                <a:lnTo>
                  <a:pt x="112930" y="10933639"/>
                </a:lnTo>
                <a:lnTo>
                  <a:pt x="131638" y="10933639"/>
                </a:lnTo>
                <a:lnTo>
                  <a:pt x="122532" y="10908239"/>
                </a:lnTo>
                <a:lnTo>
                  <a:pt x="127151" y="10908239"/>
                </a:lnTo>
                <a:lnTo>
                  <a:pt x="129447" y="10895539"/>
                </a:lnTo>
                <a:close/>
              </a:path>
              <a:path w="2717165" h="11289665">
                <a:moveTo>
                  <a:pt x="625458" y="10882839"/>
                </a:moveTo>
                <a:lnTo>
                  <a:pt x="566756" y="10882839"/>
                </a:lnTo>
                <a:lnTo>
                  <a:pt x="556157" y="10895539"/>
                </a:lnTo>
                <a:lnTo>
                  <a:pt x="555582" y="10897391"/>
                </a:lnTo>
                <a:lnTo>
                  <a:pt x="556426" y="10920939"/>
                </a:lnTo>
                <a:lnTo>
                  <a:pt x="556252" y="10933639"/>
                </a:lnTo>
                <a:lnTo>
                  <a:pt x="559297" y="10933639"/>
                </a:lnTo>
                <a:lnTo>
                  <a:pt x="565172" y="10920939"/>
                </a:lnTo>
                <a:lnTo>
                  <a:pt x="573380" y="10908239"/>
                </a:lnTo>
                <a:lnTo>
                  <a:pt x="585167" y="10895539"/>
                </a:lnTo>
                <a:lnTo>
                  <a:pt x="635359" y="10895539"/>
                </a:lnTo>
                <a:lnTo>
                  <a:pt x="625458" y="10882839"/>
                </a:lnTo>
                <a:close/>
              </a:path>
              <a:path w="2717165" h="11289665">
                <a:moveTo>
                  <a:pt x="503783" y="10908239"/>
                </a:moveTo>
                <a:lnTo>
                  <a:pt x="496352" y="10920939"/>
                </a:lnTo>
                <a:lnTo>
                  <a:pt x="510990" y="10920939"/>
                </a:lnTo>
                <a:lnTo>
                  <a:pt x="503783" y="10908239"/>
                </a:lnTo>
                <a:close/>
              </a:path>
              <a:path w="2717165" h="11289665">
                <a:moveTo>
                  <a:pt x="1020306" y="10908239"/>
                </a:moveTo>
                <a:lnTo>
                  <a:pt x="1015286" y="10908239"/>
                </a:lnTo>
                <a:lnTo>
                  <a:pt x="1018014" y="10920939"/>
                </a:lnTo>
                <a:lnTo>
                  <a:pt x="1020306" y="10908239"/>
                </a:lnTo>
                <a:close/>
              </a:path>
              <a:path w="2717165" h="11289665">
                <a:moveTo>
                  <a:pt x="902028" y="10679639"/>
                </a:moveTo>
                <a:lnTo>
                  <a:pt x="883479" y="10679639"/>
                </a:lnTo>
                <a:lnTo>
                  <a:pt x="909884" y="10717739"/>
                </a:lnTo>
                <a:lnTo>
                  <a:pt x="962092" y="10819339"/>
                </a:lnTo>
                <a:lnTo>
                  <a:pt x="988170" y="10857439"/>
                </a:lnTo>
                <a:lnTo>
                  <a:pt x="1014195" y="10908239"/>
                </a:lnTo>
                <a:lnTo>
                  <a:pt x="1021397" y="10908239"/>
                </a:lnTo>
                <a:lnTo>
                  <a:pt x="1023033" y="10920939"/>
                </a:lnTo>
                <a:lnTo>
                  <a:pt x="1025325" y="10908239"/>
                </a:lnTo>
                <a:lnTo>
                  <a:pt x="1046533" y="10895539"/>
                </a:lnTo>
                <a:lnTo>
                  <a:pt x="1029035" y="10895539"/>
                </a:lnTo>
                <a:lnTo>
                  <a:pt x="1030344" y="10882839"/>
                </a:lnTo>
                <a:lnTo>
                  <a:pt x="1015941" y="10882839"/>
                </a:lnTo>
                <a:lnTo>
                  <a:pt x="971052" y="10806639"/>
                </a:lnTo>
                <a:lnTo>
                  <a:pt x="948410" y="10768539"/>
                </a:lnTo>
                <a:lnTo>
                  <a:pt x="925450" y="10717739"/>
                </a:lnTo>
                <a:lnTo>
                  <a:pt x="902028" y="10679639"/>
                </a:lnTo>
                <a:close/>
              </a:path>
              <a:path w="2717165" h="11289665">
                <a:moveTo>
                  <a:pt x="119695" y="10882839"/>
                </a:moveTo>
                <a:lnTo>
                  <a:pt x="98459" y="10882839"/>
                </a:lnTo>
                <a:lnTo>
                  <a:pt x="93473" y="10895539"/>
                </a:lnTo>
                <a:lnTo>
                  <a:pt x="114035" y="10895539"/>
                </a:lnTo>
                <a:lnTo>
                  <a:pt x="115953" y="10893211"/>
                </a:lnTo>
                <a:lnTo>
                  <a:pt x="119695" y="10882839"/>
                </a:lnTo>
                <a:close/>
              </a:path>
              <a:path w="2717165" h="11289665">
                <a:moveTo>
                  <a:pt x="124496" y="10882839"/>
                </a:moveTo>
                <a:lnTo>
                  <a:pt x="115953" y="10893211"/>
                </a:lnTo>
                <a:lnTo>
                  <a:pt x="115113" y="10895539"/>
                </a:lnTo>
                <a:lnTo>
                  <a:pt x="128777" y="10895539"/>
                </a:lnTo>
                <a:lnTo>
                  <a:pt x="124496" y="10882839"/>
                </a:lnTo>
                <a:close/>
              </a:path>
              <a:path w="2717165" h="11289665">
                <a:moveTo>
                  <a:pt x="1301320" y="10743139"/>
                </a:moveTo>
                <a:lnTo>
                  <a:pt x="1259617" y="10743139"/>
                </a:lnTo>
                <a:lnTo>
                  <a:pt x="1211270" y="10768539"/>
                </a:lnTo>
                <a:lnTo>
                  <a:pt x="1188775" y="10781239"/>
                </a:lnTo>
                <a:lnTo>
                  <a:pt x="1147704" y="10806639"/>
                </a:lnTo>
                <a:lnTo>
                  <a:pt x="1105549" y="10832039"/>
                </a:lnTo>
                <a:lnTo>
                  <a:pt x="1065072" y="10857439"/>
                </a:lnTo>
                <a:lnTo>
                  <a:pt x="1029035" y="10895539"/>
                </a:lnTo>
                <a:lnTo>
                  <a:pt x="1046533" y="10895539"/>
                </a:lnTo>
                <a:lnTo>
                  <a:pt x="1068560" y="10882839"/>
                </a:lnTo>
                <a:lnTo>
                  <a:pt x="1091119" y="10857439"/>
                </a:lnTo>
                <a:lnTo>
                  <a:pt x="1113924" y="10844739"/>
                </a:lnTo>
                <a:lnTo>
                  <a:pt x="1158823" y="10819339"/>
                </a:lnTo>
                <a:lnTo>
                  <a:pt x="1181928" y="10806639"/>
                </a:lnTo>
                <a:lnTo>
                  <a:pt x="1205687" y="10793939"/>
                </a:lnTo>
                <a:lnTo>
                  <a:pt x="1271144" y="10755839"/>
                </a:lnTo>
                <a:lnTo>
                  <a:pt x="1292758" y="10755839"/>
                </a:lnTo>
                <a:lnTo>
                  <a:pt x="1301320" y="10743139"/>
                </a:lnTo>
                <a:close/>
              </a:path>
              <a:path w="2717165" h="11289665">
                <a:moveTo>
                  <a:pt x="596615" y="10870139"/>
                </a:moveTo>
                <a:lnTo>
                  <a:pt x="581130" y="10882839"/>
                </a:lnTo>
                <a:lnTo>
                  <a:pt x="611968" y="10882839"/>
                </a:lnTo>
                <a:lnTo>
                  <a:pt x="596615" y="10870139"/>
                </a:lnTo>
                <a:close/>
              </a:path>
              <a:path w="2717165" h="11289665">
                <a:moveTo>
                  <a:pt x="1078265" y="10692339"/>
                </a:moveTo>
                <a:lnTo>
                  <a:pt x="1009176" y="10692339"/>
                </a:lnTo>
                <a:lnTo>
                  <a:pt x="1019526" y="10705039"/>
                </a:lnTo>
                <a:lnTo>
                  <a:pt x="1050966" y="10705039"/>
                </a:lnTo>
                <a:lnTo>
                  <a:pt x="1047737" y="10730439"/>
                </a:lnTo>
                <a:lnTo>
                  <a:pt x="1044037" y="10755839"/>
                </a:lnTo>
                <a:lnTo>
                  <a:pt x="1039765" y="10781239"/>
                </a:lnTo>
                <a:lnTo>
                  <a:pt x="1034818" y="10819339"/>
                </a:lnTo>
                <a:lnTo>
                  <a:pt x="1030733" y="10832039"/>
                </a:lnTo>
                <a:lnTo>
                  <a:pt x="1025379" y="10844739"/>
                </a:lnTo>
                <a:lnTo>
                  <a:pt x="1020026" y="10870139"/>
                </a:lnTo>
                <a:lnTo>
                  <a:pt x="1015941" y="10882839"/>
                </a:lnTo>
                <a:lnTo>
                  <a:pt x="1031326" y="10882839"/>
                </a:lnTo>
                <a:lnTo>
                  <a:pt x="1032853" y="10870139"/>
                </a:lnTo>
                <a:lnTo>
                  <a:pt x="1037158" y="10857439"/>
                </a:lnTo>
                <a:lnTo>
                  <a:pt x="1041187" y="10844739"/>
                </a:lnTo>
                <a:lnTo>
                  <a:pt x="1044868" y="10819339"/>
                </a:lnTo>
                <a:lnTo>
                  <a:pt x="1048129" y="10806639"/>
                </a:lnTo>
                <a:lnTo>
                  <a:pt x="1052693" y="10781239"/>
                </a:lnTo>
                <a:lnTo>
                  <a:pt x="1056572" y="10755839"/>
                </a:lnTo>
                <a:lnTo>
                  <a:pt x="1060021" y="10730439"/>
                </a:lnTo>
                <a:lnTo>
                  <a:pt x="1063296" y="10705039"/>
                </a:lnTo>
                <a:lnTo>
                  <a:pt x="1078265" y="10692339"/>
                </a:lnTo>
                <a:close/>
              </a:path>
              <a:path w="2717165" h="11289665">
                <a:moveTo>
                  <a:pt x="565963" y="10692339"/>
                </a:moveTo>
                <a:lnTo>
                  <a:pt x="562690" y="10692339"/>
                </a:lnTo>
                <a:lnTo>
                  <a:pt x="533264" y="10705039"/>
                </a:lnTo>
                <a:lnTo>
                  <a:pt x="511162" y="10717739"/>
                </a:lnTo>
                <a:lnTo>
                  <a:pt x="497693" y="10743139"/>
                </a:lnTo>
                <a:lnTo>
                  <a:pt x="494168" y="10768539"/>
                </a:lnTo>
                <a:lnTo>
                  <a:pt x="502027" y="10806639"/>
                </a:lnTo>
                <a:lnTo>
                  <a:pt x="519973" y="10832039"/>
                </a:lnTo>
                <a:lnTo>
                  <a:pt x="546674" y="10857439"/>
                </a:lnTo>
                <a:lnTo>
                  <a:pt x="580803" y="10870139"/>
                </a:lnTo>
                <a:lnTo>
                  <a:pt x="612293" y="10870139"/>
                </a:lnTo>
                <a:lnTo>
                  <a:pt x="642546" y="10857439"/>
                </a:lnTo>
                <a:lnTo>
                  <a:pt x="668523" y="10844739"/>
                </a:lnTo>
                <a:lnTo>
                  <a:pt x="567046" y="10844739"/>
                </a:lnTo>
                <a:lnTo>
                  <a:pt x="549228" y="10832039"/>
                </a:lnTo>
                <a:lnTo>
                  <a:pt x="515978" y="10793939"/>
                </a:lnTo>
                <a:lnTo>
                  <a:pt x="510316" y="10755839"/>
                </a:lnTo>
                <a:lnTo>
                  <a:pt x="514882" y="10743139"/>
                </a:lnTo>
                <a:lnTo>
                  <a:pt x="525565" y="10730439"/>
                </a:lnTo>
                <a:lnTo>
                  <a:pt x="540298" y="10717739"/>
                </a:lnTo>
                <a:lnTo>
                  <a:pt x="576220" y="10717739"/>
                </a:lnTo>
                <a:lnTo>
                  <a:pt x="572728" y="10705039"/>
                </a:lnTo>
                <a:lnTo>
                  <a:pt x="569455" y="10705039"/>
                </a:lnTo>
                <a:lnTo>
                  <a:pt x="565963" y="10692339"/>
                </a:lnTo>
                <a:close/>
              </a:path>
              <a:path w="2717165" h="11289665">
                <a:moveTo>
                  <a:pt x="1674914" y="10705039"/>
                </a:moveTo>
                <a:lnTo>
                  <a:pt x="1671090" y="10717739"/>
                </a:lnTo>
                <a:lnTo>
                  <a:pt x="1668637" y="10717739"/>
                </a:lnTo>
                <a:lnTo>
                  <a:pt x="1668976" y="10730439"/>
                </a:lnTo>
                <a:lnTo>
                  <a:pt x="1682927" y="10755839"/>
                </a:lnTo>
                <a:lnTo>
                  <a:pt x="1696295" y="10793939"/>
                </a:lnTo>
                <a:lnTo>
                  <a:pt x="1710788" y="10819339"/>
                </a:lnTo>
                <a:lnTo>
                  <a:pt x="1728115" y="10857439"/>
                </a:lnTo>
                <a:lnTo>
                  <a:pt x="1732152" y="10857439"/>
                </a:lnTo>
                <a:lnTo>
                  <a:pt x="1736189" y="10844739"/>
                </a:lnTo>
                <a:lnTo>
                  <a:pt x="1735426" y="10844739"/>
                </a:lnTo>
                <a:lnTo>
                  <a:pt x="1725256" y="10806639"/>
                </a:lnTo>
                <a:lnTo>
                  <a:pt x="1711271" y="10781239"/>
                </a:lnTo>
                <a:lnTo>
                  <a:pt x="1695179" y="10743139"/>
                </a:lnTo>
                <a:lnTo>
                  <a:pt x="1678687" y="10717739"/>
                </a:lnTo>
                <a:lnTo>
                  <a:pt x="1674914" y="10705039"/>
                </a:lnTo>
                <a:close/>
              </a:path>
              <a:path w="2717165" h="11289665">
                <a:moveTo>
                  <a:pt x="648888" y="10705039"/>
                </a:moveTo>
                <a:lnTo>
                  <a:pt x="638959" y="10705039"/>
                </a:lnTo>
                <a:lnTo>
                  <a:pt x="637432" y="10717739"/>
                </a:lnTo>
                <a:lnTo>
                  <a:pt x="634267" y="10730439"/>
                </a:lnTo>
                <a:lnTo>
                  <a:pt x="645833" y="10730439"/>
                </a:lnTo>
                <a:lnTo>
                  <a:pt x="664089" y="10755839"/>
                </a:lnTo>
                <a:lnTo>
                  <a:pt x="675021" y="10768539"/>
                </a:lnTo>
                <a:lnTo>
                  <a:pt x="676214" y="10793939"/>
                </a:lnTo>
                <a:lnTo>
                  <a:pt x="665255" y="10819339"/>
                </a:lnTo>
                <a:lnTo>
                  <a:pt x="648766" y="10832039"/>
                </a:lnTo>
                <a:lnTo>
                  <a:pt x="629085" y="10844739"/>
                </a:lnTo>
                <a:lnTo>
                  <a:pt x="668523" y="10844739"/>
                </a:lnTo>
                <a:lnTo>
                  <a:pt x="687187" y="10819339"/>
                </a:lnTo>
                <a:lnTo>
                  <a:pt x="694521" y="10781239"/>
                </a:lnTo>
                <a:lnTo>
                  <a:pt x="689396" y="10755839"/>
                </a:lnTo>
                <a:lnTo>
                  <a:pt x="673592" y="10730439"/>
                </a:lnTo>
                <a:lnTo>
                  <a:pt x="648888" y="10705039"/>
                </a:lnTo>
                <a:close/>
              </a:path>
              <a:path w="2717165" h="11289665">
                <a:moveTo>
                  <a:pt x="558762" y="10717739"/>
                </a:moveTo>
                <a:lnTo>
                  <a:pt x="555354" y="10717739"/>
                </a:lnTo>
                <a:lnTo>
                  <a:pt x="542791" y="10730439"/>
                </a:lnTo>
                <a:lnTo>
                  <a:pt x="534749" y="10743139"/>
                </a:lnTo>
                <a:lnTo>
                  <a:pt x="531157" y="10768539"/>
                </a:lnTo>
                <a:lnTo>
                  <a:pt x="533242" y="10781239"/>
                </a:lnTo>
                <a:lnTo>
                  <a:pt x="541781" y="10806639"/>
                </a:lnTo>
                <a:lnTo>
                  <a:pt x="555538" y="10819339"/>
                </a:lnTo>
                <a:lnTo>
                  <a:pt x="573274" y="10819339"/>
                </a:lnTo>
                <a:lnTo>
                  <a:pt x="591744" y="10832039"/>
                </a:lnTo>
                <a:lnTo>
                  <a:pt x="611299" y="10832039"/>
                </a:lnTo>
                <a:lnTo>
                  <a:pt x="629218" y="10819339"/>
                </a:lnTo>
                <a:lnTo>
                  <a:pt x="642778" y="10806639"/>
                </a:lnTo>
                <a:lnTo>
                  <a:pt x="579602" y="10806639"/>
                </a:lnTo>
                <a:lnTo>
                  <a:pt x="559403" y="10793939"/>
                </a:lnTo>
                <a:lnTo>
                  <a:pt x="548287" y="10768539"/>
                </a:lnTo>
                <a:lnTo>
                  <a:pt x="550510" y="10743139"/>
                </a:lnTo>
                <a:lnTo>
                  <a:pt x="575591" y="10730439"/>
                </a:lnTo>
                <a:lnTo>
                  <a:pt x="560726" y="10730439"/>
                </a:lnTo>
                <a:lnTo>
                  <a:pt x="558762" y="10717739"/>
                </a:lnTo>
                <a:close/>
              </a:path>
              <a:path w="2717165" h="11289665">
                <a:moveTo>
                  <a:pt x="639723" y="10743139"/>
                </a:moveTo>
                <a:lnTo>
                  <a:pt x="621133" y="10743139"/>
                </a:lnTo>
                <a:lnTo>
                  <a:pt x="621142" y="10755839"/>
                </a:lnTo>
                <a:lnTo>
                  <a:pt x="623902" y="10755839"/>
                </a:lnTo>
                <a:lnTo>
                  <a:pt x="633354" y="10768539"/>
                </a:lnTo>
                <a:lnTo>
                  <a:pt x="634704" y="10781239"/>
                </a:lnTo>
                <a:lnTo>
                  <a:pt x="628935" y="10793939"/>
                </a:lnTo>
                <a:lnTo>
                  <a:pt x="617028" y="10806639"/>
                </a:lnTo>
                <a:lnTo>
                  <a:pt x="642778" y="10806639"/>
                </a:lnTo>
                <a:lnTo>
                  <a:pt x="650157" y="10793939"/>
                </a:lnTo>
                <a:lnTo>
                  <a:pt x="652544" y="10768539"/>
                </a:lnTo>
                <a:lnTo>
                  <a:pt x="649284" y="10755839"/>
                </a:lnTo>
                <a:lnTo>
                  <a:pt x="639723" y="10743139"/>
                </a:lnTo>
                <a:close/>
              </a:path>
              <a:path w="2717165" h="11289665">
                <a:moveTo>
                  <a:pt x="1715755" y="10666939"/>
                </a:moveTo>
                <a:lnTo>
                  <a:pt x="1675414" y="10666939"/>
                </a:lnTo>
                <a:lnTo>
                  <a:pt x="1721505" y="10692339"/>
                </a:lnTo>
                <a:lnTo>
                  <a:pt x="1768282" y="10705039"/>
                </a:lnTo>
                <a:lnTo>
                  <a:pt x="1863850" y="10755839"/>
                </a:lnTo>
                <a:lnTo>
                  <a:pt x="1881971" y="10755839"/>
                </a:lnTo>
                <a:lnTo>
                  <a:pt x="1867451" y="10743139"/>
                </a:lnTo>
                <a:lnTo>
                  <a:pt x="1865487" y="10743139"/>
                </a:lnTo>
                <a:lnTo>
                  <a:pt x="1780843" y="10692339"/>
                </a:lnTo>
                <a:lnTo>
                  <a:pt x="1737765" y="10679639"/>
                </a:lnTo>
                <a:lnTo>
                  <a:pt x="1715755" y="10666939"/>
                </a:lnTo>
                <a:close/>
              </a:path>
              <a:path w="2717165" h="11289665">
                <a:moveTo>
                  <a:pt x="645833" y="10730439"/>
                </a:moveTo>
                <a:lnTo>
                  <a:pt x="631103" y="10730439"/>
                </a:lnTo>
                <a:lnTo>
                  <a:pt x="626957" y="10743139"/>
                </a:lnTo>
                <a:lnTo>
                  <a:pt x="644088" y="10743139"/>
                </a:lnTo>
                <a:lnTo>
                  <a:pt x="645833" y="10730439"/>
                </a:lnTo>
                <a:close/>
              </a:path>
              <a:path w="2717165" h="11289665">
                <a:moveTo>
                  <a:pt x="1334584" y="10717739"/>
                </a:moveTo>
                <a:lnTo>
                  <a:pt x="1305852" y="10717739"/>
                </a:lnTo>
                <a:lnTo>
                  <a:pt x="1294770" y="10730439"/>
                </a:lnTo>
                <a:lnTo>
                  <a:pt x="1283156" y="10743139"/>
                </a:lnTo>
                <a:lnTo>
                  <a:pt x="1309534" y="10743139"/>
                </a:lnTo>
                <a:lnTo>
                  <a:pt x="1317462" y="10730439"/>
                </a:lnTo>
                <a:lnTo>
                  <a:pt x="1325164" y="10730439"/>
                </a:lnTo>
                <a:lnTo>
                  <a:pt x="1334584" y="10717739"/>
                </a:lnTo>
                <a:close/>
              </a:path>
              <a:path w="2717165" h="11289665">
                <a:moveTo>
                  <a:pt x="27823" y="10692339"/>
                </a:moveTo>
                <a:lnTo>
                  <a:pt x="11497" y="10692339"/>
                </a:lnTo>
                <a:lnTo>
                  <a:pt x="218" y="10705039"/>
                </a:lnTo>
                <a:lnTo>
                  <a:pt x="218" y="10730439"/>
                </a:lnTo>
                <a:lnTo>
                  <a:pt x="7431" y="10717739"/>
                </a:lnTo>
                <a:lnTo>
                  <a:pt x="14470" y="10705039"/>
                </a:lnTo>
                <a:lnTo>
                  <a:pt x="21285" y="10705039"/>
                </a:lnTo>
                <a:lnTo>
                  <a:pt x="27823" y="10692339"/>
                </a:lnTo>
                <a:close/>
              </a:path>
              <a:path w="2717165" h="11289665">
                <a:moveTo>
                  <a:pt x="578752" y="10717739"/>
                </a:moveTo>
                <a:lnTo>
                  <a:pt x="572510" y="10717739"/>
                </a:lnTo>
                <a:lnTo>
                  <a:pt x="565309" y="10730439"/>
                </a:lnTo>
                <a:lnTo>
                  <a:pt x="578470" y="10730439"/>
                </a:lnTo>
                <a:lnTo>
                  <a:pt x="578752" y="10717739"/>
                </a:lnTo>
                <a:close/>
              </a:path>
              <a:path w="2717165" h="11289665">
                <a:moveTo>
                  <a:pt x="1354364" y="10705039"/>
                </a:moveTo>
                <a:lnTo>
                  <a:pt x="1327238" y="10705039"/>
                </a:lnTo>
                <a:lnTo>
                  <a:pt x="1316606" y="10717739"/>
                </a:lnTo>
                <a:lnTo>
                  <a:pt x="1344545" y="10717739"/>
                </a:lnTo>
                <a:lnTo>
                  <a:pt x="1354364" y="10705039"/>
                </a:lnTo>
                <a:close/>
              </a:path>
              <a:path w="2717165" h="11289665">
                <a:moveTo>
                  <a:pt x="296893" y="10692339"/>
                </a:moveTo>
                <a:lnTo>
                  <a:pt x="287946" y="10692339"/>
                </a:lnTo>
                <a:lnTo>
                  <a:pt x="287619" y="10705039"/>
                </a:lnTo>
                <a:lnTo>
                  <a:pt x="292310" y="10705039"/>
                </a:lnTo>
                <a:lnTo>
                  <a:pt x="296893" y="10692339"/>
                </a:lnTo>
                <a:close/>
              </a:path>
              <a:path w="2717165" h="11289665">
                <a:moveTo>
                  <a:pt x="1365775" y="10692339"/>
                </a:moveTo>
                <a:lnTo>
                  <a:pt x="1239730" y="10692339"/>
                </a:lnTo>
                <a:lnTo>
                  <a:pt x="1260799" y="10705039"/>
                </a:lnTo>
                <a:lnTo>
                  <a:pt x="1363354" y="10705039"/>
                </a:lnTo>
                <a:lnTo>
                  <a:pt x="1365775" y="10692339"/>
                </a:lnTo>
                <a:close/>
              </a:path>
              <a:path w="2717165" h="11289665">
                <a:moveTo>
                  <a:pt x="28941" y="10679639"/>
                </a:moveTo>
                <a:lnTo>
                  <a:pt x="22695" y="10679639"/>
                </a:lnTo>
                <a:lnTo>
                  <a:pt x="17111" y="10692339"/>
                </a:lnTo>
                <a:lnTo>
                  <a:pt x="29323" y="10692339"/>
                </a:lnTo>
                <a:lnTo>
                  <a:pt x="28941" y="10679639"/>
                </a:lnTo>
                <a:close/>
              </a:path>
              <a:path w="2717165" h="11289665">
                <a:moveTo>
                  <a:pt x="263396" y="10679639"/>
                </a:moveTo>
                <a:lnTo>
                  <a:pt x="245501" y="10679639"/>
                </a:lnTo>
                <a:lnTo>
                  <a:pt x="257176" y="10692339"/>
                </a:lnTo>
                <a:lnTo>
                  <a:pt x="263396" y="10679639"/>
                </a:lnTo>
                <a:close/>
              </a:path>
              <a:path w="2717165" h="11289665">
                <a:moveTo>
                  <a:pt x="310314" y="10616139"/>
                </a:moveTo>
                <a:lnTo>
                  <a:pt x="301476" y="10616139"/>
                </a:lnTo>
                <a:lnTo>
                  <a:pt x="298346" y="10628839"/>
                </a:lnTo>
                <a:lnTo>
                  <a:pt x="297139" y="10628839"/>
                </a:lnTo>
                <a:lnTo>
                  <a:pt x="296382" y="10641539"/>
                </a:lnTo>
                <a:lnTo>
                  <a:pt x="294602" y="10654239"/>
                </a:lnTo>
                <a:lnTo>
                  <a:pt x="290928" y="10654239"/>
                </a:lnTo>
                <a:lnTo>
                  <a:pt x="286159" y="10666939"/>
                </a:lnTo>
                <a:lnTo>
                  <a:pt x="280593" y="10666939"/>
                </a:lnTo>
                <a:lnTo>
                  <a:pt x="274525" y="10679639"/>
                </a:lnTo>
                <a:lnTo>
                  <a:pt x="268742" y="10679639"/>
                </a:lnTo>
                <a:lnTo>
                  <a:pt x="266582" y="10692339"/>
                </a:lnTo>
                <a:lnTo>
                  <a:pt x="271907" y="10692339"/>
                </a:lnTo>
                <a:lnTo>
                  <a:pt x="288543" y="10679639"/>
                </a:lnTo>
                <a:lnTo>
                  <a:pt x="301149" y="10666939"/>
                </a:lnTo>
                <a:lnTo>
                  <a:pt x="308763" y="10641539"/>
                </a:lnTo>
                <a:lnTo>
                  <a:pt x="310423" y="10628839"/>
                </a:lnTo>
                <a:lnTo>
                  <a:pt x="310314" y="10616139"/>
                </a:lnTo>
                <a:close/>
              </a:path>
              <a:path w="2717165" h="11289665">
                <a:moveTo>
                  <a:pt x="311514" y="10679639"/>
                </a:moveTo>
                <a:lnTo>
                  <a:pt x="293262" y="10679639"/>
                </a:lnTo>
                <a:lnTo>
                  <a:pt x="288710" y="10692339"/>
                </a:lnTo>
                <a:lnTo>
                  <a:pt x="305949" y="10692339"/>
                </a:lnTo>
                <a:lnTo>
                  <a:pt x="311514" y="10679639"/>
                </a:lnTo>
                <a:close/>
              </a:path>
              <a:path w="2717165" h="11289665">
                <a:moveTo>
                  <a:pt x="1129090" y="10679639"/>
                </a:moveTo>
                <a:lnTo>
                  <a:pt x="935708" y="10679639"/>
                </a:lnTo>
                <a:lnTo>
                  <a:pt x="946655" y="10692339"/>
                </a:lnTo>
                <a:lnTo>
                  <a:pt x="1127344" y="10692339"/>
                </a:lnTo>
                <a:lnTo>
                  <a:pt x="1129090" y="10679639"/>
                </a:lnTo>
                <a:close/>
              </a:path>
              <a:path w="2717165" h="11289665">
                <a:moveTo>
                  <a:pt x="1261032" y="10679639"/>
                </a:moveTo>
                <a:lnTo>
                  <a:pt x="1209042" y="10679639"/>
                </a:lnTo>
                <a:lnTo>
                  <a:pt x="1224365" y="10692339"/>
                </a:lnTo>
                <a:lnTo>
                  <a:pt x="1287289" y="10692339"/>
                </a:lnTo>
                <a:lnTo>
                  <a:pt x="1261032" y="10679639"/>
                </a:lnTo>
                <a:close/>
              </a:path>
              <a:path w="2717165" h="11289665">
                <a:moveTo>
                  <a:pt x="1219919" y="10465599"/>
                </a:moveTo>
                <a:lnTo>
                  <a:pt x="1220199" y="10476439"/>
                </a:lnTo>
                <a:lnTo>
                  <a:pt x="1214961" y="10476439"/>
                </a:lnTo>
                <a:lnTo>
                  <a:pt x="1210663" y="10489139"/>
                </a:lnTo>
                <a:lnTo>
                  <a:pt x="1222054" y="10489139"/>
                </a:lnTo>
                <a:lnTo>
                  <a:pt x="1245844" y="10527239"/>
                </a:lnTo>
                <a:lnTo>
                  <a:pt x="1269949" y="10578039"/>
                </a:lnTo>
                <a:lnTo>
                  <a:pt x="1293976" y="10616139"/>
                </a:lnTo>
                <a:lnTo>
                  <a:pt x="1317531" y="10654239"/>
                </a:lnTo>
                <a:lnTo>
                  <a:pt x="1340222" y="10692339"/>
                </a:lnTo>
                <a:lnTo>
                  <a:pt x="1354188" y="10692339"/>
                </a:lnTo>
                <a:lnTo>
                  <a:pt x="1336181" y="10666939"/>
                </a:lnTo>
                <a:lnTo>
                  <a:pt x="1320691" y="10641539"/>
                </a:lnTo>
                <a:lnTo>
                  <a:pt x="1306592" y="10603439"/>
                </a:lnTo>
                <a:lnTo>
                  <a:pt x="1292758" y="10578039"/>
                </a:lnTo>
                <a:lnTo>
                  <a:pt x="1276913" y="10552639"/>
                </a:lnTo>
                <a:lnTo>
                  <a:pt x="1258388" y="10514539"/>
                </a:lnTo>
                <a:lnTo>
                  <a:pt x="1219919" y="10465599"/>
                </a:lnTo>
                <a:close/>
              </a:path>
              <a:path w="2717165" h="11289665">
                <a:moveTo>
                  <a:pt x="120318" y="10476439"/>
                </a:moveTo>
                <a:lnTo>
                  <a:pt x="76310" y="10476439"/>
                </a:lnTo>
                <a:lnTo>
                  <a:pt x="37110" y="10501839"/>
                </a:lnTo>
                <a:lnTo>
                  <a:pt x="12220" y="10539939"/>
                </a:lnTo>
                <a:lnTo>
                  <a:pt x="6660" y="10565339"/>
                </a:lnTo>
                <a:lnTo>
                  <a:pt x="4978" y="10578039"/>
                </a:lnTo>
                <a:lnTo>
                  <a:pt x="7325" y="10603439"/>
                </a:lnTo>
                <a:lnTo>
                  <a:pt x="13857" y="10628839"/>
                </a:lnTo>
                <a:lnTo>
                  <a:pt x="29881" y="10654239"/>
                </a:lnTo>
                <a:lnTo>
                  <a:pt x="54487" y="10666939"/>
                </a:lnTo>
                <a:lnTo>
                  <a:pt x="82674" y="10679639"/>
                </a:lnTo>
                <a:lnTo>
                  <a:pt x="146646" y="10679639"/>
                </a:lnTo>
                <a:lnTo>
                  <a:pt x="165076" y="10666939"/>
                </a:lnTo>
                <a:lnTo>
                  <a:pt x="98192" y="10666939"/>
                </a:lnTo>
                <a:lnTo>
                  <a:pt x="75382" y="10654239"/>
                </a:lnTo>
                <a:lnTo>
                  <a:pt x="54107" y="10641539"/>
                </a:lnTo>
                <a:lnTo>
                  <a:pt x="36770" y="10628839"/>
                </a:lnTo>
                <a:lnTo>
                  <a:pt x="21854" y="10603439"/>
                </a:lnTo>
                <a:lnTo>
                  <a:pt x="17198" y="10578039"/>
                </a:lnTo>
                <a:lnTo>
                  <a:pt x="21319" y="10552639"/>
                </a:lnTo>
                <a:lnTo>
                  <a:pt x="32733" y="10527239"/>
                </a:lnTo>
                <a:lnTo>
                  <a:pt x="45544" y="10514539"/>
                </a:lnTo>
                <a:lnTo>
                  <a:pt x="61484" y="10501839"/>
                </a:lnTo>
                <a:lnTo>
                  <a:pt x="79225" y="10501839"/>
                </a:lnTo>
                <a:lnTo>
                  <a:pt x="97436" y="10489139"/>
                </a:lnTo>
                <a:lnTo>
                  <a:pt x="159630" y="10489139"/>
                </a:lnTo>
                <a:lnTo>
                  <a:pt x="120318" y="10476439"/>
                </a:lnTo>
                <a:close/>
              </a:path>
              <a:path w="2717165" h="11289665">
                <a:moveTo>
                  <a:pt x="165741" y="10578039"/>
                </a:moveTo>
                <a:lnTo>
                  <a:pt x="174004" y="10590739"/>
                </a:lnTo>
                <a:lnTo>
                  <a:pt x="171211" y="10597714"/>
                </a:lnTo>
                <a:lnTo>
                  <a:pt x="181521" y="10603439"/>
                </a:lnTo>
                <a:lnTo>
                  <a:pt x="205703" y="10616139"/>
                </a:lnTo>
                <a:lnTo>
                  <a:pt x="230826" y="10628839"/>
                </a:lnTo>
                <a:lnTo>
                  <a:pt x="256522" y="10641539"/>
                </a:lnTo>
                <a:lnTo>
                  <a:pt x="187454" y="10641539"/>
                </a:lnTo>
                <a:lnTo>
                  <a:pt x="199611" y="10654239"/>
                </a:lnTo>
                <a:lnTo>
                  <a:pt x="138858" y="10654239"/>
                </a:lnTo>
                <a:lnTo>
                  <a:pt x="120132" y="10666939"/>
                </a:lnTo>
                <a:lnTo>
                  <a:pt x="196411" y="10666939"/>
                </a:lnTo>
                <a:lnTo>
                  <a:pt x="207967" y="10679639"/>
                </a:lnTo>
                <a:lnTo>
                  <a:pt x="250231" y="10679639"/>
                </a:lnTo>
                <a:lnTo>
                  <a:pt x="263614" y="10654239"/>
                </a:lnTo>
                <a:lnTo>
                  <a:pt x="271596" y="10641539"/>
                </a:lnTo>
                <a:lnTo>
                  <a:pt x="273216" y="10628839"/>
                </a:lnTo>
                <a:lnTo>
                  <a:pt x="263287" y="10628839"/>
                </a:lnTo>
                <a:lnTo>
                  <a:pt x="237780" y="10616139"/>
                </a:lnTo>
                <a:lnTo>
                  <a:pt x="213327" y="10603439"/>
                </a:lnTo>
                <a:lnTo>
                  <a:pt x="191515" y="10591829"/>
                </a:lnTo>
                <a:lnTo>
                  <a:pt x="165741" y="10578039"/>
                </a:lnTo>
                <a:close/>
              </a:path>
              <a:path w="2717165" h="11289665">
                <a:moveTo>
                  <a:pt x="278235" y="10666939"/>
                </a:moveTo>
                <a:lnTo>
                  <a:pt x="260477" y="10666939"/>
                </a:lnTo>
                <a:lnTo>
                  <a:pt x="252921" y="10679639"/>
                </a:lnTo>
                <a:lnTo>
                  <a:pt x="274525" y="10679639"/>
                </a:lnTo>
                <a:lnTo>
                  <a:pt x="278235" y="10666939"/>
                </a:lnTo>
                <a:close/>
              </a:path>
              <a:path w="2717165" h="11289665">
                <a:moveTo>
                  <a:pt x="319588" y="10666939"/>
                </a:moveTo>
                <a:lnTo>
                  <a:pt x="304453" y="10666939"/>
                </a:lnTo>
                <a:lnTo>
                  <a:pt x="298857" y="10679639"/>
                </a:lnTo>
                <a:lnTo>
                  <a:pt x="315770" y="10679639"/>
                </a:lnTo>
                <a:lnTo>
                  <a:pt x="319588" y="10666939"/>
                </a:lnTo>
                <a:close/>
              </a:path>
              <a:path w="2717165" h="11289665">
                <a:moveTo>
                  <a:pt x="336392" y="10654239"/>
                </a:moveTo>
                <a:lnTo>
                  <a:pt x="330936" y="10654239"/>
                </a:lnTo>
                <a:lnTo>
                  <a:pt x="327008" y="10666939"/>
                </a:lnTo>
                <a:lnTo>
                  <a:pt x="323844" y="10666939"/>
                </a:lnTo>
                <a:lnTo>
                  <a:pt x="323141" y="10679639"/>
                </a:lnTo>
                <a:lnTo>
                  <a:pt x="335628" y="10679639"/>
                </a:lnTo>
                <a:lnTo>
                  <a:pt x="339992" y="10666939"/>
                </a:lnTo>
                <a:lnTo>
                  <a:pt x="336392" y="10654239"/>
                </a:lnTo>
                <a:close/>
              </a:path>
              <a:path w="2717165" h="11289665">
                <a:moveTo>
                  <a:pt x="965184" y="10666939"/>
                </a:moveTo>
                <a:lnTo>
                  <a:pt x="880751" y="10666939"/>
                </a:lnTo>
                <a:lnTo>
                  <a:pt x="880315" y="10679639"/>
                </a:lnTo>
                <a:lnTo>
                  <a:pt x="978816" y="10679639"/>
                </a:lnTo>
                <a:lnTo>
                  <a:pt x="965184" y="10666939"/>
                </a:lnTo>
                <a:close/>
              </a:path>
              <a:path w="2717165" h="11289665">
                <a:moveTo>
                  <a:pt x="1120224" y="10668825"/>
                </a:moveTo>
                <a:lnTo>
                  <a:pt x="1095039" y="10679639"/>
                </a:lnTo>
                <a:lnTo>
                  <a:pt x="1117633" y="10679639"/>
                </a:lnTo>
                <a:lnTo>
                  <a:pt x="1120224" y="10668825"/>
                </a:lnTo>
                <a:close/>
              </a:path>
              <a:path w="2717165" h="11289665">
                <a:moveTo>
                  <a:pt x="1133059" y="10666939"/>
                </a:moveTo>
                <a:lnTo>
                  <a:pt x="1124617" y="10666939"/>
                </a:lnTo>
                <a:lnTo>
                  <a:pt x="1122325" y="10679639"/>
                </a:lnTo>
                <a:lnTo>
                  <a:pt x="1131233" y="10679639"/>
                </a:lnTo>
                <a:lnTo>
                  <a:pt x="1133059" y="10666939"/>
                </a:lnTo>
                <a:close/>
              </a:path>
              <a:path w="2717165" h="11289665">
                <a:moveTo>
                  <a:pt x="1222768" y="10666939"/>
                </a:moveTo>
                <a:lnTo>
                  <a:pt x="1168902" y="10666939"/>
                </a:lnTo>
                <a:lnTo>
                  <a:pt x="1179500" y="10679639"/>
                </a:lnTo>
                <a:lnTo>
                  <a:pt x="1235911" y="10679639"/>
                </a:lnTo>
                <a:lnTo>
                  <a:pt x="1222768" y="10666939"/>
                </a:lnTo>
                <a:close/>
              </a:path>
              <a:path w="2717165" h="11289665">
                <a:moveTo>
                  <a:pt x="1222054" y="10489139"/>
                </a:moveTo>
                <a:lnTo>
                  <a:pt x="1206928" y="10489139"/>
                </a:lnTo>
                <a:lnTo>
                  <a:pt x="1203500" y="10501839"/>
                </a:lnTo>
                <a:lnTo>
                  <a:pt x="1200122" y="10514539"/>
                </a:lnTo>
                <a:lnTo>
                  <a:pt x="1190525" y="10527239"/>
                </a:lnTo>
                <a:lnTo>
                  <a:pt x="1179405" y="10539939"/>
                </a:lnTo>
                <a:lnTo>
                  <a:pt x="1167731" y="10565339"/>
                </a:lnTo>
                <a:lnTo>
                  <a:pt x="1156477" y="10578039"/>
                </a:lnTo>
                <a:lnTo>
                  <a:pt x="1143580" y="10603439"/>
                </a:lnTo>
                <a:lnTo>
                  <a:pt x="1132514" y="10628839"/>
                </a:lnTo>
                <a:lnTo>
                  <a:pt x="1123718" y="10654239"/>
                </a:lnTo>
                <a:lnTo>
                  <a:pt x="1120224" y="10668825"/>
                </a:lnTo>
                <a:lnTo>
                  <a:pt x="1124617" y="10666939"/>
                </a:lnTo>
                <a:lnTo>
                  <a:pt x="1133059" y="10666939"/>
                </a:lnTo>
                <a:lnTo>
                  <a:pt x="1135192" y="10654239"/>
                </a:lnTo>
                <a:lnTo>
                  <a:pt x="1137819" y="10654239"/>
                </a:lnTo>
                <a:lnTo>
                  <a:pt x="1138801" y="10641539"/>
                </a:lnTo>
                <a:lnTo>
                  <a:pt x="1142075" y="10641539"/>
                </a:lnTo>
                <a:lnTo>
                  <a:pt x="1148850" y="10616139"/>
                </a:lnTo>
                <a:lnTo>
                  <a:pt x="1156423" y="10603439"/>
                </a:lnTo>
                <a:lnTo>
                  <a:pt x="1164569" y="10590739"/>
                </a:lnTo>
                <a:lnTo>
                  <a:pt x="1173062" y="10578039"/>
                </a:lnTo>
                <a:lnTo>
                  <a:pt x="1179909" y="10565339"/>
                </a:lnTo>
                <a:lnTo>
                  <a:pt x="1186674" y="10552639"/>
                </a:lnTo>
                <a:lnTo>
                  <a:pt x="1193316" y="10539939"/>
                </a:lnTo>
                <a:lnTo>
                  <a:pt x="1199795" y="10539939"/>
                </a:lnTo>
                <a:lnTo>
                  <a:pt x="1205007" y="10527239"/>
                </a:lnTo>
                <a:lnTo>
                  <a:pt x="1210147" y="10514539"/>
                </a:lnTo>
                <a:lnTo>
                  <a:pt x="1215676" y="10501839"/>
                </a:lnTo>
                <a:lnTo>
                  <a:pt x="1222054" y="10489139"/>
                </a:lnTo>
                <a:close/>
              </a:path>
              <a:path w="2717165" h="11289665">
                <a:moveTo>
                  <a:pt x="291110" y="10616139"/>
                </a:moveTo>
                <a:lnTo>
                  <a:pt x="280636" y="10616139"/>
                </a:lnTo>
                <a:lnTo>
                  <a:pt x="279872" y="10628839"/>
                </a:lnTo>
                <a:lnTo>
                  <a:pt x="280745" y="10628839"/>
                </a:lnTo>
                <a:lnTo>
                  <a:pt x="281618" y="10641539"/>
                </a:lnTo>
                <a:lnTo>
                  <a:pt x="280090" y="10641539"/>
                </a:lnTo>
                <a:lnTo>
                  <a:pt x="276926" y="10654239"/>
                </a:lnTo>
                <a:lnTo>
                  <a:pt x="272929" y="10654239"/>
                </a:lnTo>
                <a:lnTo>
                  <a:pt x="267297" y="10666939"/>
                </a:lnTo>
                <a:lnTo>
                  <a:pt x="283800" y="10666939"/>
                </a:lnTo>
                <a:lnTo>
                  <a:pt x="290052" y="10654239"/>
                </a:lnTo>
                <a:lnTo>
                  <a:pt x="293061" y="10641539"/>
                </a:lnTo>
                <a:lnTo>
                  <a:pt x="293267" y="10628839"/>
                </a:lnTo>
                <a:lnTo>
                  <a:pt x="291110" y="10616139"/>
                </a:lnTo>
                <a:close/>
              </a:path>
              <a:path w="2717165" h="11289665">
                <a:moveTo>
                  <a:pt x="326681" y="10628839"/>
                </a:moveTo>
                <a:lnTo>
                  <a:pt x="317188" y="10628839"/>
                </a:lnTo>
                <a:lnTo>
                  <a:pt x="314636" y="10641539"/>
                </a:lnTo>
                <a:lnTo>
                  <a:pt x="312974" y="10654239"/>
                </a:lnTo>
                <a:lnTo>
                  <a:pt x="311373" y="10654239"/>
                </a:lnTo>
                <a:lnTo>
                  <a:pt x="309005" y="10666939"/>
                </a:lnTo>
                <a:lnTo>
                  <a:pt x="323551" y="10666939"/>
                </a:lnTo>
                <a:lnTo>
                  <a:pt x="326326" y="10654239"/>
                </a:lnTo>
                <a:lnTo>
                  <a:pt x="327506" y="10641539"/>
                </a:lnTo>
                <a:lnTo>
                  <a:pt x="326681" y="10628839"/>
                </a:lnTo>
                <a:close/>
              </a:path>
              <a:path w="2717165" h="11289665">
                <a:moveTo>
                  <a:pt x="1168570" y="10501839"/>
                </a:moveTo>
                <a:lnTo>
                  <a:pt x="1125162" y="10501839"/>
                </a:lnTo>
                <a:lnTo>
                  <a:pt x="1103065" y="10527239"/>
                </a:lnTo>
                <a:lnTo>
                  <a:pt x="1037654" y="10565339"/>
                </a:lnTo>
                <a:lnTo>
                  <a:pt x="995810" y="10590739"/>
                </a:lnTo>
                <a:lnTo>
                  <a:pt x="974499" y="10603439"/>
                </a:lnTo>
                <a:lnTo>
                  <a:pt x="932820" y="10628839"/>
                </a:lnTo>
                <a:lnTo>
                  <a:pt x="914262" y="10641539"/>
                </a:lnTo>
                <a:lnTo>
                  <a:pt x="897198" y="10654239"/>
                </a:lnTo>
                <a:lnTo>
                  <a:pt x="882170" y="10666939"/>
                </a:lnTo>
                <a:lnTo>
                  <a:pt x="896900" y="10666939"/>
                </a:lnTo>
                <a:lnTo>
                  <a:pt x="933821" y="10641539"/>
                </a:lnTo>
                <a:lnTo>
                  <a:pt x="952798" y="10628839"/>
                </a:lnTo>
                <a:lnTo>
                  <a:pt x="972296" y="10616139"/>
                </a:lnTo>
                <a:lnTo>
                  <a:pt x="993546" y="10603439"/>
                </a:lnTo>
                <a:lnTo>
                  <a:pt x="1012074" y="10591829"/>
                </a:lnTo>
                <a:lnTo>
                  <a:pt x="1033917" y="10578039"/>
                </a:lnTo>
                <a:lnTo>
                  <a:pt x="1054676" y="10565339"/>
                </a:lnTo>
                <a:lnTo>
                  <a:pt x="1126393" y="10527239"/>
                </a:lnTo>
                <a:lnTo>
                  <a:pt x="1152004" y="10514539"/>
                </a:lnTo>
                <a:lnTo>
                  <a:pt x="1168570" y="10501839"/>
                </a:lnTo>
                <a:close/>
              </a:path>
              <a:path w="2717165" h="11289665">
                <a:moveTo>
                  <a:pt x="1184301" y="10654239"/>
                </a:moveTo>
                <a:lnTo>
                  <a:pt x="1146971" y="10654239"/>
                </a:lnTo>
                <a:lnTo>
                  <a:pt x="1157732" y="10666939"/>
                </a:lnTo>
                <a:lnTo>
                  <a:pt x="1197014" y="10666939"/>
                </a:lnTo>
                <a:lnTo>
                  <a:pt x="1184301" y="10654239"/>
                </a:lnTo>
                <a:close/>
              </a:path>
              <a:path w="2717165" h="11289665">
                <a:moveTo>
                  <a:pt x="1163924" y="10641539"/>
                </a:moveTo>
                <a:lnTo>
                  <a:pt x="1140983" y="10641539"/>
                </a:lnTo>
                <a:lnTo>
                  <a:pt x="1139674" y="10654239"/>
                </a:lnTo>
                <a:lnTo>
                  <a:pt x="1174358" y="10654239"/>
                </a:lnTo>
                <a:lnTo>
                  <a:pt x="1163924" y="10641539"/>
                </a:lnTo>
                <a:close/>
              </a:path>
              <a:path w="2717165" h="11289665">
                <a:moveTo>
                  <a:pt x="229598" y="10628839"/>
                </a:moveTo>
                <a:lnTo>
                  <a:pt x="152899" y="10628839"/>
                </a:lnTo>
                <a:lnTo>
                  <a:pt x="164486" y="10641539"/>
                </a:lnTo>
                <a:lnTo>
                  <a:pt x="243497" y="10641539"/>
                </a:lnTo>
                <a:lnTo>
                  <a:pt x="229598" y="10628839"/>
                </a:lnTo>
                <a:close/>
              </a:path>
              <a:path w="2717165" h="11289665">
                <a:moveTo>
                  <a:pt x="127429" y="10616139"/>
                </a:moveTo>
                <a:lnTo>
                  <a:pt x="87589" y="10616139"/>
                </a:lnTo>
                <a:lnTo>
                  <a:pt x="87337" y="10628839"/>
                </a:lnTo>
                <a:lnTo>
                  <a:pt x="122641" y="10628839"/>
                </a:lnTo>
                <a:lnTo>
                  <a:pt x="127429" y="10616139"/>
                </a:lnTo>
                <a:close/>
              </a:path>
              <a:path w="2717165" h="11289665">
                <a:moveTo>
                  <a:pt x="147846" y="10616139"/>
                </a:moveTo>
                <a:lnTo>
                  <a:pt x="136717" y="10616139"/>
                </a:lnTo>
                <a:lnTo>
                  <a:pt x="134316" y="10628839"/>
                </a:lnTo>
                <a:lnTo>
                  <a:pt x="149592" y="10628839"/>
                </a:lnTo>
                <a:lnTo>
                  <a:pt x="147846" y="10616139"/>
                </a:lnTo>
                <a:close/>
              </a:path>
              <a:path w="2717165" h="11289665">
                <a:moveTo>
                  <a:pt x="187311" y="10616139"/>
                </a:moveTo>
                <a:lnTo>
                  <a:pt x="158207" y="10616139"/>
                </a:lnTo>
                <a:lnTo>
                  <a:pt x="149592" y="10628839"/>
                </a:lnTo>
                <a:lnTo>
                  <a:pt x="200656" y="10628839"/>
                </a:lnTo>
                <a:lnTo>
                  <a:pt x="187311" y="10616139"/>
                </a:lnTo>
                <a:close/>
              </a:path>
              <a:path w="2717165" h="11289665">
                <a:moveTo>
                  <a:pt x="264837" y="10627933"/>
                </a:moveTo>
                <a:lnTo>
                  <a:pt x="264269" y="10628839"/>
                </a:lnTo>
                <a:lnTo>
                  <a:pt x="265142" y="10628839"/>
                </a:lnTo>
                <a:lnTo>
                  <a:pt x="264837" y="10627933"/>
                </a:lnTo>
                <a:close/>
              </a:path>
              <a:path w="2717165" h="11289665">
                <a:moveTo>
                  <a:pt x="272378" y="10618001"/>
                </a:moveTo>
                <a:lnTo>
                  <a:pt x="271470" y="10628839"/>
                </a:lnTo>
                <a:lnTo>
                  <a:pt x="273216" y="10628839"/>
                </a:lnTo>
                <a:lnTo>
                  <a:pt x="272378" y="10618001"/>
                </a:lnTo>
                <a:close/>
              </a:path>
              <a:path w="2717165" h="11289665">
                <a:moveTo>
                  <a:pt x="159630" y="10489139"/>
                </a:moveTo>
                <a:lnTo>
                  <a:pt x="119492" y="10489139"/>
                </a:lnTo>
                <a:lnTo>
                  <a:pt x="138122" y="10501839"/>
                </a:lnTo>
                <a:lnTo>
                  <a:pt x="153948" y="10514539"/>
                </a:lnTo>
                <a:lnTo>
                  <a:pt x="167595" y="10527239"/>
                </a:lnTo>
                <a:lnTo>
                  <a:pt x="176954" y="10539939"/>
                </a:lnTo>
                <a:lnTo>
                  <a:pt x="186567" y="10552639"/>
                </a:lnTo>
                <a:lnTo>
                  <a:pt x="197225" y="10565339"/>
                </a:lnTo>
                <a:lnTo>
                  <a:pt x="209713" y="10578039"/>
                </a:lnTo>
                <a:lnTo>
                  <a:pt x="224542" y="10590739"/>
                </a:lnTo>
                <a:lnTo>
                  <a:pt x="244465" y="10603439"/>
                </a:lnTo>
                <a:lnTo>
                  <a:pt x="260869" y="10616139"/>
                </a:lnTo>
                <a:lnTo>
                  <a:pt x="264837" y="10627933"/>
                </a:lnTo>
                <a:lnTo>
                  <a:pt x="272234" y="10616139"/>
                </a:lnTo>
                <a:lnTo>
                  <a:pt x="272534" y="10616139"/>
                </a:lnTo>
                <a:lnTo>
                  <a:pt x="264187" y="10590739"/>
                </a:lnTo>
                <a:lnTo>
                  <a:pt x="250234" y="10590739"/>
                </a:lnTo>
                <a:lnTo>
                  <a:pt x="234481" y="10578039"/>
                </a:lnTo>
                <a:lnTo>
                  <a:pt x="211493" y="10552639"/>
                </a:lnTo>
                <a:lnTo>
                  <a:pt x="193537" y="10539939"/>
                </a:lnTo>
                <a:lnTo>
                  <a:pt x="177341" y="10514539"/>
                </a:lnTo>
                <a:lnTo>
                  <a:pt x="159630" y="10489139"/>
                </a:lnTo>
                <a:close/>
              </a:path>
              <a:path w="2717165" h="11289665">
                <a:moveTo>
                  <a:pt x="272534" y="10616139"/>
                </a:moveTo>
                <a:lnTo>
                  <a:pt x="272234" y="10616139"/>
                </a:lnTo>
                <a:lnTo>
                  <a:pt x="272378" y="10618001"/>
                </a:lnTo>
                <a:lnTo>
                  <a:pt x="272534" y="10616139"/>
                </a:lnTo>
                <a:close/>
              </a:path>
              <a:path w="2717165" h="11289665">
                <a:moveTo>
                  <a:pt x="95254" y="10603439"/>
                </a:moveTo>
                <a:lnTo>
                  <a:pt x="90501" y="10616139"/>
                </a:lnTo>
                <a:lnTo>
                  <a:pt x="98419" y="10616139"/>
                </a:lnTo>
                <a:lnTo>
                  <a:pt x="95254" y="10603439"/>
                </a:lnTo>
                <a:close/>
              </a:path>
              <a:path w="2717165" h="11289665">
                <a:moveTo>
                  <a:pt x="132461" y="10603439"/>
                </a:moveTo>
                <a:lnTo>
                  <a:pt x="117404" y="10603439"/>
                </a:lnTo>
                <a:lnTo>
                  <a:pt x="116531" y="10616139"/>
                </a:lnTo>
                <a:lnTo>
                  <a:pt x="130743" y="10616139"/>
                </a:lnTo>
                <a:lnTo>
                  <a:pt x="132461" y="10603439"/>
                </a:lnTo>
                <a:close/>
              </a:path>
              <a:path w="2717165" h="11289665">
                <a:moveTo>
                  <a:pt x="161086" y="10592092"/>
                </a:moveTo>
                <a:lnTo>
                  <a:pt x="160940" y="10603439"/>
                </a:lnTo>
                <a:lnTo>
                  <a:pt x="143361" y="10603439"/>
                </a:lnTo>
                <a:lnTo>
                  <a:pt x="138135" y="10616139"/>
                </a:lnTo>
                <a:lnTo>
                  <a:pt x="158207" y="10616139"/>
                </a:lnTo>
                <a:lnTo>
                  <a:pt x="168918" y="10603439"/>
                </a:lnTo>
                <a:lnTo>
                  <a:pt x="171211" y="10597714"/>
                </a:lnTo>
                <a:lnTo>
                  <a:pt x="161086" y="10592092"/>
                </a:lnTo>
                <a:close/>
              </a:path>
              <a:path w="2717165" h="11289665">
                <a:moveTo>
                  <a:pt x="109657" y="10590739"/>
                </a:moveTo>
                <a:lnTo>
                  <a:pt x="101801" y="10590739"/>
                </a:lnTo>
                <a:lnTo>
                  <a:pt x="111527" y="10603439"/>
                </a:lnTo>
                <a:lnTo>
                  <a:pt x="115549" y="10603439"/>
                </a:lnTo>
                <a:lnTo>
                  <a:pt x="109657" y="10590739"/>
                </a:lnTo>
                <a:close/>
              </a:path>
              <a:path w="2717165" h="11289665">
                <a:moveTo>
                  <a:pt x="145577" y="10578039"/>
                </a:moveTo>
                <a:lnTo>
                  <a:pt x="131807" y="10578039"/>
                </a:lnTo>
                <a:lnTo>
                  <a:pt x="135517" y="10590739"/>
                </a:lnTo>
                <a:lnTo>
                  <a:pt x="128209" y="10590739"/>
                </a:lnTo>
                <a:lnTo>
                  <a:pt x="132461" y="10603439"/>
                </a:lnTo>
                <a:lnTo>
                  <a:pt x="135604" y="10603439"/>
                </a:lnTo>
                <a:lnTo>
                  <a:pt x="143918" y="10590739"/>
                </a:lnTo>
                <a:lnTo>
                  <a:pt x="145577" y="10578039"/>
                </a:lnTo>
                <a:close/>
              </a:path>
              <a:path w="2717165" h="11289665">
                <a:moveTo>
                  <a:pt x="156881" y="10588574"/>
                </a:moveTo>
                <a:lnTo>
                  <a:pt x="155980" y="10590739"/>
                </a:lnTo>
                <a:lnTo>
                  <a:pt x="149660" y="10603439"/>
                </a:lnTo>
                <a:lnTo>
                  <a:pt x="160940" y="10603439"/>
                </a:lnTo>
                <a:lnTo>
                  <a:pt x="158539" y="10590739"/>
                </a:lnTo>
                <a:lnTo>
                  <a:pt x="157012" y="10590739"/>
                </a:lnTo>
                <a:lnTo>
                  <a:pt x="156881" y="10588574"/>
                </a:lnTo>
                <a:close/>
              </a:path>
              <a:path w="2717165" h="11289665">
                <a:moveTo>
                  <a:pt x="1651953" y="10591870"/>
                </a:moveTo>
                <a:lnTo>
                  <a:pt x="1650816" y="10593551"/>
                </a:lnTo>
                <a:lnTo>
                  <a:pt x="1649880" y="10603439"/>
                </a:lnTo>
                <a:lnTo>
                  <a:pt x="1657520" y="10603439"/>
                </a:lnTo>
                <a:lnTo>
                  <a:pt x="1651953" y="10591870"/>
                </a:lnTo>
                <a:close/>
              </a:path>
              <a:path w="2717165" h="11289665">
                <a:moveTo>
                  <a:pt x="1655337" y="10590739"/>
                </a:moveTo>
                <a:lnTo>
                  <a:pt x="1652719" y="10590739"/>
                </a:lnTo>
                <a:lnTo>
                  <a:pt x="1652074" y="10591691"/>
                </a:lnTo>
                <a:lnTo>
                  <a:pt x="1652015" y="10591870"/>
                </a:lnTo>
                <a:lnTo>
                  <a:pt x="1661557" y="10603439"/>
                </a:lnTo>
                <a:lnTo>
                  <a:pt x="1661884" y="10603439"/>
                </a:lnTo>
                <a:lnTo>
                  <a:pt x="1661830" y="10602547"/>
                </a:lnTo>
                <a:lnTo>
                  <a:pt x="1655337" y="10590739"/>
                </a:lnTo>
                <a:close/>
              </a:path>
              <a:path w="2717165" h="11289665">
                <a:moveTo>
                  <a:pt x="1661937" y="10602741"/>
                </a:moveTo>
                <a:lnTo>
                  <a:pt x="1661884" y="10603439"/>
                </a:lnTo>
                <a:lnTo>
                  <a:pt x="1662320" y="10603439"/>
                </a:lnTo>
                <a:lnTo>
                  <a:pt x="1661937" y="10602741"/>
                </a:lnTo>
                <a:close/>
              </a:path>
              <a:path w="2717165" h="11289665">
                <a:moveTo>
                  <a:pt x="1662846" y="10590739"/>
                </a:moveTo>
                <a:lnTo>
                  <a:pt x="1661120" y="10590739"/>
                </a:lnTo>
                <a:lnTo>
                  <a:pt x="1661830" y="10602547"/>
                </a:lnTo>
                <a:lnTo>
                  <a:pt x="1661937" y="10602741"/>
                </a:lnTo>
                <a:lnTo>
                  <a:pt x="1662846" y="10590739"/>
                </a:lnTo>
                <a:close/>
              </a:path>
              <a:path w="2717165" h="11289665">
                <a:moveTo>
                  <a:pt x="1651082" y="10590739"/>
                </a:moveTo>
                <a:lnTo>
                  <a:pt x="1649227" y="10590739"/>
                </a:lnTo>
                <a:lnTo>
                  <a:pt x="1648990" y="10596249"/>
                </a:lnTo>
                <a:lnTo>
                  <a:pt x="1650816" y="10593551"/>
                </a:lnTo>
                <a:lnTo>
                  <a:pt x="1651082" y="10590739"/>
                </a:lnTo>
                <a:close/>
              </a:path>
              <a:path w="2717165" h="11289665">
                <a:moveTo>
                  <a:pt x="161267" y="10578039"/>
                </a:moveTo>
                <a:lnTo>
                  <a:pt x="160867" y="10578999"/>
                </a:lnTo>
                <a:lnTo>
                  <a:pt x="158648" y="10590739"/>
                </a:lnTo>
                <a:lnTo>
                  <a:pt x="161086" y="10592092"/>
                </a:lnTo>
                <a:lnTo>
                  <a:pt x="161267" y="10578039"/>
                </a:lnTo>
                <a:close/>
              </a:path>
              <a:path w="2717165" h="11289665">
                <a:moveTo>
                  <a:pt x="1651409" y="10590739"/>
                </a:moveTo>
                <a:lnTo>
                  <a:pt x="1651082" y="10590739"/>
                </a:lnTo>
                <a:lnTo>
                  <a:pt x="1651868" y="10591691"/>
                </a:lnTo>
                <a:lnTo>
                  <a:pt x="1651409" y="10590739"/>
                </a:lnTo>
                <a:close/>
              </a:path>
              <a:path w="2717165" h="11289665">
                <a:moveTo>
                  <a:pt x="107715" y="10581859"/>
                </a:moveTo>
                <a:lnTo>
                  <a:pt x="101910" y="10590739"/>
                </a:lnTo>
                <a:lnTo>
                  <a:pt x="108020" y="10590739"/>
                </a:lnTo>
                <a:lnTo>
                  <a:pt x="107715" y="10581859"/>
                </a:lnTo>
                <a:close/>
              </a:path>
              <a:path w="2717165" h="11289665">
                <a:moveTo>
                  <a:pt x="119886" y="10578039"/>
                </a:moveTo>
                <a:lnTo>
                  <a:pt x="110213" y="10578039"/>
                </a:lnTo>
                <a:lnTo>
                  <a:pt x="108601" y="10580505"/>
                </a:lnTo>
                <a:lnTo>
                  <a:pt x="112821" y="10590739"/>
                </a:lnTo>
                <a:lnTo>
                  <a:pt x="128209" y="10590739"/>
                </a:lnTo>
                <a:lnTo>
                  <a:pt x="119886" y="10578039"/>
                </a:lnTo>
                <a:close/>
              </a:path>
              <a:path w="2717165" h="11289665">
                <a:moveTo>
                  <a:pt x="1656659" y="10578039"/>
                </a:moveTo>
                <a:lnTo>
                  <a:pt x="1651846" y="10590739"/>
                </a:lnTo>
                <a:lnTo>
                  <a:pt x="1652719" y="10590739"/>
                </a:lnTo>
                <a:lnTo>
                  <a:pt x="1657019" y="10579081"/>
                </a:lnTo>
                <a:lnTo>
                  <a:pt x="1656659" y="10578039"/>
                </a:lnTo>
                <a:close/>
              </a:path>
              <a:path w="2717165" h="11289665">
                <a:moveTo>
                  <a:pt x="1660078" y="10587923"/>
                </a:moveTo>
                <a:lnTo>
                  <a:pt x="1660247" y="10590739"/>
                </a:lnTo>
                <a:lnTo>
                  <a:pt x="1661052" y="10590739"/>
                </a:lnTo>
                <a:lnTo>
                  <a:pt x="1660078" y="10587923"/>
                </a:lnTo>
                <a:close/>
              </a:path>
              <a:path w="2717165" h="11289665">
                <a:moveTo>
                  <a:pt x="160185" y="10567609"/>
                </a:moveTo>
                <a:lnTo>
                  <a:pt x="157746" y="10571065"/>
                </a:lnTo>
                <a:lnTo>
                  <a:pt x="156248" y="10578039"/>
                </a:lnTo>
                <a:lnTo>
                  <a:pt x="156881" y="10588574"/>
                </a:lnTo>
                <a:lnTo>
                  <a:pt x="160867" y="10578999"/>
                </a:lnTo>
                <a:lnTo>
                  <a:pt x="161049" y="10578039"/>
                </a:lnTo>
                <a:lnTo>
                  <a:pt x="165741" y="10578039"/>
                </a:lnTo>
                <a:lnTo>
                  <a:pt x="160185" y="10567609"/>
                </a:lnTo>
                <a:close/>
              </a:path>
              <a:path w="2717165" h="11289665">
                <a:moveTo>
                  <a:pt x="1657404" y="10578039"/>
                </a:moveTo>
                <a:lnTo>
                  <a:pt x="1657019" y="10579081"/>
                </a:lnTo>
                <a:lnTo>
                  <a:pt x="1660078" y="10587923"/>
                </a:lnTo>
                <a:lnTo>
                  <a:pt x="1660032" y="10587153"/>
                </a:lnTo>
                <a:lnTo>
                  <a:pt x="1657404" y="10578039"/>
                </a:lnTo>
                <a:close/>
              </a:path>
              <a:path w="2717165" h="11289665">
                <a:moveTo>
                  <a:pt x="107584" y="10578039"/>
                </a:moveTo>
                <a:lnTo>
                  <a:pt x="107715" y="10581859"/>
                </a:lnTo>
                <a:lnTo>
                  <a:pt x="108601" y="10580505"/>
                </a:lnTo>
                <a:lnTo>
                  <a:pt x="107584" y="10578039"/>
                </a:lnTo>
                <a:close/>
              </a:path>
              <a:path w="2717165" h="11289665">
                <a:moveTo>
                  <a:pt x="123405" y="10552639"/>
                </a:moveTo>
                <a:lnTo>
                  <a:pt x="113040" y="10552639"/>
                </a:lnTo>
                <a:lnTo>
                  <a:pt x="109111" y="10565339"/>
                </a:lnTo>
                <a:lnTo>
                  <a:pt x="114349" y="10578039"/>
                </a:lnTo>
                <a:lnTo>
                  <a:pt x="122768" y="10578039"/>
                </a:lnTo>
                <a:lnTo>
                  <a:pt x="120241" y="10565339"/>
                </a:lnTo>
                <a:lnTo>
                  <a:pt x="133224" y="10565339"/>
                </a:lnTo>
                <a:lnTo>
                  <a:pt x="123405" y="10552639"/>
                </a:lnTo>
                <a:close/>
              </a:path>
              <a:path w="2717165" h="11289665">
                <a:moveTo>
                  <a:pt x="158976" y="10565339"/>
                </a:moveTo>
                <a:lnTo>
                  <a:pt x="141313" y="10565339"/>
                </a:lnTo>
                <a:lnTo>
                  <a:pt x="145577" y="10578039"/>
                </a:lnTo>
                <a:lnTo>
                  <a:pt x="152824" y="10578039"/>
                </a:lnTo>
                <a:lnTo>
                  <a:pt x="157746" y="10571065"/>
                </a:lnTo>
                <a:lnTo>
                  <a:pt x="158976" y="10565339"/>
                </a:lnTo>
                <a:close/>
              </a:path>
              <a:path w="2717165" h="11289665">
                <a:moveTo>
                  <a:pt x="161267" y="10539939"/>
                </a:moveTo>
                <a:lnTo>
                  <a:pt x="154611" y="10539939"/>
                </a:lnTo>
                <a:lnTo>
                  <a:pt x="152538" y="10552639"/>
                </a:lnTo>
                <a:lnTo>
                  <a:pt x="147747" y="10552639"/>
                </a:lnTo>
                <a:lnTo>
                  <a:pt x="142036" y="10565339"/>
                </a:lnTo>
                <a:lnTo>
                  <a:pt x="158976" y="10565339"/>
                </a:lnTo>
                <a:lnTo>
                  <a:pt x="160185" y="10567609"/>
                </a:lnTo>
                <a:lnTo>
                  <a:pt x="161787" y="10565339"/>
                </a:lnTo>
                <a:lnTo>
                  <a:pt x="162904" y="10552639"/>
                </a:lnTo>
                <a:lnTo>
                  <a:pt x="161267" y="10539939"/>
                </a:lnTo>
                <a:close/>
              </a:path>
              <a:path w="2717165" h="11289665">
                <a:moveTo>
                  <a:pt x="1213979" y="10463739"/>
                </a:moveTo>
                <a:lnTo>
                  <a:pt x="1207760" y="10463739"/>
                </a:lnTo>
                <a:lnTo>
                  <a:pt x="1188885" y="10476439"/>
                </a:lnTo>
                <a:lnTo>
                  <a:pt x="1167811" y="10489139"/>
                </a:lnTo>
                <a:lnTo>
                  <a:pt x="1146062" y="10501839"/>
                </a:lnTo>
                <a:lnTo>
                  <a:pt x="1185597" y="10501839"/>
                </a:lnTo>
                <a:lnTo>
                  <a:pt x="1200966" y="10489139"/>
                </a:lnTo>
                <a:lnTo>
                  <a:pt x="1212561" y="10476439"/>
                </a:lnTo>
                <a:lnTo>
                  <a:pt x="1214088" y="10476439"/>
                </a:lnTo>
                <a:lnTo>
                  <a:pt x="1213979" y="10463739"/>
                </a:lnTo>
                <a:close/>
              </a:path>
              <a:path w="2717165" h="11289665">
                <a:moveTo>
                  <a:pt x="1219871" y="10463739"/>
                </a:moveTo>
                <a:lnTo>
                  <a:pt x="1218453" y="10463739"/>
                </a:lnTo>
                <a:lnTo>
                  <a:pt x="1219919" y="10465599"/>
                </a:lnTo>
                <a:lnTo>
                  <a:pt x="1219871" y="10463739"/>
                </a:lnTo>
                <a:close/>
              </a:path>
              <a:path w="2717165" h="11289665">
                <a:moveTo>
                  <a:pt x="185613" y="10374839"/>
                </a:moveTo>
                <a:lnTo>
                  <a:pt x="178398" y="10374839"/>
                </a:lnTo>
                <a:lnTo>
                  <a:pt x="168843" y="10400239"/>
                </a:lnTo>
                <a:lnTo>
                  <a:pt x="160721" y="10412939"/>
                </a:lnTo>
                <a:lnTo>
                  <a:pt x="153418" y="10425639"/>
                </a:lnTo>
                <a:lnTo>
                  <a:pt x="146319" y="10451039"/>
                </a:lnTo>
                <a:lnTo>
                  <a:pt x="144464" y="10451039"/>
                </a:lnTo>
                <a:lnTo>
                  <a:pt x="143154" y="10463739"/>
                </a:lnTo>
                <a:lnTo>
                  <a:pt x="157557" y="10463739"/>
                </a:lnTo>
                <a:lnTo>
                  <a:pt x="165618" y="10438339"/>
                </a:lnTo>
                <a:lnTo>
                  <a:pt x="174088" y="10425639"/>
                </a:lnTo>
                <a:lnTo>
                  <a:pt x="181739" y="10400239"/>
                </a:lnTo>
                <a:lnTo>
                  <a:pt x="187345" y="10387539"/>
                </a:lnTo>
                <a:lnTo>
                  <a:pt x="185613" y="10374839"/>
                </a:lnTo>
                <a:close/>
              </a:path>
              <a:path w="2717165" h="11289665">
                <a:moveTo>
                  <a:pt x="1215725" y="10451039"/>
                </a:moveTo>
                <a:lnTo>
                  <a:pt x="1212234" y="10463739"/>
                </a:lnTo>
                <a:lnTo>
                  <a:pt x="1218453" y="10463739"/>
                </a:lnTo>
                <a:lnTo>
                  <a:pt x="1215725" y="10451039"/>
                </a:lnTo>
                <a:close/>
              </a:path>
              <a:path w="2717165" h="11289665">
                <a:moveTo>
                  <a:pt x="36595" y="10362139"/>
                </a:moveTo>
                <a:lnTo>
                  <a:pt x="22367" y="10362139"/>
                </a:lnTo>
                <a:lnTo>
                  <a:pt x="24013" y="10374839"/>
                </a:lnTo>
                <a:lnTo>
                  <a:pt x="26937" y="10387539"/>
                </a:lnTo>
                <a:lnTo>
                  <a:pt x="30576" y="10400239"/>
                </a:lnTo>
                <a:lnTo>
                  <a:pt x="34370" y="10400239"/>
                </a:lnTo>
                <a:lnTo>
                  <a:pt x="38197" y="10412939"/>
                </a:lnTo>
                <a:lnTo>
                  <a:pt x="49536" y="10451039"/>
                </a:lnTo>
                <a:lnTo>
                  <a:pt x="57979" y="10451039"/>
                </a:lnTo>
                <a:lnTo>
                  <a:pt x="61213" y="10438339"/>
                </a:lnTo>
                <a:lnTo>
                  <a:pt x="61430" y="10438339"/>
                </a:lnTo>
                <a:lnTo>
                  <a:pt x="57892" y="10425639"/>
                </a:lnTo>
                <a:lnTo>
                  <a:pt x="50735" y="10400239"/>
                </a:lnTo>
                <a:lnTo>
                  <a:pt x="47136" y="10387539"/>
                </a:lnTo>
                <a:lnTo>
                  <a:pt x="44072" y="10387539"/>
                </a:lnTo>
                <a:lnTo>
                  <a:pt x="40794" y="10374839"/>
                </a:lnTo>
                <a:lnTo>
                  <a:pt x="36595" y="10362139"/>
                </a:lnTo>
                <a:close/>
              </a:path>
              <a:path w="2717165" h="11289665">
                <a:moveTo>
                  <a:pt x="588495" y="10438339"/>
                </a:moveTo>
                <a:lnTo>
                  <a:pt x="562581" y="10438339"/>
                </a:lnTo>
                <a:lnTo>
                  <a:pt x="566618" y="10451039"/>
                </a:lnTo>
                <a:lnTo>
                  <a:pt x="569891" y="10451039"/>
                </a:lnTo>
                <a:lnTo>
                  <a:pt x="588495" y="10438339"/>
                </a:lnTo>
                <a:close/>
              </a:path>
              <a:path w="2717165" h="11289665">
                <a:moveTo>
                  <a:pt x="1919619" y="10375124"/>
                </a:moveTo>
                <a:lnTo>
                  <a:pt x="1920159" y="10387539"/>
                </a:lnTo>
                <a:lnTo>
                  <a:pt x="1918134" y="10387539"/>
                </a:lnTo>
                <a:lnTo>
                  <a:pt x="1914635" y="10400239"/>
                </a:lnTo>
                <a:lnTo>
                  <a:pt x="1893420" y="10400239"/>
                </a:lnTo>
                <a:lnTo>
                  <a:pt x="1919530" y="10438339"/>
                </a:lnTo>
                <a:lnTo>
                  <a:pt x="1957209" y="10451039"/>
                </a:lnTo>
                <a:lnTo>
                  <a:pt x="1998510" y="10451039"/>
                </a:lnTo>
                <a:lnTo>
                  <a:pt x="2035483" y="10425639"/>
                </a:lnTo>
                <a:lnTo>
                  <a:pt x="2048539" y="10412939"/>
                </a:lnTo>
                <a:lnTo>
                  <a:pt x="1982279" y="10412939"/>
                </a:lnTo>
                <a:lnTo>
                  <a:pt x="1959910" y="10400239"/>
                </a:lnTo>
                <a:lnTo>
                  <a:pt x="1939156" y="10387539"/>
                </a:lnTo>
                <a:lnTo>
                  <a:pt x="1919619" y="10375124"/>
                </a:lnTo>
                <a:close/>
              </a:path>
              <a:path w="2717165" h="11289665">
                <a:moveTo>
                  <a:pt x="564373" y="10412939"/>
                </a:moveTo>
                <a:lnTo>
                  <a:pt x="548505" y="10412939"/>
                </a:lnTo>
                <a:lnTo>
                  <a:pt x="553415" y="10425639"/>
                </a:lnTo>
                <a:lnTo>
                  <a:pt x="560617" y="10438339"/>
                </a:lnTo>
                <a:lnTo>
                  <a:pt x="573165" y="10438339"/>
                </a:lnTo>
                <a:lnTo>
                  <a:pt x="570589" y="10425639"/>
                </a:lnTo>
                <a:lnTo>
                  <a:pt x="567695" y="10425639"/>
                </a:lnTo>
                <a:lnTo>
                  <a:pt x="564373" y="10412939"/>
                </a:lnTo>
                <a:close/>
              </a:path>
              <a:path w="2717165" h="11289665">
                <a:moveTo>
                  <a:pt x="840162" y="10311339"/>
                </a:moveTo>
                <a:lnTo>
                  <a:pt x="794498" y="10311339"/>
                </a:lnTo>
                <a:lnTo>
                  <a:pt x="759821" y="10336739"/>
                </a:lnTo>
                <a:lnTo>
                  <a:pt x="725921" y="10349439"/>
                </a:lnTo>
                <a:lnTo>
                  <a:pt x="668597" y="10387539"/>
                </a:lnTo>
                <a:lnTo>
                  <a:pt x="648779" y="10400239"/>
                </a:lnTo>
                <a:lnTo>
                  <a:pt x="602789" y="10400239"/>
                </a:lnTo>
                <a:lnTo>
                  <a:pt x="590404" y="10412939"/>
                </a:lnTo>
                <a:lnTo>
                  <a:pt x="605462" y="10412939"/>
                </a:lnTo>
                <a:lnTo>
                  <a:pt x="600879" y="10425639"/>
                </a:lnTo>
                <a:lnTo>
                  <a:pt x="581372" y="10425639"/>
                </a:lnTo>
                <a:lnTo>
                  <a:pt x="573165" y="10438339"/>
                </a:lnTo>
                <a:lnTo>
                  <a:pt x="606117" y="10438339"/>
                </a:lnTo>
                <a:lnTo>
                  <a:pt x="623411" y="10425639"/>
                </a:lnTo>
                <a:lnTo>
                  <a:pt x="641032" y="10412939"/>
                </a:lnTo>
                <a:lnTo>
                  <a:pt x="663034" y="10400239"/>
                </a:lnTo>
                <a:lnTo>
                  <a:pt x="684636" y="10387539"/>
                </a:lnTo>
                <a:lnTo>
                  <a:pt x="706014" y="10387539"/>
                </a:lnTo>
                <a:lnTo>
                  <a:pt x="727340" y="10374839"/>
                </a:lnTo>
                <a:lnTo>
                  <a:pt x="782056" y="10336739"/>
                </a:lnTo>
                <a:lnTo>
                  <a:pt x="799681" y="10324039"/>
                </a:lnTo>
                <a:lnTo>
                  <a:pt x="830354" y="10324039"/>
                </a:lnTo>
                <a:lnTo>
                  <a:pt x="840162" y="10311339"/>
                </a:lnTo>
                <a:close/>
              </a:path>
              <a:path w="2717165" h="11289665">
                <a:moveTo>
                  <a:pt x="605462" y="10412939"/>
                </a:moveTo>
                <a:lnTo>
                  <a:pt x="585822" y="10412939"/>
                </a:lnTo>
                <a:lnTo>
                  <a:pt x="584403" y="10425639"/>
                </a:lnTo>
                <a:lnTo>
                  <a:pt x="597500" y="10425639"/>
                </a:lnTo>
                <a:lnTo>
                  <a:pt x="605462" y="10412939"/>
                </a:lnTo>
                <a:close/>
              </a:path>
              <a:path w="2717165" h="11289665">
                <a:moveTo>
                  <a:pt x="555784" y="10400239"/>
                </a:moveTo>
                <a:lnTo>
                  <a:pt x="540862" y="10400239"/>
                </a:lnTo>
                <a:lnTo>
                  <a:pt x="544577" y="10412939"/>
                </a:lnTo>
                <a:lnTo>
                  <a:pt x="560508" y="10412939"/>
                </a:lnTo>
                <a:lnTo>
                  <a:pt x="555784" y="10400239"/>
                </a:lnTo>
                <a:close/>
              </a:path>
              <a:path w="2717165" h="11289665">
                <a:moveTo>
                  <a:pt x="2049777" y="10273239"/>
                </a:moveTo>
                <a:lnTo>
                  <a:pt x="2012241" y="10273239"/>
                </a:lnTo>
                <a:lnTo>
                  <a:pt x="2040830" y="10298639"/>
                </a:lnTo>
                <a:lnTo>
                  <a:pt x="2049172" y="10324039"/>
                </a:lnTo>
                <a:lnTo>
                  <a:pt x="2043817" y="10362139"/>
                </a:lnTo>
                <a:lnTo>
                  <a:pt x="2028540" y="10387539"/>
                </a:lnTo>
                <a:lnTo>
                  <a:pt x="2007114" y="10400239"/>
                </a:lnTo>
                <a:lnTo>
                  <a:pt x="1982279" y="10412939"/>
                </a:lnTo>
                <a:lnTo>
                  <a:pt x="2048539" y="10412939"/>
                </a:lnTo>
                <a:lnTo>
                  <a:pt x="2061594" y="10400239"/>
                </a:lnTo>
                <a:lnTo>
                  <a:pt x="2036247" y="10400239"/>
                </a:lnTo>
                <a:lnTo>
                  <a:pt x="2052036" y="10374839"/>
                </a:lnTo>
                <a:lnTo>
                  <a:pt x="2061575" y="10349439"/>
                </a:lnTo>
                <a:lnTo>
                  <a:pt x="2063303" y="10312544"/>
                </a:lnTo>
                <a:lnTo>
                  <a:pt x="2058724" y="10298639"/>
                </a:lnTo>
                <a:lnTo>
                  <a:pt x="2056292" y="10287313"/>
                </a:lnTo>
                <a:lnTo>
                  <a:pt x="2055887" y="10285939"/>
                </a:lnTo>
                <a:lnTo>
                  <a:pt x="2051959" y="10285939"/>
                </a:lnTo>
                <a:lnTo>
                  <a:pt x="2049777" y="10273239"/>
                </a:lnTo>
                <a:close/>
              </a:path>
              <a:path w="2717165" h="11289665">
                <a:moveTo>
                  <a:pt x="495259" y="10209739"/>
                </a:moveTo>
                <a:lnTo>
                  <a:pt x="480747" y="10209739"/>
                </a:lnTo>
                <a:lnTo>
                  <a:pt x="486803" y="10222439"/>
                </a:lnTo>
                <a:lnTo>
                  <a:pt x="491876" y="10247839"/>
                </a:lnTo>
                <a:lnTo>
                  <a:pt x="501042" y="10285939"/>
                </a:lnTo>
                <a:lnTo>
                  <a:pt x="504174" y="10298639"/>
                </a:lnTo>
                <a:lnTo>
                  <a:pt x="507766" y="10311339"/>
                </a:lnTo>
                <a:lnTo>
                  <a:pt x="511460" y="10324039"/>
                </a:lnTo>
                <a:lnTo>
                  <a:pt x="514899" y="10324039"/>
                </a:lnTo>
                <a:lnTo>
                  <a:pt x="518431" y="10336739"/>
                </a:lnTo>
                <a:lnTo>
                  <a:pt x="522209" y="10349439"/>
                </a:lnTo>
                <a:lnTo>
                  <a:pt x="524842" y="10362139"/>
                </a:lnTo>
                <a:lnTo>
                  <a:pt x="524927" y="10375124"/>
                </a:lnTo>
                <a:lnTo>
                  <a:pt x="524501" y="10387539"/>
                </a:lnTo>
                <a:lnTo>
                  <a:pt x="533883" y="10387539"/>
                </a:lnTo>
                <a:lnTo>
                  <a:pt x="537281" y="10400239"/>
                </a:lnTo>
                <a:lnTo>
                  <a:pt x="551192" y="10400239"/>
                </a:lnTo>
                <a:lnTo>
                  <a:pt x="546622" y="10387539"/>
                </a:lnTo>
                <a:lnTo>
                  <a:pt x="541959" y="10374839"/>
                </a:lnTo>
                <a:lnTo>
                  <a:pt x="533994" y="10374839"/>
                </a:lnTo>
                <a:lnTo>
                  <a:pt x="533012" y="10362139"/>
                </a:lnTo>
                <a:lnTo>
                  <a:pt x="530611" y="10362139"/>
                </a:lnTo>
                <a:lnTo>
                  <a:pt x="537514" y="10359641"/>
                </a:lnTo>
                <a:lnTo>
                  <a:pt x="537386" y="10349439"/>
                </a:lnTo>
                <a:lnTo>
                  <a:pt x="532630" y="10336739"/>
                </a:lnTo>
                <a:lnTo>
                  <a:pt x="525582" y="10311339"/>
                </a:lnTo>
                <a:lnTo>
                  <a:pt x="518391" y="10285939"/>
                </a:lnTo>
                <a:lnTo>
                  <a:pt x="512290" y="10273239"/>
                </a:lnTo>
                <a:lnTo>
                  <a:pt x="507561" y="10247839"/>
                </a:lnTo>
                <a:lnTo>
                  <a:pt x="502464" y="10222439"/>
                </a:lnTo>
                <a:lnTo>
                  <a:pt x="495259" y="10209739"/>
                </a:lnTo>
                <a:close/>
              </a:path>
              <a:path w="2717165" h="11289665">
                <a:moveTo>
                  <a:pt x="647098" y="10387539"/>
                </a:moveTo>
                <a:lnTo>
                  <a:pt x="626125" y="10387539"/>
                </a:lnTo>
                <a:lnTo>
                  <a:pt x="614600" y="10400239"/>
                </a:lnTo>
                <a:lnTo>
                  <a:pt x="636013" y="10400239"/>
                </a:lnTo>
                <a:lnTo>
                  <a:pt x="647098" y="10387539"/>
                </a:lnTo>
                <a:close/>
              </a:path>
              <a:path w="2717165" h="11289665">
                <a:moveTo>
                  <a:pt x="1895029" y="10387539"/>
                </a:moveTo>
                <a:lnTo>
                  <a:pt x="1887746" y="10387539"/>
                </a:lnTo>
                <a:lnTo>
                  <a:pt x="1890910" y="10400239"/>
                </a:lnTo>
                <a:lnTo>
                  <a:pt x="1893161" y="10400239"/>
                </a:lnTo>
                <a:lnTo>
                  <a:pt x="1895029" y="10387539"/>
                </a:lnTo>
                <a:close/>
              </a:path>
              <a:path w="2717165" h="11289665">
                <a:moveTo>
                  <a:pt x="1907932" y="10387539"/>
                </a:moveTo>
                <a:lnTo>
                  <a:pt x="1903785" y="10387539"/>
                </a:lnTo>
                <a:lnTo>
                  <a:pt x="1904384" y="10400239"/>
                </a:lnTo>
                <a:lnTo>
                  <a:pt x="1910005" y="10400239"/>
                </a:lnTo>
                <a:lnTo>
                  <a:pt x="1907932" y="10387539"/>
                </a:lnTo>
                <a:close/>
              </a:path>
              <a:path w="2717165" h="11289665">
                <a:moveTo>
                  <a:pt x="1909502" y="10384000"/>
                </a:moveTo>
                <a:lnTo>
                  <a:pt x="1908982" y="10387539"/>
                </a:lnTo>
                <a:lnTo>
                  <a:pt x="1909241" y="10387539"/>
                </a:lnTo>
                <a:lnTo>
                  <a:pt x="1910005" y="10400239"/>
                </a:lnTo>
                <a:lnTo>
                  <a:pt x="1914635" y="10400239"/>
                </a:lnTo>
                <a:lnTo>
                  <a:pt x="1910768" y="10387539"/>
                </a:lnTo>
                <a:lnTo>
                  <a:pt x="1909502" y="10384000"/>
                </a:lnTo>
                <a:close/>
              </a:path>
              <a:path w="2717165" h="11289665">
                <a:moveTo>
                  <a:pt x="2070508" y="10273239"/>
                </a:moveTo>
                <a:lnTo>
                  <a:pt x="2049777" y="10273239"/>
                </a:lnTo>
                <a:lnTo>
                  <a:pt x="2053050" y="10285939"/>
                </a:lnTo>
                <a:lnTo>
                  <a:pt x="2055997" y="10285939"/>
                </a:lnTo>
                <a:lnTo>
                  <a:pt x="2056292" y="10287313"/>
                </a:lnTo>
                <a:lnTo>
                  <a:pt x="2063360" y="10311339"/>
                </a:lnTo>
                <a:lnTo>
                  <a:pt x="2063303" y="10312544"/>
                </a:lnTo>
                <a:lnTo>
                  <a:pt x="2067088" y="10324039"/>
                </a:lnTo>
                <a:lnTo>
                  <a:pt x="2064671" y="10349439"/>
                </a:lnTo>
                <a:lnTo>
                  <a:pt x="2053661" y="10374839"/>
                </a:lnTo>
                <a:lnTo>
                  <a:pt x="2036247" y="10400239"/>
                </a:lnTo>
                <a:lnTo>
                  <a:pt x="2061594" y="10400239"/>
                </a:lnTo>
                <a:lnTo>
                  <a:pt x="2077014" y="10362139"/>
                </a:lnTo>
                <a:lnTo>
                  <a:pt x="2080426" y="10311339"/>
                </a:lnTo>
                <a:lnTo>
                  <a:pt x="2070508" y="10273239"/>
                </a:lnTo>
                <a:close/>
              </a:path>
              <a:path w="2717165" h="11289665">
                <a:moveTo>
                  <a:pt x="670291" y="10374839"/>
                </a:moveTo>
                <a:lnTo>
                  <a:pt x="647669" y="10374839"/>
                </a:lnTo>
                <a:lnTo>
                  <a:pt x="637650" y="10387539"/>
                </a:lnTo>
                <a:lnTo>
                  <a:pt x="658654" y="10387539"/>
                </a:lnTo>
                <a:lnTo>
                  <a:pt x="670291" y="10374839"/>
                </a:lnTo>
                <a:close/>
              </a:path>
              <a:path w="2717165" h="11289665">
                <a:moveTo>
                  <a:pt x="1820642" y="10133539"/>
                </a:moveTo>
                <a:lnTo>
                  <a:pt x="1814641" y="10146239"/>
                </a:lnTo>
                <a:lnTo>
                  <a:pt x="1814859" y="10146239"/>
                </a:lnTo>
                <a:lnTo>
                  <a:pt x="1818833" y="10184339"/>
                </a:lnTo>
                <a:lnTo>
                  <a:pt x="1825948" y="10209739"/>
                </a:lnTo>
                <a:lnTo>
                  <a:pt x="1834883" y="10235139"/>
                </a:lnTo>
                <a:lnTo>
                  <a:pt x="1844319" y="10273239"/>
                </a:lnTo>
                <a:lnTo>
                  <a:pt x="1853227" y="10298639"/>
                </a:lnTo>
                <a:lnTo>
                  <a:pt x="1862309" y="10324039"/>
                </a:lnTo>
                <a:lnTo>
                  <a:pt x="1872598" y="10362139"/>
                </a:lnTo>
                <a:lnTo>
                  <a:pt x="1885127" y="10387539"/>
                </a:lnTo>
                <a:lnTo>
                  <a:pt x="1903785" y="10387539"/>
                </a:lnTo>
                <a:lnTo>
                  <a:pt x="1891474" y="10349439"/>
                </a:lnTo>
                <a:lnTo>
                  <a:pt x="1894255" y="10336739"/>
                </a:lnTo>
                <a:lnTo>
                  <a:pt x="1879453" y="10336739"/>
                </a:lnTo>
                <a:lnTo>
                  <a:pt x="1877162" y="10324039"/>
                </a:lnTo>
                <a:lnTo>
                  <a:pt x="1876507" y="10324039"/>
                </a:lnTo>
                <a:lnTo>
                  <a:pt x="1874871" y="10311339"/>
                </a:lnTo>
                <a:lnTo>
                  <a:pt x="1886327" y="10311339"/>
                </a:lnTo>
                <a:lnTo>
                  <a:pt x="1880862" y="10285939"/>
                </a:lnTo>
                <a:lnTo>
                  <a:pt x="1875007" y="10260539"/>
                </a:lnTo>
                <a:lnTo>
                  <a:pt x="1857304" y="10260539"/>
                </a:lnTo>
                <a:lnTo>
                  <a:pt x="1855503" y="10253471"/>
                </a:lnTo>
                <a:lnTo>
                  <a:pt x="1853807" y="10247839"/>
                </a:lnTo>
                <a:lnTo>
                  <a:pt x="1850280" y="10235139"/>
                </a:lnTo>
                <a:lnTo>
                  <a:pt x="1846936" y="10222439"/>
                </a:lnTo>
                <a:lnTo>
                  <a:pt x="1843665" y="10209739"/>
                </a:lnTo>
                <a:lnTo>
                  <a:pt x="1860089" y="10209739"/>
                </a:lnTo>
                <a:lnTo>
                  <a:pt x="1856654" y="10197039"/>
                </a:lnTo>
                <a:lnTo>
                  <a:pt x="1851475" y="10184339"/>
                </a:lnTo>
                <a:lnTo>
                  <a:pt x="1837227" y="10184339"/>
                </a:lnTo>
                <a:lnTo>
                  <a:pt x="1836068" y="10173966"/>
                </a:lnTo>
                <a:lnTo>
                  <a:pt x="1835466" y="10171639"/>
                </a:lnTo>
                <a:lnTo>
                  <a:pt x="1831921" y="10171639"/>
                </a:lnTo>
                <a:lnTo>
                  <a:pt x="1828029" y="10158939"/>
                </a:lnTo>
                <a:lnTo>
                  <a:pt x="1823697" y="10146239"/>
                </a:lnTo>
                <a:lnTo>
                  <a:pt x="1820642" y="10133539"/>
                </a:lnTo>
                <a:close/>
              </a:path>
              <a:path w="2717165" h="11289665">
                <a:moveTo>
                  <a:pt x="1972458" y="10324039"/>
                </a:moveTo>
                <a:lnTo>
                  <a:pt x="1959542" y="10324039"/>
                </a:lnTo>
                <a:lnTo>
                  <a:pt x="1958935" y="10336739"/>
                </a:lnTo>
                <a:lnTo>
                  <a:pt x="1960987" y="10349439"/>
                </a:lnTo>
                <a:lnTo>
                  <a:pt x="1964390" y="10374839"/>
                </a:lnTo>
                <a:lnTo>
                  <a:pt x="1967834" y="10387539"/>
                </a:lnTo>
                <a:lnTo>
                  <a:pt x="1980055" y="10387539"/>
                </a:lnTo>
                <a:lnTo>
                  <a:pt x="1981037" y="10374839"/>
                </a:lnTo>
                <a:lnTo>
                  <a:pt x="1980055" y="10374839"/>
                </a:lnTo>
                <a:lnTo>
                  <a:pt x="1978587" y="10362139"/>
                </a:lnTo>
                <a:lnTo>
                  <a:pt x="1977149" y="10362139"/>
                </a:lnTo>
                <a:lnTo>
                  <a:pt x="1975774" y="10349439"/>
                </a:lnTo>
                <a:lnTo>
                  <a:pt x="1974490" y="10349439"/>
                </a:lnTo>
                <a:lnTo>
                  <a:pt x="1972458" y="10324039"/>
                </a:lnTo>
                <a:close/>
              </a:path>
              <a:path w="2717165" h="11289665">
                <a:moveTo>
                  <a:pt x="2059156" y="10260539"/>
                </a:moveTo>
                <a:lnTo>
                  <a:pt x="1956486" y="10260539"/>
                </a:lnTo>
                <a:lnTo>
                  <a:pt x="1925314" y="10285939"/>
                </a:lnTo>
                <a:lnTo>
                  <a:pt x="1903758" y="10311339"/>
                </a:lnTo>
                <a:lnTo>
                  <a:pt x="1897136" y="10349439"/>
                </a:lnTo>
                <a:lnTo>
                  <a:pt x="1909502" y="10384000"/>
                </a:lnTo>
                <a:lnTo>
                  <a:pt x="1910850" y="10374839"/>
                </a:lnTo>
                <a:lnTo>
                  <a:pt x="1919607" y="10374839"/>
                </a:lnTo>
                <a:lnTo>
                  <a:pt x="1910370" y="10336739"/>
                </a:lnTo>
                <a:lnTo>
                  <a:pt x="1921332" y="10311339"/>
                </a:lnTo>
                <a:lnTo>
                  <a:pt x="1946175" y="10285939"/>
                </a:lnTo>
                <a:lnTo>
                  <a:pt x="1978584" y="10273239"/>
                </a:lnTo>
                <a:lnTo>
                  <a:pt x="2070508" y="10273239"/>
                </a:lnTo>
                <a:lnTo>
                  <a:pt x="2059156" y="10260539"/>
                </a:lnTo>
                <a:close/>
              </a:path>
              <a:path w="2717165" h="11289665">
                <a:moveTo>
                  <a:pt x="1919607" y="10374839"/>
                </a:moveTo>
                <a:lnTo>
                  <a:pt x="1919170" y="10374839"/>
                </a:lnTo>
                <a:lnTo>
                  <a:pt x="1919619" y="10375124"/>
                </a:lnTo>
                <a:lnTo>
                  <a:pt x="1919607" y="10374839"/>
                </a:lnTo>
                <a:close/>
              </a:path>
              <a:path w="2717165" h="11289665">
                <a:moveTo>
                  <a:pt x="750581" y="10273239"/>
                </a:moveTo>
                <a:lnTo>
                  <a:pt x="710482" y="10273239"/>
                </a:lnTo>
                <a:lnTo>
                  <a:pt x="690856" y="10285939"/>
                </a:lnTo>
                <a:lnTo>
                  <a:pt x="671475" y="10285939"/>
                </a:lnTo>
                <a:lnTo>
                  <a:pt x="634719" y="10311339"/>
                </a:lnTo>
                <a:lnTo>
                  <a:pt x="599938" y="10324039"/>
                </a:lnTo>
                <a:lnTo>
                  <a:pt x="565709" y="10349439"/>
                </a:lnTo>
                <a:lnTo>
                  <a:pt x="537514" y="10359641"/>
                </a:lnTo>
                <a:lnTo>
                  <a:pt x="537703" y="10374839"/>
                </a:lnTo>
                <a:lnTo>
                  <a:pt x="541959" y="10374839"/>
                </a:lnTo>
                <a:lnTo>
                  <a:pt x="574234" y="10362139"/>
                </a:lnTo>
                <a:lnTo>
                  <a:pt x="606212" y="10336739"/>
                </a:lnTo>
                <a:lnTo>
                  <a:pt x="638825" y="10324039"/>
                </a:lnTo>
                <a:lnTo>
                  <a:pt x="673002" y="10311339"/>
                </a:lnTo>
                <a:lnTo>
                  <a:pt x="692305" y="10298639"/>
                </a:lnTo>
                <a:lnTo>
                  <a:pt x="711791" y="10298639"/>
                </a:lnTo>
                <a:lnTo>
                  <a:pt x="750581" y="10273239"/>
                </a:lnTo>
                <a:close/>
              </a:path>
              <a:path w="2717165" h="11289665">
                <a:moveTo>
                  <a:pt x="598888" y="10362139"/>
                </a:moveTo>
                <a:lnTo>
                  <a:pt x="577747" y="10362139"/>
                </a:lnTo>
                <a:lnTo>
                  <a:pt x="577857" y="10374839"/>
                </a:lnTo>
                <a:lnTo>
                  <a:pt x="590367" y="10374839"/>
                </a:lnTo>
                <a:lnTo>
                  <a:pt x="598888" y="10362139"/>
                </a:lnTo>
                <a:close/>
              </a:path>
              <a:path w="2717165" h="11289665">
                <a:moveTo>
                  <a:pt x="670827" y="10349439"/>
                </a:moveTo>
                <a:lnTo>
                  <a:pt x="632235" y="10349439"/>
                </a:lnTo>
                <a:lnTo>
                  <a:pt x="623723" y="10362139"/>
                </a:lnTo>
                <a:lnTo>
                  <a:pt x="611200" y="10362139"/>
                </a:lnTo>
                <a:lnTo>
                  <a:pt x="609881" y="10374839"/>
                </a:lnTo>
                <a:lnTo>
                  <a:pt x="634561" y="10374839"/>
                </a:lnTo>
                <a:lnTo>
                  <a:pt x="670827" y="10349439"/>
                </a:lnTo>
                <a:close/>
              </a:path>
              <a:path w="2717165" h="11289665">
                <a:moveTo>
                  <a:pt x="688823" y="10362139"/>
                </a:moveTo>
                <a:lnTo>
                  <a:pt x="670409" y="10362139"/>
                </a:lnTo>
                <a:lnTo>
                  <a:pt x="658804" y="10374839"/>
                </a:lnTo>
                <a:lnTo>
                  <a:pt x="684786" y="10374839"/>
                </a:lnTo>
                <a:lnTo>
                  <a:pt x="688823" y="10362139"/>
                </a:lnTo>
                <a:close/>
              </a:path>
              <a:path w="2717165" h="11289665">
                <a:moveTo>
                  <a:pt x="26186" y="10349439"/>
                </a:moveTo>
                <a:lnTo>
                  <a:pt x="22258" y="10362139"/>
                </a:lnTo>
                <a:lnTo>
                  <a:pt x="30769" y="10362139"/>
                </a:lnTo>
                <a:lnTo>
                  <a:pt x="26186" y="10349439"/>
                </a:lnTo>
                <a:close/>
              </a:path>
              <a:path w="2717165" h="11289665">
                <a:moveTo>
                  <a:pt x="623205" y="10349439"/>
                </a:moveTo>
                <a:lnTo>
                  <a:pt x="599120" y="10349439"/>
                </a:lnTo>
                <a:lnTo>
                  <a:pt x="589649" y="10362139"/>
                </a:lnTo>
                <a:lnTo>
                  <a:pt x="616482" y="10362139"/>
                </a:lnTo>
                <a:lnTo>
                  <a:pt x="623205" y="10349439"/>
                </a:lnTo>
                <a:close/>
              </a:path>
              <a:path w="2717165" h="11289665">
                <a:moveTo>
                  <a:pt x="643760" y="10336739"/>
                </a:moveTo>
                <a:lnTo>
                  <a:pt x="618664" y="10336739"/>
                </a:lnTo>
                <a:lnTo>
                  <a:pt x="608815" y="10349439"/>
                </a:lnTo>
                <a:lnTo>
                  <a:pt x="640809" y="10349439"/>
                </a:lnTo>
                <a:lnTo>
                  <a:pt x="642418" y="10347157"/>
                </a:lnTo>
                <a:lnTo>
                  <a:pt x="643760" y="10336739"/>
                </a:lnTo>
                <a:close/>
              </a:path>
              <a:path w="2717165" h="11289665">
                <a:moveTo>
                  <a:pt x="846054" y="10247839"/>
                </a:moveTo>
                <a:lnTo>
                  <a:pt x="811493" y="10247839"/>
                </a:lnTo>
                <a:lnTo>
                  <a:pt x="794406" y="10260539"/>
                </a:lnTo>
                <a:lnTo>
                  <a:pt x="781678" y="10273239"/>
                </a:lnTo>
                <a:lnTo>
                  <a:pt x="763555" y="10285939"/>
                </a:lnTo>
                <a:lnTo>
                  <a:pt x="707918" y="10324039"/>
                </a:lnTo>
                <a:lnTo>
                  <a:pt x="693921" y="10324039"/>
                </a:lnTo>
                <a:lnTo>
                  <a:pt x="679331" y="10336739"/>
                </a:lnTo>
                <a:lnTo>
                  <a:pt x="649761" y="10336739"/>
                </a:lnTo>
                <a:lnTo>
                  <a:pt x="642418" y="10347157"/>
                </a:lnTo>
                <a:lnTo>
                  <a:pt x="642123" y="10349439"/>
                </a:lnTo>
                <a:lnTo>
                  <a:pt x="689369" y="10349439"/>
                </a:lnTo>
                <a:lnTo>
                  <a:pt x="707372" y="10336739"/>
                </a:lnTo>
                <a:lnTo>
                  <a:pt x="741538" y="10311339"/>
                </a:lnTo>
                <a:lnTo>
                  <a:pt x="759419" y="10298639"/>
                </a:lnTo>
                <a:lnTo>
                  <a:pt x="779686" y="10298639"/>
                </a:lnTo>
                <a:lnTo>
                  <a:pt x="789278" y="10285939"/>
                </a:lnTo>
                <a:lnTo>
                  <a:pt x="798808" y="10285939"/>
                </a:lnTo>
                <a:lnTo>
                  <a:pt x="806978" y="10273239"/>
                </a:lnTo>
                <a:lnTo>
                  <a:pt x="817685" y="10273239"/>
                </a:lnTo>
                <a:lnTo>
                  <a:pt x="828882" y="10260539"/>
                </a:lnTo>
                <a:lnTo>
                  <a:pt x="844199" y="10260539"/>
                </a:lnTo>
                <a:lnTo>
                  <a:pt x="846054" y="10247839"/>
                </a:lnTo>
                <a:close/>
              </a:path>
              <a:path w="2717165" h="11289665">
                <a:moveTo>
                  <a:pt x="875349" y="10336739"/>
                </a:moveTo>
                <a:lnTo>
                  <a:pt x="847704" y="10336739"/>
                </a:lnTo>
                <a:lnTo>
                  <a:pt x="857110" y="10349439"/>
                </a:lnTo>
                <a:lnTo>
                  <a:pt x="866567" y="10349439"/>
                </a:lnTo>
                <a:lnTo>
                  <a:pt x="875349" y="10336739"/>
                </a:lnTo>
                <a:close/>
              </a:path>
              <a:path w="2717165" h="11289665">
                <a:moveTo>
                  <a:pt x="910212" y="10336739"/>
                </a:moveTo>
                <a:lnTo>
                  <a:pt x="894876" y="10336739"/>
                </a:lnTo>
                <a:lnTo>
                  <a:pt x="903228" y="10349439"/>
                </a:lnTo>
                <a:lnTo>
                  <a:pt x="908793" y="10349439"/>
                </a:lnTo>
                <a:lnTo>
                  <a:pt x="910212" y="10336739"/>
                </a:lnTo>
                <a:close/>
              </a:path>
              <a:path w="2717165" h="11289665">
                <a:moveTo>
                  <a:pt x="909557" y="10324039"/>
                </a:moveTo>
                <a:lnTo>
                  <a:pt x="827068" y="10324039"/>
                </a:lnTo>
                <a:lnTo>
                  <a:pt x="824886" y="10336739"/>
                </a:lnTo>
                <a:lnTo>
                  <a:pt x="910103" y="10336739"/>
                </a:lnTo>
                <a:lnTo>
                  <a:pt x="909557" y="10324039"/>
                </a:lnTo>
                <a:close/>
              </a:path>
              <a:path w="2717165" h="11289665">
                <a:moveTo>
                  <a:pt x="1013104" y="10095439"/>
                </a:moveTo>
                <a:lnTo>
                  <a:pt x="990954" y="10095439"/>
                </a:lnTo>
                <a:lnTo>
                  <a:pt x="996737" y="10108139"/>
                </a:lnTo>
                <a:lnTo>
                  <a:pt x="993159" y="10120839"/>
                </a:lnTo>
                <a:lnTo>
                  <a:pt x="988650" y="10120839"/>
                </a:lnTo>
                <a:lnTo>
                  <a:pt x="984201" y="10133539"/>
                </a:lnTo>
                <a:lnTo>
                  <a:pt x="980807" y="10146239"/>
                </a:lnTo>
                <a:lnTo>
                  <a:pt x="977155" y="10158939"/>
                </a:lnTo>
                <a:lnTo>
                  <a:pt x="972296" y="10171639"/>
                </a:lnTo>
                <a:lnTo>
                  <a:pt x="967274" y="10184339"/>
                </a:lnTo>
                <a:lnTo>
                  <a:pt x="963131" y="10197039"/>
                </a:lnTo>
                <a:lnTo>
                  <a:pt x="951776" y="10235139"/>
                </a:lnTo>
                <a:lnTo>
                  <a:pt x="937271" y="10260539"/>
                </a:lnTo>
                <a:lnTo>
                  <a:pt x="922439" y="10298639"/>
                </a:lnTo>
                <a:lnTo>
                  <a:pt x="910103" y="10336739"/>
                </a:lnTo>
                <a:lnTo>
                  <a:pt x="916431" y="10336739"/>
                </a:lnTo>
                <a:lnTo>
                  <a:pt x="929105" y="10298639"/>
                </a:lnTo>
                <a:lnTo>
                  <a:pt x="944255" y="10273239"/>
                </a:lnTo>
                <a:lnTo>
                  <a:pt x="959240" y="10235139"/>
                </a:lnTo>
                <a:lnTo>
                  <a:pt x="971423" y="10209739"/>
                </a:lnTo>
                <a:lnTo>
                  <a:pt x="976501" y="10184339"/>
                </a:lnTo>
                <a:lnTo>
                  <a:pt x="982253" y="10171639"/>
                </a:lnTo>
                <a:lnTo>
                  <a:pt x="987719" y="10158939"/>
                </a:lnTo>
                <a:lnTo>
                  <a:pt x="991936" y="10146239"/>
                </a:lnTo>
                <a:lnTo>
                  <a:pt x="994475" y="10133539"/>
                </a:lnTo>
                <a:lnTo>
                  <a:pt x="997842" y="10133539"/>
                </a:lnTo>
                <a:lnTo>
                  <a:pt x="1001312" y="10120839"/>
                </a:lnTo>
                <a:lnTo>
                  <a:pt x="1004157" y="10108139"/>
                </a:lnTo>
                <a:lnTo>
                  <a:pt x="1008631" y="10108139"/>
                </a:lnTo>
                <a:lnTo>
                  <a:pt x="1013104" y="10095439"/>
                </a:lnTo>
                <a:close/>
              </a:path>
              <a:path w="2717165" h="11289665">
                <a:moveTo>
                  <a:pt x="2026916" y="10235139"/>
                </a:moveTo>
                <a:lnTo>
                  <a:pt x="1951563" y="10235139"/>
                </a:lnTo>
                <a:lnTo>
                  <a:pt x="1939906" y="10247839"/>
                </a:lnTo>
                <a:lnTo>
                  <a:pt x="1929099" y="10247839"/>
                </a:lnTo>
                <a:lnTo>
                  <a:pt x="1915650" y="10260539"/>
                </a:lnTo>
                <a:lnTo>
                  <a:pt x="1903908" y="10273239"/>
                </a:lnTo>
                <a:lnTo>
                  <a:pt x="1894069" y="10285939"/>
                </a:lnTo>
                <a:lnTo>
                  <a:pt x="1886327" y="10311339"/>
                </a:lnTo>
                <a:lnTo>
                  <a:pt x="1874871" y="10311339"/>
                </a:lnTo>
                <a:lnTo>
                  <a:pt x="1877162" y="10324039"/>
                </a:lnTo>
                <a:lnTo>
                  <a:pt x="1880326" y="10324039"/>
                </a:lnTo>
                <a:lnTo>
                  <a:pt x="1879453" y="10336739"/>
                </a:lnTo>
                <a:lnTo>
                  <a:pt x="1894255" y="10336739"/>
                </a:lnTo>
                <a:lnTo>
                  <a:pt x="1899816" y="10311339"/>
                </a:lnTo>
                <a:lnTo>
                  <a:pt x="1923318" y="10273239"/>
                </a:lnTo>
                <a:lnTo>
                  <a:pt x="1956486" y="10260539"/>
                </a:lnTo>
                <a:lnTo>
                  <a:pt x="2059156" y="10260539"/>
                </a:lnTo>
                <a:lnTo>
                  <a:pt x="2044335" y="10247839"/>
                </a:lnTo>
                <a:lnTo>
                  <a:pt x="2026916" y="10235139"/>
                </a:lnTo>
                <a:close/>
              </a:path>
              <a:path w="2717165" h="11289665">
                <a:moveTo>
                  <a:pt x="776918" y="10311339"/>
                </a:moveTo>
                <a:lnTo>
                  <a:pt x="760837" y="10311339"/>
                </a:lnTo>
                <a:lnTo>
                  <a:pt x="758873" y="10324039"/>
                </a:lnTo>
                <a:lnTo>
                  <a:pt x="765529" y="10324039"/>
                </a:lnTo>
                <a:lnTo>
                  <a:pt x="776918" y="10311339"/>
                </a:lnTo>
                <a:close/>
              </a:path>
              <a:path w="2717165" h="11289665">
                <a:moveTo>
                  <a:pt x="866239" y="10311339"/>
                </a:moveTo>
                <a:lnTo>
                  <a:pt x="855765" y="10311339"/>
                </a:lnTo>
                <a:lnTo>
                  <a:pt x="864166" y="10324039"/>
                </a:lnTo>
                <a:lnTo>
                  <a:pt x="866239" y="10311339"/>
                </a:lnTo>
                <a:close/>
              </a:path>
              <a:path w="2717165" h="11289665">
                <a:moveTo>
                  <a:pt x="888826" y="10311339"/>
                </a:moveTo>
                <a:lnTo>
                  <a:pt x="877042" y="10311339"/>
                </a:lnTo>
                <a:lnTo>
                  <a:pt x="879769" y="10324039"/>
                </a:lnTo>
                <a:lnTo>
                  <a:pt x="886971" y="10324039"/>
                </a:lnTo>
                <a:lnTo>
                  <a:pt x="888826" y="10311339"/>
                </a:lnTo>
                <a:close/>
              </a:path>
              <a:path w="2717165" h="11289665">
                <a:moveTo>
                  <a:pt x="1968707" y="10311339"/>
                </a:moveTo>
                <a:lnTo>
                  <a:pt x="1965870" y="10311339"/>
                </a:lnTo>
                <a:lnTo>
                  <a:pt x="1959978" y="10324039"/>
                </a:lnTo>
                <a:lnTo>
                  <a:pt x="1971007" y="10324039"/>
                </a:lnTo>
                <a:lnTo>
                  <a:pt x="1968707" y="10311339"/>
                </a:lnTo>
                <a:close/>
              </a:path>
              <a:path w="2717165" h="11289665">
                <a:moveTo>
                  <a:pt x="1986574" y="10311339"/>
                </a:moveTo>
                <a:lnTo>
                  <a:pt x="1977076" y="10311339"/>
                </a:lnTo>
                <a:lnTo>
                  <a:pt x="1975895" y="10324039"/>
                </a:lnTo>
                <a:lnTo>
                  <a:pt x="1985387" y="10324039"/>
                </a:lnTo>
                <a:lnTo>
                  <a:pt x="1986574" y="10311339"/>
                </a:lnTo>
                <a:close/>
              </a:path>
              <a:path w="2717165" h="11289665">
                <a:moveTo>
                  <a:pt x="810920" y="10298639"/>
                </a:moveTo>
                <a:lnTo>
                  <a:pt x="778554" y="10298639"/>
                </a:lnTo>
                <a:lnTo>
                  <a:pt x="764656" y="10311339"/>
                </a:lnTo>
                <a:lnTo>
                  <a:pt x="794498" y="10311339"/>
                </a:lnTo>
                <a:lnTo>
                  <a:pt x="802861" y="10308247"/>
                </a:lnTo>
                <a:lnTo>
                  <a:pt x="810920" y="10298639"/>
                </a:lnTo>
                <a:close/>
              </a:path>
              <a:path w="2717165" h="11289665">
                <a:moveTo>
                  <a:pt x="866557" y="10273239"/>
                </a:moveTo>
                <a:lnTo>
                  <a:pt x="861766" y="10273239"/>
                </a:lnTo>
                <a:lnTo>
                  <a:pt x="828848" y="10298639"/>
                </a:lnTo>
                <a:lnTo>
                  <a:pt x="802861" y="10308247"/>
                </a:lnTo>
                <a:lnTo>
                  <a:pt x="800268" y="10311339"/>
                </a:lnTo>
                <a:lnTo>
                  <a:pt x="853119" y="10311339"/>
                </a:lnTo>
                <a:lnTo>
                  <a:pt x="858943" y="10298639"/>
                </a:lnTo>
                <a:lnTo>
                  <a:pt x="864930" y="10298639"/>
                </a:lnTo>
                <a:lnTo>
                  <a:pt x="867627" y="10285939"/>
                </a:lnTo>
                <a:lnTo>
                  <a:pt x="868340" y="10285939"/>
                </a:lnTo>
                <a:lnTo>
                  <a:pt x="866557" y="10273239"/>
                </a:lnTo>
                <a:close/>
              </a:path>
              <a:path w="2717165" h="11289665">
                <a:moveTo>
                  <a:pt x="896682" y="10298639"/>
                </a:moveTo>
                <a:lnTo>
                  <a:pt x="865750" y="10298639"/>
                </a:lnTo>
                <a:lnTo>
                  <a:pt x="860238" y="10311339"/>
                </a:lnTo>
                <a:lnTo>
                  <a:pt x="894281" y="10311339"/>
                </a:lnTo>
                <a:lnTo>
                  <a:pt x="896682" y="10298639"/>
                </a:lnTo>
                <a:close/>
              </a:path>
              <a:path w="2717165" h="11289665">
                <a:moveTo>
                  <a:pt x="824941" y="10285939"/>
                </a:moveTo>
                <a:lnTo>
                  <a:pt x="793353" y="10285939"/>
                </a:lnTo>
                <a:lnTo>
                  <a:pt x="785815" y="10298639"/>
                </a:lnTo>
                <a:lnTo>
                  <a:pt x="818206" y="10298639"/>
                </a:lnTo>
                <a:lnTo>
                  <a:pt x="824941" y="10285939"/>
                </a:lnTo>
                <a:close/>
              </a:path>
              <a:path w="2717165" h="11289665">
                <a:moveTo>
                  <a:pt x="907593" y="10260539"/>
                </a:moveTo>
                <a:lnTo>
                  <a:pt x="902246" y="10260539"/>
                </a:lnTo>
                <a:lnTo>
                  <a:pt x="896238" y="10273239"/>
                </a:lnTo>
                <a:lnTo>
                  <a:pt x="892645" y="10285939"/>
                </a:lnTo>
                <a:lnTo>
                  <a:pt x="889296" y="10298639"/>
                </a:lnTo>
                <a:lnTo>
                  <a:pt x="898973" y="10298639"/>
                </a:lnTo>
                <a:lnTo>
                  <a:pt x="902437" y="10285939"/>
                </a:lnTo>
                <a:lnTo>
                  <a:pt x="906229" y="10285939"/>
                </a:lnTo>
                <a:lnTo>
                  <a:pt x="908548" y="10273239"/>
                </a:lnTo>
                <a:lnTo>
                  <a:pt x="907593" y="10260539"/>
                </a:lnTo>
                <a:close/>
              </a:path>
              <a:path w="2717165" h="11289665">
                <a:moveTo>
                  <a:pt x="846599" y="10273239"/>
                </a:moveTo>
                <a:lnTo>
                  <a:pt x="815502" y="10273239"/>
                </a:lnTo>
                <a:lnTo>
                  <a:pt x="808519" y="10285939"/>
                </a:lnTo>
                <a:lnTo>
                  <a:pt x="845181" y="10285939"/>
                </a:lnTo>
                <a:lnTo>
                  <a:pt x="846599" y="10273239"/>
                </a:lnTo>
                <a:close/>
              </a:path>
              <a:path w="2717165" h="11289665">
                <a:moveTo>
                  <a:pt x="880768" y="10273239"/>
                </a:moveTo>
                <a:lnTo>
                  <a:pt x="869949" y="10273239"/>
                </a:lnTo>
                <a:lnTo>
                  <a:pt x="869213" y="10285939"/>
                </a:lnTo>
                <a:lnTo>
                  <a:pt x="876823" y="10285939"/>
                </a:lnTo>
                <a:lnTo>
                  <a:pt x="880768" y="10273239"/>
                </a:lnTo>
                <a:close/>
              </a:path>
              <a:path w="2717165" h="11289665">
                <a:moveTo>
                  <a:pt x="1277017" y="9975184"/>
                </a:moveTo>
                <a:lnTo>
                  <a:pt x="1255577" y="10006539"/>
                </a:lnTo>
                <a:lnTo>
                  <a:pt x="1238596" y="10044639"/>
                </a:lnTo>
                <a:lnTo>
                  <a:pt x="1230696" y="10082739"/>
                </a:lnTo>
                <a:lnTo>
                  <a:pt x="1231889" y="10133539"/>
                </a:lnTo>
                <a:lnTo>
                  <a:pt x="1242186" y="10171639"/>
                </a:lnTo>
                <a:lnTo>
                  <a:pt x="1261599" y="10209739"/>
                </a:lnTo>
                <a:lnTo>
                  <a:pt x="1290140" y="10247839"/>
                </a:lnTo>
                <a:lnTo>
                  <a:pt x="1329786" y="10273239"/>
                </a:lnTo>
                <a:lnTo>
                  <a:pt x="1375122" y="10285939"/>
                </a:lnTo>
                <a:lnTo>
                  <a:pt x="1423270" y="10285939"/>
                </a:lnTo>
                <a:lnTo>
                  <a:pt x="1471354" y="10273239"/>
                </a:lnTo>
                <a:lnTo>
                  <a:pt x="1516499" y="10260539"/>
                </a:lnTo>
                <a:lnTo>
                  <a:pt x="1400687" y="10260539"/>
                </a:lnTo>
                <a:lnTo>
                  <a:pt x="1419683" y="10247839"/>
                </a:lnTo>
                <a:lnTo>
                  <a:pt x="1329420" y="10247839"/>
                </a:lnTo>
                <a:lnTo>
                  <a:pt x="1310480" y="10235139"/>
                </a:lnTo>
                <a:lnTo>
                  <a:pt x="1293781" y="10222439"/>
                </a:lnTo>
                <a:lnTo>
                  <a:pt x="1279353" y="10209739"/>
                </a:lnTo>
                <a:lnTo>
                  <a:pt x="1267226" y="10184339"/>
                </a:lnTo>
                <a:lnTo>
                  <a:pt x="1311091" y="10171639"/>
                </a:lnTo>
                <a:lnTo>
                  <a:pt x="1260243" y="10171639"/>
                </a:lnTo>
                <a:lnTo>
                  <a:pt x="1250409" y="10146239"/>
                </a:lnTo>
                <a:lnTo>
                  <a:pt x="1244340" y="10120839"/>
                </a:lnTo>
                <a:lnTo>
                  <a:pt x="1242076" y="10095439"/>
                </a:lnTo>
                <a:lnTo>
                  <a:pt x="1243658" y="10070039"/>
                </a:lnTo>
                <a:lnTo>
                  <a:pt x="1264469" y="10044639"/>
                </a:lnTo>
                <a:lnTo>
                  <a:pt x="1248350" y="10044639"/>
                </a:lnTo>
                <a:lnTo>
                  <a:pt x="1254412" y="10031939"/>
                </a:lnTo>
                <a:lnTo>
                  <a:pt x="1262480" y="10006539"/>
                </a:lnTo>
                <a:lnTo>
                  <a:pt x="1272593" y="9993839"/>
                </a:lnTo>
                <a:lnTo>
                  <a:pt x="1284793" y="9981139"/>
                </a:lnTo>
                <a:lnTo>
                  <a:pt x="1276869" y="9981139"/>
                </a:lnTo>
                <a:lnTo>
                  <a:pt x="1277017" y="9975184"/>
                </a:lnTo>
                <a:close/>
              </a:path>
              <a:path w="2717165" h="11289665">
                <a:moveTo>
                  <a:pt x="811587" y="10222439"/>
                </a:moveTo>
                <a:lnTo>
                  <a:pt x="803556" y="10222439"/>
                </a:lnTo>
                <a:lnTo>
                  <a:pt x="767853" y="10247839"/>
                </a:lnTo>
                <a:lnTo>
                  <a:pt x="749162" y="10260539"/>
                </a:lnTo>
                <a:lnTo>
                  <a:pt x="730027" y="10273239"/>
                </a:lnTo>
                <a:lnTo>
                  <a:pt x="769473" y="10273239"/>
                </a:lnTo>
                <a:lnTo>
                  <a:pt x="805128" y="10247839"/>
                </a:lnTo>
                <a:lnTo>
                  <a:pt x="823468" y="10235139"/>
                </a:lnTo>
                <a:lnTo>
                  <a:pt x="817248" y="10235139"/>
                </a:lnTo>
                <a:lnTo>
                  <a:pt x="811587" y="10222439"/>
                </a:lnTo>
                <a:close/>
              </a:path>
              <a:path w="2717165" h="11289665">
                <a:moveTo>
                  <a:pt x="843762" y="10260539"/>
                </a:moveTo>
                <a:lnTo>
                  <a:pt x="834191" y="10260539"/>
                </a:lnTo>
                <a:lnTo>
                  <a:pt x="827396" y="10273239"/>
                </a:lnTo>
                <a:lnTo>
                  <a:pt x="844744" y="10273239"/>
                </a:lnTo>
                <a:lnTo>
                  <a:pt x="843762" y="10260539"/>
                </a:lnTo>
                <a:close/>
              </a:path>
              <a:path w="2717165" h="11289665">
                <a:moveTo>
                  <a:pt x="888822" y="10260539"/>
                </a:moveTo>
                <a:lnTo>
                  <a:pt x="875596" y="10260539"/>
                </a:lnTo>
                <a:lnTo>
                  <a:pt x="872721" y="10273239"/>
                </a:lnTo>
                <a:lnTo>
                  <a:pt x="885143" y="10273239"/>
                </a:lnTo>
                <a:lnTo>
                  <a:pt x="888822" y="10260539"/>
                </a:lnTo>
                <a:close/>
              </a:path>
              <a:path w="2717165" h="11289665">
                <a:moveTo>
                  <a:pt x="889589" y="10247839"/>
                </a:moveTo>
                <a:lnTo>
                  <a:pt x="882388" y="10247839"/>
                </a:lnTo>
                <a:lnTo>
                  <a:pt x="878757" y="10260539"/>
                </a:lnTo>
                <a:lnTo>
                  <a:pt x="890681" y="10260539"/>
                </a:lnTo>
                <a:lnTo>
                  <a:pt x="889589" y="10247839"/>
                </a:lnTo>
                <a:close/>
              </a:path>
              <a:path w="2717165" h="11289665">
                <a:moveTo>
                  <a:pt x="1617366" y="10095439"/>
                </a:moveTo>
                <a:lnTo>
                  <a:pt x="1581973" y="10095439"/>
                </a:lnTo>
                <a:lnTo>
                  <a:pt x="1592750" y="10108139"/>
                </a:lnTo>
                <a:lnTo>
                  <a:pt x="1603291" y="10108139"/>
                </a:lnTo>
                <a:lnTo>
                  <a:pt x="1600645" y="10133539"/>
                </a:lnTo>
                <a:lnTo>
                  <a:pt x="1590716" y="10171639"/>
                </a:lnTo>
                <a:lnTo>
                  <a:pt x="1572971" y="10197039"/>
                </a:lnTo>
                <a:lnTo>
                  <a:pt x="1546880" y="10222439"/>
                </a:lnTo>
                <a:lnTo>
                  <a:pt x="1537496" y="10222439"/>
                </a:lnTo>
                <a:lnTo>
                  <a:pt x="1527704" y="10235139"/>
                </a:lnTo>
                <a:lnTo>
                  <a:pt x="1517543" y="10235139"/>
                </a:lnTo>
                <a:lnTo>
                  <a:pt x="1507054" y="10247839"/>
                </a:lnTo>
                <a:lnTo>
                  <a:pt x="1463846" y="10247839"/>
                </a:lnTo>
                <a:lnTo>
                  <a:pt x="1462864" y="10260539"/>
                </a:lnTo>
                <a:lnTo>
                  <a:pt x="1516499" y="10260539"/>
                </a:lnTo>
                <a:lnTo>
                  <a:pt x="1555827" y="10235139"/>
                </a:lnTo>
                <a:lnTo>
                  <a:pt x="1584791" y="10209739"/>
                </a:lnTo>
                <a:lnTo>
                  <a:pt x="1604396" y="10171639"/>
                </a:lnTo>
                <a:lnTo>
                  <a:pt x="1615101" y="10133539"/>
                </a:lnTo>
                <a:lnTo>
                  <a:pt x="1617366" y="10095439"/>
                </a:lnTo>
                <a:close/>
              </a:path>
              <a:path w="2717165" h="11289665">
                <a:moveTo>
                  <a:pt x="1860089" y="10209739"/>
                </a:moveTo>
                <a:lnTo>
                  <a:pt x="1843665" y="10209739"/>
                </a:lnTo>
                <a:lnTo>
                  <a:pt x="1850648" y="10235139"/>
                </a:lnTo>
                <a:lnTo>
                  <a:pt x="1854068" y="10247839"/>
                </a:lnTo>
                <a:lnTo>
                  <a:pt x="1855503" y="10253471"/>
                </a:lnTo>
                <a:lnTo>
                  <a:pt x="1857631" y="10260539"/>
                </a:lnTo>
                <a:lnTo>
                  <a:pt x="1875007" y="10260539"/>
                </a:lnTo>
                <a:lnTo>
                  <a:pt x="1869112" y="10247839"/>
                </a:lnTo>
                <a:lnTo>
                  <a:pt x="1863523" y="10222439"/>
                </a:lnTo>
                <a:lnTo>
                  <a:pt x="1860089" y="10209739"/>
                </a:lnTo>
                <a:close/>
              </a:path>
              <a:path w="2717165" h="11289665">
                <a:moveTo>
                  <a:pt x="848891" y="10235139"/>
                </a:moveTo>
                <a:lnTo>
                  <a:pt x="846599" y="10235139"/>
                </a:lnTo>
                <a:lnTo>
                  <a:pt x="846178" y="10247839"/>
                </a:lnTo>
                <a:lnTo>
                  <a:pt x="848454" y="10247839"/>
                </a:lnTo>
                <a:lnTo>
                  <a:pt x="848891" y="10235139"/>
                </a:lnTo>
                <a:close/>
              </a:path>
              <a:path w="2717165" h="11289665">
                <a:moveTo>
                  <a:pt x="943273" y="9993839"/>
                </a:moveTo>
                <a:lnTo>
                  <a:pt x="934762" y="9993839"/>
                </a:lnTo>
                <a:lnTo>
                  <a:pt x="938035" y="10006539"/>
                </a:lnTo>
                <a:lnTo>
                  <a:pt x="929138" y="10006539"/>
                </a:lnTo>
                <a:lnTo>
                  <a:pt x="925261" y="10019239"/>
                </a:lnTo>
                <a:lnTo>
                  <a:pt x="915572" y="10057339"/>
                </a:lnTo>
                <a:lnTo>
                  <a:pt x="905658" y="10082739"/>
                </a:lnTo>
                <a:lnTo>
                  <a:pt x="897227" y="10108139"/>
                </a:lnTo>
                <a:lnTo>
                  <a:pt x="889059" y="10146239"/>
                </a:lnTo>
                <a:lnTo>
                  <a:pt x="878365" y="10171639"/>
                </a:lnTo>
                <a:lnTo>
                  <a:pt x="865726" y="10209739"/>
                </a:lnTo>
                <a:lnTo>
                  <a:pt x="858727" y="10222439"/>
                </a:lnTo>
                <a:lnTo>
                  <a:pt x="859584" y="10222439"/>
                </a:lnTo>
                <a:lnTo>
                  <a:pt x="862421" y="10235139"/>
                </a:lnTo>
                <a:lnTo>
                  <a:pt x="852601" y="10235139"/>
                </a:lnTo>
                <a:lnTo>
                  <a:pt x="857838" y="10247839"/>
                </a:lnTo>
                <a:lnTo>
                  <a:pt x="860893" y="10247839"/>
                </a:lnTo>
                <a:lnTo>
                  <a:pt x="873983" y="10209739"/>
                </a:lnTo>
                <a:lnTo>
                  <a:pt x="885580" y="10184339"/>
                </a:lnTo>
                <a:lnTo>
                  <a:pt x="895908" y="10158939"/>
                </a:lnTo>
                <a:lnTo>
                  <a:pt x="905192" y="10120839"/>
                </a:lnTo>
                <a:lnTo>
                  <a:pt x="915086" y="10095439"/>
                </a:lnTo>
                <a:lnTo>
                  <a:pt x="925174" y="10057339"/>
                </a:lnTo>
                <a:lnTo>
                  <a:pt x="934791" y="10031939"/>
                </a:lnTo>
                <a:lnTo>
                  <a:pt x="943273" y="9993839"/>
                </a:lnTo>
                <a:close/>
              </a:path>
              <a:path w="2717165" h="11289665">
                <a:moveTo>
                  <a:pt x="989027" y="10057339"/>
                </a:moveTo>
                <a:lnTo>
                  <a:pt x="974151" y="10057339"/>
                </a:lnTo>
                <a:lnTo>
                  <a:pt x="977425" y="10070039"/>
                </a:lnTo>
                <a:lnTo>
                  <a:pt x="984190" y="10082739"/>
                </a:lnTo>
                <a:lnTo>
                  <a:pt x="978188" y="10082739"/>
                </a:lnTo>
                <a:lnTo>
                  <a:pt x="975897" y="10095439"/>
                </a:lnTo>
                <a:lnTo>
                  <a:pt x="971120" y="10108139"/>
                </a:lnTo>
                <a:lnTo>
                  <a:pt x="965095" y="10120839"/>
                </a:lnTo>
                <a:lnTo>
                  <a:pt x="958743" y="10133539"/>
                </a:lnTo>
                <a:lnTo>
                  <a:pt x="952984" y="10133539"/>
                </a:lnTo>
                <a:lnTo>
                  <a:pt x="943261" y="10158939"/>
                </a:lnTo>
                <a:lnTo>
                  <a:pt x="935021" y="10184339"/>
                </a:lnTo>
                <a:lnTo>
                  <a:pt x="927743" y="10209739"/>
                </a:lnTo>
                <a:lnTo>
                  <a:pt x="920905" y="10235139"/>
                </a:lnTo>
                <a:lnTo>
                  <a:pt x="918395" y="10247839"/>
                </a:lnTo>
                <a:lnTo>
                  <a:pt x="927233" y="10247839"/>
                </a:lnTo>
                <a:lnTo>
                  <a:pt x="930288" y="10235139"/>
                </a:lnTo>
                <a:lnTo>
                  <a:pt x="937137" y="10222439"/>
                </a:lnTo>
                <a:lnTo>
                  <a:pt x="944159" y="10197039"/>
                </a:lnTo>
                <a:lnTo>
                  <a:pt x="951693" y="10171639"/>
                </a:lnTo>
                <a:lnTo>
                  <a:pt x="960076" y="10158939"/>
                </a:lnTo>
                <a:lnTo>
                  <a:pt x="964853" y="10146239"/>
                </a:lnTo>
                <a:lnTo>
                  <a:pt x="970060" y="10133539"/>
                </a:lnTo>
                <a:lnTo>
                  <a:pt x="975512" y="10120839"/>
                </a:lnTo>
                <a:lnTo>
                  <a:pt x="981025" y="10120839"/>
                </a:lnTo>
                <a:lnTo>
                  <a:pt x="984626" y="10108139"/>
                </a:lnTo>
                <a:lnTo>
                  <a:pt x="985172" y="10095439"/>
                </a:lnTo>
                <a:lnTo>
                  <a:pt x="1010267" y="10095439"/>
                </a:lnTo>
                <a:lnTo>
                  <a:pt x="989027" y="10057339"/>
                </a:lnTo>
                <a:close/>
              </a:path>
              <a:path w="2717165" h="11289665">
                <a:moveTo>
                  <a:pt x="1571299" y="10095439"/>
                </a:moveTo>
                <a:lnTo>
                  <a:pt x="1526367" y="10095439"/>
                </a:lnTo>
                <a:lnTo>
                  <a:pt x="1514133" y="10108139"/>
                </a:lnTo>
                <a:lnTo>
                  <a:pt x="1502471" y="10120839"/>
                </a:lnTo>
                <a:lnTo>
                  <a:pt x="1491383" y="10133539"/>
                </a:lnTo>
                <a:lnTo>
                  <a:pt x="1480867" y="10146239"/>
                </a:lnTo>
                <a:lnTo>
                  <a:pt x="1464910" y="10158939"/>
                </a:lnTo>
                <a:lnTo>
                  <a:pt x="1435818" y="10209739"/>
                </a:lnTo>
                <a:lnTo>
                  <a:pt x="1396442" y="10235139"/>
                </a:lnTo>
                <a:lnTo>
                  <a:pt x="1374947" y="10247839"/>
                </a:lnTo>
                <a:lnTo>
                  <a:pt x="1419683" y="10247839"/>
                </a:lnTo>
                <a:lnTo>
                  <a:pt x="1436837" y="10235139"/>
                </a:lnTo>
                <a:lnTo>
                  <a:pt x="1451843" y="10209739"/>
                </a:lnTo>
                <a:lnTo>
                  <a:pt x="1465709" y="10184339"/>
                </a:lnTo>
                <a:lnTo>
                  <a:pt x="1479462" y="10171639"/>
                </a:lnTo>
                <a:lnTo>
                  <a:pt x="1494545" y="10146239"/>
                </a:lnTo>
                <a:lnTo>
                  <a:pt x="1512401" y="10133539"/>
                </a:lnTo>
                <a:lnTo>
                  <a:pt x="1517420" y="10133539"/>
                </a:lnTo>
                <a:lnTo>
                  <a:pt x="1522875" y="10120839"/>
                </a:lnTo>
                <a:lnTo>
                  <a:pt x="1543043" y="10120839"/>
                </a:lnTo>
                <a:lnTo>
                  <a:pt x="1543170" y="10108139"/>
                </a:lnTo>
                <a:lnTo>
                  <a:pt x="1561065" y="10108139"/>
                </a:lnTo>
                <a:lnTo>
                  <a:pt x="1571299" y="10095439"/>
                </a:lnTo>
                <a:close/>
              </a:path>
              <a:path w="2717165" h="11289665">
                <a:moveTo>
                  <a:pt x="1543043" y="10120839"/>
                </a:moveTo>
                <a:lnTo>
                  <a:pt x="1528549" y="10120839"/>
                </a:lnTo>
                <a:lnTo>
                  <a:pt x="1527056" y="10158939"/>
                </a:lnTo>
                <a:lnTo>
                  <a:pt x="1517583" y="10197039"/>
                </a:lnTo>
                <a:lnTo>
                  <a:pt x="1498782" y="10222439"/>
                </a:lnTo>
                <a:lnTo>
                  <a:pt x="1469301" y="10247839"/>
                </a:lnTo>
                <a:lnTo>
                  <a:pt x="1507054" y="10247839"/>
                </a:lnTo>
                <a:lnTo>
                  <a:pt x="1525540" y="10209739"/>
                </a:lnTo>
                <a:lnTo>
                  <a:pt x="1537183" y="10184339"/>
                </a:lnTo>
                <a:lnTo>
                  <a:pt x="1542790" y="10146239"/>
                </a:lnTo>
                <a:lnTo>
                  <a:pt x="1543043" y="10120839"/>
                </a:lnTo>
                <a:close/>
              </a:path>
              <a:path w="2717165" h="11289665">
                <a:moveTo>
                  <a:pt x="679549" y="10222439"/>
                </a:moveTo>
                <a:lnTo>
                  <a:pt x="623233" y="10222439"/>
                </a:lnTo>
                <a:lnTo>
                  <a:pt x="646636" y="10235139"/>
                </a:lnTo>
                <a:lnTo>
                  <a:pt x="675730" y="10235139"/>
                </a:lnTo>
                <a:lnTo>
                  <a:pt x="679549" y="10222439"/>
                </a:lnTo>
                <a:close/>
              </a:path>
              <a:path w="2717165" h="11289665">
                <a:moveTo>
                  <a:pt x="830778" y="10222439"/>
                </a:moveTo>
                <a:lnTo>
                  <a:pt x="821940" y="10222439"/>
                </a:lnTo>
                <a:lnTo>
                  <a:pt x="818885" y="10235139"/>
                </a:lnTo>
                <a:lnTo>
                  <a:pt x="829251" y="10235139"/>
                </a:lnTo>
                <a:lnTo>
                  <a:pt x="830778" y="10222439"/>
                </a:lnTo>
                <a:close/>
              </a:path>
              <a:path w="2717165" h="11289665">
                <a:moveTo>
                  <a:pt x="858727" y="10222439"/>
                </a:moveTo>
                <a:lnTo>
                  <a:pt x="853473" y="10222439"/>
                </a:lnTo>
                <a:lnTo>
                  <a:pt x="849873" y="10235139"/>
                </a:lnTo>
                <a:lnTo>
                  <a:pt x="851728" y="10235139"/>
                </a:lnTo>
                <a:lnTo>
                  <a:pt x="858727" y="10222439"/>
                </a:lnTo>
                <a:close/>
              </a:path>
              <a:path w="2717165" h="11289665">
                <a:moveTo>
                  <a:pt x="2183340" y="9981139"/>
                </a:moveTo>
                <a:lnTo>
                  <a:pt x="2108844" y="9981139"/>
                </a:lnTo>
                <a:lnTo>
                  <a:pt x="2100732" y="9993839"/>
                </a:lnTo>
                <a:lnTo>
                  <a:pt x="2091131" y="9993839"/>
                </a:lnTo>
                <a:lnTo>
                  <a:pt x="2086657" y="10006539"/>
                </a:lnTo>
                <a:lnTo>
                  <a:pt x="2061510" y="10031939"/>
                </a:lnTo>
                <a:lnTo>
                  <a:pt x="2043994" y="10057339"/>
                </a:lnTo>
                <a:lnTo>
                  <a:pt x="2035807" y="10095439"/>
                </a:lnTo>
                <a:lnTo>
                  <a:pt x="2038648" y="10120839"/>
                </a:lnTo>
                <a:lnTo>
                  <a:pt x="2025426" y="10120839"/>
                </a:lnTo>
                <a:lnTo>
                  <a:pt x="2012665" y="10133539"/>
                </a:lnTo>
                <a:lnTo>
                  <a:pt x="2001684" y="10146239"/>
                </a:lnTo>
                <a:lnTo>
                  <a:pt x="1993803" y="10158939"/>
                </a:lnTo>
                <a:lnTo>
                  <a:pt x="1984879" y="10171639"/>
                </a:lnTo>
                <a:lnTo>
                  <a:pt x="1978309" y="10197039"/>
                </a:lnTo>
                <a:lnTo>
                  <a:pt x="1975175" y="10209739"/>
                </a:lnTo>
                <a:lnTo>
                  <a:pt x="1976563" y="10235139"/>
                </a:lnTo>
                <a:lnTo>
                  <a:pt x="1990748" y="10235139"/>
                </a:lnTo>
                <a:lnTo>
                  <a:pt x="1990751" y="10222439"/>
                </a:lnTo>
                <a:lnTo>
                  <a:pt x="1991020" y="10209739"/>
                </a:lnTo>
                <a:lnTo>
                  <a:pt x="1992681" y="10197039"/>
                </a:lnTo>
                <a:lnTo>
                  <a:pt x="1996858" y="10184339"/>
                </a:lnTo>
                <a:lnTo>
                  <a:pt x="2001415" y="10184339"/>
                </a:lnTo>
                <a:lnTo>
                  <a:pt x="2006473" y="10171639"/>
                </a:lnTo>
                <a:lnTo>
                  <a:pt x="2012125" y="10158939"/>
                </a:lnTo>
                <a:lnTo>
                  <a:pt x="2018462" y="10158939"/>
                </a:lnTo>
                <a:lnTo>
                  <a:pt x="2024354" y="10146239"/>
                </a:lnTo>
                <a:lnTo>
                  <a:pt x="2052941" y="10146239"/>
                </a:lnTo>
                <a:lnTo>
                  <a:pt x="2054905" y="10133539"/>
                </a:lnTo>
                <a:lnTo>
                  <a:pt x="2058282" y="10133539"/>
                </a:lnTo>
                <a:lnTo>
                  <a:pt x="2049100" y="10095439"/>
                </a:lnTo>
                <a:lnTo>
                  <a:pt x="2056610" y="10057339"/>
                </a:lnTo>
                <a:lnTo>
                  <a:pt x="2078789" y="10031939"/>
                </a:lnTo>
                <a:lnTo>
                  <a:pt x="2110553" y="10006539"/>
                </a:lnTo>
                <a:lnTo>
                  <a:pt x="2216504" y="10006539"/>
                </a:lnTo>
                <a:lnTo>
                  <a:pt x="2201252" y="9993839"/>
                </a:lnTo>
                <a:lnTo>
                  <a:pt x="2183340" y="9981139"/>
                </a:lnTo>
                <a:close/>
              </a:path>
              <a:path w="2717165" h="11289665">
                <a:moveTo>
                  <a:pt x="2041548" y="10158939"/>
                </a:moveTo>
                <a:lnTo>
                  <a:pt x="2020003" y="10158939"/>
                </a:lnTo>
                <a:lnTo>
                  <a:pt x="2013015" y="10171639"/>
                </a:lnTo>
                <a:lnTo>
                  <a:pt x="2006896" y="10184339"/>
                </a:lnTo>
                <a:lnTo>
                  <a:pt x="2002233" y="10197039"/>
                </a:lnTo>
                <a:lnTo>
                  <a:pt x="1997172" y="10197039"/>
                </a:lnTo>
                <a:lnTo>
                  <a:pt x="1993317" y="10209739"/>
                </a:lnTo>
                <a:lnTo>
                  <a:pt x="1992275" y="10235139"/>
                </a:lnTo>
                <a:lnTo>
                  <a:pt x="2007769" y="10235139"/>
                </a:lnTo>
                <a:lnTo>
                  <a:pt x="2006886" y="10222439"/>
                </a:lnTo>
                <a:lnTo>
                  <a:pt x="2007824" y="10209739"/>
                </a:lnTo>
                <a:lnTo>
                  <a:pt x="2010316" y="10209739"/>
                </a:lnTo>
                <a:lnTo>
                  <a:pt x="2014098" y="10197039"/>
                </a:lnTo>
                <a:lnTo>
                  <a:pt x="2021202" y="10184339"/>
                </a:lnTo>
                <a:lnTo>
                  <a:pt x="2030260" y="10171639"/>
                </a:lnTo>
                <a:lnTo>
                  <a:pt x="2041548" y="10158939"/>
                </a:lnTo>
                <a:close/>
              </a:path>
              <a:path w="2717165" h="11289665">
                <a:moveTo>
                  <a:pt x="680640" y="10209739"/>
                </a:moveTo>
                <a:lnTo>
                  <a:pt x="542995" y="10209739"/>
                </a:lnTo>
                <a:lnTo>
                  <a:pt x="559328" y="10222439"/>
                </a:lnTo>
                <a:lnTo>
                  <a:pt x="677912" y="10222439"/>
                </a:lnTo>
                <a:lnTo>
                  <a:pt x="680640" y="10209739"/>
                </a:lnTo>
                <a:close/>
              </a:path>
              <a:path w="2717165" h="11289665">
                <a:moveTo>
                  <a:pt x="737544" y="10059387"/>
                </a:moveTo>
                <a:lnTo>
                  <a:pt x="734432" y="10070039"/>
                </a:lnTo>
                <a:lnTo>
                  <a:pt x="729413" y="10070039"/>
                </a:lnTo>
                <a:lnTo>
                  <a:pt x="739272" y="10082739"/>
                </a:lnTo>
                <a:lnTo>
                  <a:pt x="749449" y="10108139"/>
                </a:lnTo>
                <a:lnTo>
                  <a:pt x="759809" y="10120839"/>
                </a:lnTo>
                <a:lnTo>
                  <a:pt x="770221" y="10146239"/>
                </a:lnTo>
                <a:lnTo>
                  <a:pt x="782955" y="10158939"/>
                </a:lnTo>
                <a:lnTo>
                  <a:pt x="794676" y="10184339"/>
                </a:lnTo>
                <a:lnTo>
                  <a:pt x="805926" y="10209739"/>
                </a:lnTo>
                <a:lnTo>
                  <a:pt x="811587" y="10222439"/>
                </a:lnTo>
                <a:lnTo>
                  <a:pt x="828159" y="10222439"/>
                </a:lnTo>
                <a:lnTo>
                  <a:pt x="807428" y="10171639"/>
                </a:lnTo>
                <a:lnTo>
                  <a:pt x="796919" y="10158939"/>
                </a:lnTo>
                <a:lnTo>
                  <a:pt x="786042" y="10133539"/>
                </a:lnTo>
                <a:lnTo>
                  <a:pt x="774006" y="10108139"/>
                </a:lnTo>
                <a:lnTo>
                  <a:pt x="761110" y="10095439"/>
                </a:lnTo>
                <a:lnTo>
                  <a:pt x="748051" y="10070039"/>
                </a:lnTo>
                <a:lnTo>
                  <a:pt x="737544" y="10059387"/>
                </a:lnTo>
                <a:close/>
              </a:path>
              <a:path w="2717165" h="11289665">
                <a:moveTo>
                  <a:pt x="946546" y="9981139"/>
                </a:moveTo>
                <a:lnTo>
                  <a:pt x="898506" y="9981139"/>
                </a:lnTo>
                <a:lnTo>
                  <a:pt x="872380" y="9993839"/>
                </a:lnTo>
                <a:lnTo>
                  <a:pt x="943273" y="9993839"/>
                </a:lnTo>
                <a:lnTo>
                  <a:pt x="953001" y="10019239"/>
                </a:lnTo>
                <a:lnTo>
                  <a:pt x="956257" y="10031939"/>
                </a:lnTo>
                <a:lnTo>
                  <a:pt x="948114" y="10044639"/>
                </a:lnTo>
                <a:lnTo>
                  <a:pt x="941690" y="10057339"/>
                </a:lnTo>
                <a:lnTo>
                  <a:pt x="936248" y="10082739"/>
                </a:lnTo>
                <a:lnTo>
                  <a:pt x="931052" y="10095439"/>
                </a:lnTo>
                <a:lnTo>
                  <a:pt x="920865" y="10120839"/>
                </a:lnTo>
                <a:lnTo>
                  <a:pt x="910362" y="10158939"/>
                </a:lnTo>
                <a:lnTo>
                  <a:pt x="899428" y="10184339"/>
                </a:lnTo>
                <a:lnTo>
                  <a:pt x="887953" y="10209739"/>
                </a:lnTo>
                <a:lnTo>
                  <a:pt x="885552" y="10222439"/>
                </a:lnTo>
                <a:lnTo>
                  <a:pt x="894172" y="10222439"/>
                </a:lnTo>
                <a:lnTo>
                  <a:pt x="903938" y="10197039"/>
                </a:lnTo>
                <a:lnTo>
                  <a:pt x="913376" y="10171639"/>
                </a:lnTo>
                <a:lnTo>
                  <a:pt x="922405" y="10146239"/>
                </a:lnTo>
                <a:lnTo>
                  <a:pt x="935520" y="10108139"/>
                </a:lnTo>
                <a:lnTo>
                  <a:pt x="940231" y="10095439"/>
                </a:lnTo>
                <a:lnTo>
                  <a:pt x="945044" y="10082739"/>
                </a:lnTo>
                <a:lnTo>
                  <a:pt x="949928" y="10070039"/>
                </a:lnTo>
                <a:lnTo>
                  <a:pt x="952852" y="10070039"/>
                </a:lnTo>
                <a:lnTo>
                  <a:pt x="955479" y="10057339"/>
                </a:lnTo>
                <a:lnTo>
                  <a:pt x="958414" y="10044639"/>
                </a:lnTo>
                <a:lnTo>
                  <a:pt x="962258" y="10031939"/>
                </a:lnTo>
                <a:lnTo>
                  <a:pt x="974867" y="10031939"/>
                </a:lnTo>
                <a:lnTo>
                  <a:pt x="946546" y="9981139"/>
                </a:lnTo>
                <a:close/>
              </a:path>
              <a:path w="2717165" h="11289665">
                <a:moveTo>
                  <a:pt x="581348" y="10197039"/>
                </a:moveTo>
                <a:lnTo>
                  <a:pt x="480529" y="10197039"/>
                </a:lnTo>
                <a:lnTo>
                  <a:pt x="480529" y="10209739"/>
                </a:lnTo>
                <a:lnTo>
                  <a:pt x="589182" y="10209739"/>
                </a:lnTo>
                <a:lnTo>
                  <a:pt x="581348" y="10197039"/>
                </a:lnTo>
                <a:close/>
              </a:path>
              <a:path w="2717165" h="11289665">
                <a:moveTo>
                  <a:pt x="669292" y="10197039"/>
                </a:moveTo>
                <a:lnTo>
                  <a:pt x="618010" y="10197039"/>
                </a:lnTo>
                <a:lnTo>
                  <a:pt x="626084" y="10209739"/>
                </a:lnTo>
                <a:lnTo>
                  <a:pt x="668419" y="10209739"/>
                </a:lnTo>
                <a:lnTo>
                  <a:pt x="669292" y="10197039"/>
                </a:lnTo>
                <a:close/>
              </a:path>
              <a:path w="2717165" h="11289665">
                <a:moveTo>
                  <a:pt x="729413" y="10070039"/>
                </a:moveTo>
                <a:lnTo>
                  <a:pt x="719511" y="10070039"/>
                </a:lnTo>
                <a:lnTo>
                  <a:pt x="716766" y="10082739"/>
                </a:lnTo>
                <a:lnTo>
                  <a:pt x="713265" y="10095439"/>
                </a:lnTo>
                <a:lnTo>
                  <a:pt x="709606" y="10108139"/>
                </a:lnTo>
                <a:lnTo>
                  <a:pt x="705599" y="10120839"/>
                </a:lnTo>
                <a:lnTo>
                  <a:pt x="701634" y="10120839"/>
                </a:lnTo>
                <a:lnTo>
                  <a:pt x="690997" y="10158939"/>
                </a:lnTo>
                <a:lnTo>
                  <a:pt x="684173" y="10171639"/>
                </a:lnTo>
                <a:lnTo>
                  <a:pt x="677491" y="10197039"/>
                </a:lnTo>
                <a:lnTo>
                  <a:pt x="670820" y="10209739"/>
                </a:lnTo>
                <a:lnTo>
                  <a:pt x="682822" y="10209739"/>
                </a:lnTo>
                <a:lnTo>
                  <a:pt x="684677" y="10197039"/>
                </a:lnTo>
                <a:lnTo>
                  <a:pt x="688078" y="10184339"/>
                </a:lnTo>
                <a:lnTo>
                  <a:pt x="692410" y="10171639"/>
                </a:lnTo>
                <a:lnTo>
                  <a:pt x="696968" y="10158939"/>
                </a:lnTo>
                <a:lnTo>
                  <a:pt x="701044" y="10146239"/>
                </a:lnTo>
                <a:lnTo>
                  <a:pt x="708162" y="10133539"/>
                </a:lnTo>
                <a:lnTo>
                  <a:pt x="715760" y="10108139"/>
                </a:lnTo>
                <a:lnTo>
                  <a:pt x="723093" y="10095439"/>
                </a:lnTo>
                <a:lnTo>
                  <a:pt x="729413" y="10070039"/>
                </a:lnTo>
                <a:close/>
              </a:path>
              <a:path w="2717165" h="11289665">
                <a:moveTo>
                  <a:pt x="451838" y="10190170"/>
                </a:moveTo>
                <a:lnTo>
                  <a:pt x="452487" y="10197039"/>
                </a:lnTo>
                <a:lnTo>
                  <a:pt x="453796" y="10197039"/>
                </a:lnTo>
                <a:lnTo>
                  <a:pt x="451838" y="10190170"/>
                </a:lnTo>
                <a:close/>
              </a:path>
              <a:path w="2717165" h="11289665">
                <a:moveTo>
                  <a:pt x="463725" y="10184339"/>
                </a:moveTo>
                <a:lnTo>
                  <a:pt x="454996" y="10184339"/>
                </a:lnTo>
                <a:lnTo>
                  <a:pt x="454451" y="10197039"/>
                </a:lnTo>
                <a:lnTo>
                  <a:pt x="463071" y="10197039"/>
                </a:lnTo>
                <a:lnTo>
                  <a:pt x="463725" y="10184339"/>
                </a:lnTo>
                <a:close/>
              </a:path>
              <a:path w="2717165" h="11289665">
                <a:moveTo>
                  <a:pt x="536805" y="10184339"/>
                </a:moveTo>
                <a:lnTo>
                  <a:pt x="463725" y="10184339"/>
                </a:lnTo>
                <a:lnTo>
                  <a:pt x="463725" y="10197039"/>
                </a:lnTo>
                <a:lnTo>
                  <a:pt x="551656" y="10197039"/>
                </a:lnTo>
                <a:lnTo>
                  <a:pt x="536805" y="10184339"/>
                </a:lnTo>
                <a:close/>
              </a:path>
              <a:path w="2717165" h="11289665">
                <a:moveTo>
                  <a:pt x="610917" y="10184339"/>
                </a:moveTo>
                <a:lnTo>
                  <a:pt x="552957" y="10184339"/>
                </a:lnTo>
                <a:lnTo>
                  <a:pt x="570451" y="10197039"/>
                </a:lnTo>
                <a:lnTo>
                  <a:pt x="609063" y="10197039"/>
                </a:lnTo>
                <a:lnTo>
                  <a:pt x="610917" y="10184339"/>
                </a:lnTo>
                <a:close/>
              </a:path>
              <a:path w="2717165" h="11289665">
                <a:moveTo>
                  <a:pt x="645206" y="10184339"/>
                </a:moveTo>
                <a:lnTo>
                  <a:pt x="615718" y="10184339"/>
                </a:lnTo>
                <a:lnTo>
                  <a:pt x="612663" y="10197039"/>
                </a:lnTo>
                <a:lnTo>
                  <a:pt x="657529" y="10197039"/>
                </a:lnTo>
                <a:lnTo>
                  <a:pt x="645206" y="10184339"/>
                </a:lnTo>
                <a:close/>
              </a:path>
              <a:path w="2717165" h="11289665">
                <a:moveTo>
                  <a:pt x="2231354" y="10031939"/>
                </a:moveTo>
                <a:lnTo>
                  <a:pt x="2213663" y="10031939"/>
                </a:lnTo>
                <a:lnTo>
                  <a:pt x="2216391" y="10044639"/>
                </a:lnTo>
                <a:lnTo>
                  <a:pt x="2224755" y="10070039"/>
                </a:lnTo>
                <a:lnTo>
                  <a:pt x="2222338" y="10095439"/>
                </a:lnTo>
                <a:lnTo>
                  <a:pt x="2211328" y="10120839"/>
                </a:lnTo>
                <a:lnTo>
                  <a:pt x="2193914" y="10146239"/>
                </a:lnTo>
                <a:lnTo>
                  <a:pt x="2164781" y="10146239"/>
                </a:lnTo>
                <a:lnTo>
                  <a:pt x="2139870" y="10158939"/>
                </a:lnTo>
                <a:lnTo>
                  <a:pt x="2055342" y="10158939"/>
                </a:lnTo>
                <a:lnTo>
                  <a:pt x="2082765" y="10197039"/>
                </a:lnTo>
                <a:lnTo>
                  <a:pt x="2158315" y="10197039"/>
                </a:lnTo>
                <a:lnTo>
                  <a:pt x="2193041" y="10184339"/>
                </a:lnTo>
                <a:lnTo>
                  <a:pt x="2196642" y="10171639"/>
                </a:lnTo>
                <a:lnTo>
                  <a:pt x="2203079" y="10171639"/>
                </a:lnTo>
                <a:lnTo>
                  <a:pt x="2224170" y="10133539"/>
                </a:lnTo>
                <a:lnTo>
                  <a:pt x="2236045" y="10095439"/>
                </a:lnTo>
                <a:lnTo>
                  <a:pt x="2237711" y="10057339"/>
                </a:lnTo>
                <a:lnTo>
                  <a:pt x="2231354" y="10031939"/>
                </a:lnTo>
                <a:close/>
              </a:path>
              <a:path w="2717165" h="11289665">
                <a:moveTo>
                  <a:pt x="428700" y="10120839"/>
                </a:moveTo>
                <a:lnTo>
                  <a:pt x="416480" y="10120839"/>
                </a:lnTo>
                <a:lnTo>
                  <a:pt x="425809" y="10146239"/>
                </a:lnTo>
                <a:lnTo>
                  <a:pt x="436529" y="10158939"/>
                </a:lnTo>
                <a:lnTo>
                  <a:pt x="446554" y="10171639"/>
                </a:lnTo>
                <a:lnTo>
                  <a:pt x="451838" y="10190170"/>
                </a:lnTo>
                <a:lnTo>
                  <a:pt x="451287" y="10184339"/>
                </a:lnTo>
                <a:lnTo>
                  <a:pt x="455978" y="10171639"/>
                </a:lnTo>
                <a:lnTo>
                  <a:pt x="549177" y="10171639"/>
                </a:lnTo>
                <a:lnTo>
                  <a:pt x="521301" y="10158939"/>
                </a:lnTo>
                <a:lnTo>
                  <a:pt x="449650" y="10158939"/>
                </a:lnTo>
                <a:lnTo>
                  <a:pt x="446267" y="10146239"/>
                </a:lnTo>
                <a:lnTo>
                  <a:pt x="648779" y="10146239"/>
                </a:lnTo>
                <a:lnTo>
                  <a:pt x="656802" y="10133539"/>
                </a:lnTo>
                <a:lnTo>
                  <a:pt x="433611" y="10133539"/>
                </a:lnTo>
                <a:lnTo>
                  <a:pt x="428700" y="10120839"/>
                </a:lnTo>
                <a:close/>
              </a:path>
              <a:path w="2717165" h="11289665">
                <a:moveTo>
                  <a:pt x="460561" y="10171639"/>
                </a:moveTo>
                <a:lnTo>
                  <a:pt x="455978" y="10171639"/>
                </a:lnTo>
                <a:lnTo>
                  <a:pt x="460452" y="10184339"/>
                </a:lnTo>
                <a:lnTo>
                  <a:pt x="462525" y="10184339"/>
                </a:lnTo>
                <a:lnTo>
                  <a:pt x="460561" y="10171639"/>
                </a:lnTo>
                <a:close/>
              </a:path>
              <a:path w="2717165" h="11289665">
                <a:moveTo>
                  <a:pt x="587568" y="10171639"/>
                </a:moveTo>
                <a:lnTo>
                  <a:pt x="497550" y="10171639"/>
                </a:lnTo>
                <a:lnTo>
                  <a:pt x="516655" y="10184339"/>
                </a:lnTo>
                <a:lnTo>
                  <a:pt x="594878" y="10184339"/>
                </a:lnTo>
                <a:lnTo>
                  <a:pt x="587568" y="10171639"/>
                </a:lnTo>
                <a:close/>
              </a:path>
              <a:path w="2717165" h="11289665">
                <a:moveTo>
                  <a:pt x="637759" y="10171639"/>
                </a:moveTo>
                <a:lnTo>
                  <a:pt x="587568" y="10171639"/>
                </a:lnTo>
                <a:lnTo>
                  <a:pt x="598286" y="10184339"/>
                </a:lnTo>
                <a:lnTo>
                  <a:pt x="634813" y="10184339"/>
                </a:lnTo>
                <a:lnTo>
                  <a:pt x="637759" y="10171639"/>
                </a:lnTo>
                <a:close/>
              </a:path>
              <a:path w="2717165" h="11289665">
                <a:moveTo>
                  <a:pt x="675878" y="10171639"/>
                </a:moveTo>
                <a:lnTo>
                  <a:pt x="664273" y="10171639"/>
                </a:lnTo>
                <a:lnTo>
                  <a:pt x="664171" y="10184339"/>
                </a:lnTo>
                <a:lnTo>
                  <a:pt x="673439" y="10184339"/>
                </a:lnTo>
                <a:lnTo>
                  <a:pt x="675878" y="10171639"/>
                </a:lnTo>
                <a:close/>
              </a:path>
              <a:path w="2717165" h="11289665">
                <a:moveTo>
                  <a:pt x="1851376" y="10095439"/>
                </a:moveTo>
                <a:lnTo>
                  <a:pt x="1846938" y="10095439"/>
                </a:lnTo>
                <a:lnTo>
                  <a:pt x="1829221" y="10108139"/>
                </a:lnTo>
                <a:lnTo>
                  <a:pt x="1825579" y="10133539"/>
                </a:lnTo>
                <a:lnTo>
                  <a:pt x="1829507" y="10146239"/>
                </a:lnTo>
                <a:lnTo>
                  <a:pt x="1834499" y="10171639"/>
                </a:lnTo>
                <a:lnTo>
                  <a:pt x="1835809" y="10171639"/>
                </a:lnTo>
                <a:lnTo>
                  <a:pt x="1836068" y="10173966"/>
                </a:lnTo>
                <a:lnTo>
                  <a:pt x="1838755" y="10184339"/>
                </a:lnTo>
                <a:lnTo>
                  <a:pt x="1851475" y="10184339"/>
                </a:lnTo>
                <a:lnTo>
                  <a:pt x="1846297" y="10171639"/>
                </a:lnTo>
                <a:lnTo>
                  <a:pt x="1839970" y="10133539"/>
                </a:lnTo>
                <a:lnTo>
                  <a:pt x="1845192" y="10120839"/>
                </a:lnTo>
                <a:lnTo>
                  <a:pt x="1849286" y="10108139"/>
                </a:lnTo>
                <a:lnTo>
                  <a:pt x="1851753" y="10108139"/>
                </a:lnTo>
                <a:lnTo>
                  <a:pt x="1851376" y="10095439"/>
                </a:lnTo>
                <a:close/>
              </a:path>
              <a:path w="2717165" h="11289665">
                <a:moveTo>
                  <a:pt x="620859" y="10158939"/>
                </a:moveTo>
                <a:lnTo>
                  <a:pt x="578511" y="10158939"/>
                </a:lnTo>
                <a:lnTo>
                  <a:pt x="575347" y="10171639"/>
                </a:lnTo>
                <a:lnTo>
                  <a:pt x="632631" y="10171639"/>
                </a:lnTo>
                <a:lnTo>
                  <a:pt x="620859" y="10158939"/>
                </a:lnTo>
                <a:close/>
              </a:path>
              <a:path w="2717165" h="11289665">
                <a:moveTo>
                  <a:pt x="704536" y="10070039"/>
                </a:moveTo>
                <a:lnTo>
                  <a:pt x="694170" y="10070039"/>
                </a:lnTo>
                <a:lnTo>
                  <a:pt x="681013" y="10095439"/>
                </a:lnTo>
                <a:lnTo>
                  <a:pt x="669770" y="10120839"/>
                </a:lnTo>
                <a:lnTo>
                  <a:pt x="659815" y="10146239"/>
                </a:lnTo>
                <a:lnTo>
                  <a:pt x="650525" y="10171639"/>
                </a:lnTo>
                <a:lnTo>
                  <a:pt x="658599" y="10171639"/>
                </a:lnTo>
                <a:lnTo>
                  <a:pt x="663670" y="10158939"/>
                </a:lnTo>
                <a:lnTo>
                  <a:pt x="668801" y="10146239"/>
                </a:lnTo>
                <a:lnTo>
                  <a:pt x="674097" y="10133539"/>
                </a:lnTo>
                <a:lnTo>
                  <a:pt x="679658" y="10120839"/>
                </a:lnTo>
                <a:lnTo>
                  <a:pt x="685569" y="10120839"/>
                </a:lnTo>
                <a:lnTo>
                  <a:pt x="691756" y="10108139"/>
                </a:lnTo>
                <a:lnTo>
                  <a:pt x="697595" y="10095439"/>
                </a:lnTo>
                <a:lnTo>
                  <a:pt x="702462" y="10082739"/>
                </a:lnTo>
                <a:lnTo>
                  <a:pt x="704536" y="10070039"/>
                </a:lnTo>
                <a:close/>
              </a:path>
              <a:path w="2717165" h="11289665">
                <a:moveTo>
                  <a:pt x="688714" y="10133539"/>
                </a:moveTo>
                <a:lnTo>
                  <a:pt x="678894" y="10133539"/>
                </a:lnTo>
                <a:lnTo>
                  <a:pt x="677039" y="10146239"/>
                </a:lnTo>
                <a:lnTo>
                  <a:pt x="669224" y="10158939"/>
                </a:lnTo>
                <a:lnTo>
                  <a:pt x="666600" y="10171639"/>
                </a:lnTo>
                <a:lnTo>
                  <a:pt x="678553" y="10171639"/>
                </a:lnTo>
                <a:lnTo>
                  <a:pt x="681371" y="10158939"/>
                </a:lnTo>
                <a:lnTo>
                  <a:pt x="684241" y="10158939"/>
                </a:lnTo>
                <a:lnTo>
                  <a:pt x="687405" y="10146239"/>
                </a:lnTo>
                <a:lnTo>
                  <a:pt x="691442" y="10146239"/>
                </a:lnTo>
                <a:lnTo>
                  <a:pt x="688714" y="10133539"/>
                </a:lnTo>
                <a:close/>
              </a:path>
              <a:path w="2717165" h="11289665">
                <a:moveTo>
                  <a:pt x="1515338" y="10006539"/>
                </a:moveTo>
                <a:lnTo>
                  <a:pt x="1491778" y="10006539"/>
                </a:lnTo>
                <a:lnTo>
                  <a:pt x="1497887" y="10019239"/>
                </a:lnTo>
                <a:lnTo>
                  <a:pt x="1503413" y="10031939"/>
                </a:lnTo>
                <a:lnTo>
                  <a:pt x="1508304" y="10044639"/>
                </a:lnTo>
                <a:lnTo>
                  <a:pt x="1512510" y="10044639"/>
                </a:lnTo>
                <a:lnTo>
                  <a:pt x="1439918" y="10082739"/>
                </a:lnTo>
                <a:lnTo>
                  <a:pt x="1415618" y="10108139"/>
                </a:lnTo>
                <a:lnTo>
                  <a:pt x="1393460" y="10108139"/>
                </a:lnTo>
                <a:lnTo>
                  <a:pt x="1325164" y="10146239"/>
                </a:lnTo>
                <a:lnTo>
                  <a:pt x="1309113" y="10146239"/>
                </a:lnTo>
                <a:lnTo>
                  <a:pt x="1291190" y="10158939"/>
                </a:lnTo>
                <a:lnTo>
                  <a:pt x="1274023" y="10158939"/>
                </a:lnTo>
                <a:lnTo>
                  <a:pt x="1260243" y="10171639"/>
                </a:lnTo>
                <a:lnTo>
                  <a:pt x="1311091" y="10171639"/>
                </a:lnTo>
                <a:lnTo>
                  <a:pt x="1354132" y="10158939"/>
                </a:lnTo>
                <a:lnTo>
                  <a:pt x="1438006" y="10108139"/>
                </a:lnTo>
                <a:lnTo>
                  <a:pt x="1478974" y="10095439"/>
                </a:lnTo>
                <a:lnTo>
                  <a:pt x="1519384" y="10070039"/>
                </a:lnTo>
                <a:lnTo>
                  <a:pt x="1536951" y="10070039"/>
                </a:lnTo>
                <a:lnTo>
                  <a:pt x="1534987" y="10057339"/>
                </a:lnTo>
                <a:lnTo>
                  <a:pt x="1547013" y="10057339"/>
                </a:lnTo>
                <a:lnTo>
                  <a:pt x="1570984" y="10031939"/>
                </a:lnTo>
                <a:lnTo>
                  <a:pt x="1524637" y="10031939"/>
                </a:lnTo>
                <a:lnTo>
                  <a:pt x="1520243" y="10019239"/>
                </a:lnTo>
                <a:lnTo>
                  <a:pt x="1515338" y="10006539"/>
                </a:lnTo>
                <a:close/>
              </a:path>
              <a:path w="2717165" h="11289665">
                <a:moveTo>
                  <a:pt x="218" y="10031939"/>
                </a:moveTo>
                <a:lnTo>
                  <a:pt x="218" y="10057339"/>
                </a:lnTo>
                <a:lnTo>
                  <a:pt x="7291" y="10082739"/>
                </a:lnTo>
                <a:lnTo>
                  <a:pt x="10079" y="10095439"/>
                </a:lnTo>
                <a:lnTo>
                  <a:pt x="7936" y="10120839"/>
                </a:lnTo>
                <a:lnTo>
                  <a:pt x="218" y="10133539"/>
                </a:lnTo>
                <a:lnTo>
                  <a:pt x="218" y="10158939"/>
                </a:lnTo>
                <a:lnTo>
                  <a:pt x="17786" y="10120839"/>
                </a:lnTo>
                <a:lnTo>
                  <a:pt x="22374" y="10095439"/>
                </a:lnTo>
                <a:lnTo>
                  <a:pt x="18876" y="10070039"/>
                </a:lnTo>
                <a:lnTo>
                  <a:pt x="11204" y="10044639"/>
                </a:lnTo>
                <a:lnTo>
                  <a:pt x="218" y="10031939"/>
                </a:lnTo>
                <a:close/>
              </a:path>
              <a:path w="2717165" h="11289665">
                <a:moveTo>
                  <a:pt x="457522" y="10151569"/>
                </a:moveTo>
                <a:lnTo>
                  <a:pt x="455433" y="10158939"/>
                </a:lnTo>
                <a:lnTo>
                  <a:pt x="473085" y="10158939"/>
                </a:lnTo>
                <a:lnTo>
                  <a:pt x="457522" y="10151569"/>
                </a:lnTo>
                <a:close/>
              </a:path>
              <a:path w="2717165" h="11289665">
                <a:moveTo>
                  <a:pt x="550360" y="10146239"/>
                </a:moveTo>
                <a:lnTo>
                  <a:pt x="459034" y="10146239"/>
                </a:lnTo>
                <a:lnTo>
                  <a:pt x="483135" y="10158939"/>
                </a:lnTo>
                <a:lnTo>
                  <a:pt x="560290" y="10158939"/>
                </a:lnTo>
                <a:lnTo>
                  <a:pt x="550360" y="10146239"/>
                </a:lnTo>
                <a:close/>
              </a:path>
              <a:path w="2717165" h="11289665">
                <a:moveTo>
                  <a:pt x="648779" y="10146239"/>
                </a:moveTo>
                <a:lnTo>
                  <a:pt x="638959" y="10146239"/>
                </a:lnTo>
                <a:lnTo>
                  <a:pt x="640378" y="10158939"/>
                </a:lnTo>
                <a:lnTo>
                  <a:pt x="646161" y="10158939"/>
                </a:lnTo>
                <a:lnTo>
                  <a:pt x="648779" y="10146239"/>
                </a:lnTo>
                <a:close/>
              </a:path>
              <a:path w="2717165" h="11289665">
                <a:moveTo>
                  <a:pt x="2076837" y="10120839"/>
                </a:moveTo>
                <a:lnTo>
                  <a:pt x="2074070" y="10120839"/>
                </a:lnTo>
                <a:lnTo>
                  <a:pt x="2077164" y="10133539"/>
                </a:lnTo>
                <a:lnTo>
                  <a:pt x="2077732" y="10133539"/>
                </a:lnTo>
                <a:lnTo>
                  <a:pt x="2075732" y="10146239"/>
                </a:lnTo>
                <a:lnTo>
                  <a:pt x="2037120" y="10146239"/>
                </a:lnTo>
                <a:lnTo>
                  <a:pt x="2027994" y="10158939"/>
                </a:lnTo>
                <a:lnTo>
                  <a:pt x="2117454" y="10158939"/>
                </a:lnTo>
                <a:lnTo>
                  <a:pt x="2096716" y="10146239"/>
                </a:lnTo>
                <a:lnTo>
                  <a:pt x="2076837" y="10120839"/>
                </a:lnTo>
                <a:close/>
              </a:path>
              <a:path w="2717165" h="11289665">
                <a:moveTo>
                  <a:pt x="459034" y="10146239"/>
                </a:moveTo>
                <a:lnTo>
                  <a:pt x="446267" y="10146239"/>
                </a:lnTo>
                <a:lnTo>
                  <a:pt x="457522" y="10151569"/>
                </a:lnTo>
                <a:lnTo>
                  <a:pt x="459034" y="10146239"/>
                </a:lnTo>
                <a:close/>
              </a:path>
              <a:path w="2717165" h="11289665">
                <a:moveTo>
                  <a:pt x="2063307" y="10133539"/>
                </a:moveTo>
                <a:lnTo>
                  <a:pt x="2058282" y="10133539"/>
                </a:lnTo>
                <a:lnTo>
                  <a:pt x="2061343" y="10146239"/>
                </a:lnTo>
                <a:lnTo>
                  <a:pt x="2065489" y="10146239"/>
                </a:lnTo>
                <a:lnTo>
                  <a:pt x="2063307" y="10133539"/>
                </a:lnTo>
                <a:close/>
              </a:path>
              <a:path w="2717165" h="11289665">
                <a:moveTo>
                  <a:pt x="2066706" y="10141682"/>
                </a:moveTo>
                <a:lnTo>
                  <a:pt x="2066799" y="10146239"/>
                </a:lnTo>
                <a:lnTo>
                  <a:pt x="2068326" y="10146239"/>
                </a:lnTo>
                <a:lnTo>
                  <a:pt x="2066706" y="10141682"/>
                </a:lnTo>
                <a:close/>
              </a:path>
              <a:path w="2717165" h="11289665">
                <a:moveTo>
                  <a:pt x="2166309" y="10133539"/>
                </a:moveTo>
                <a:lnTo>
                  <a:pt x="2153415" y="10133539"/>
                </a:lnTo>
                <a:lnTo>
                  <a:pt x="2156707" y="10146239"/>
                </a:lnTo>
                <a:lnTo>
                  <a:pt x="2165944" y="10146239"/>
                </a:lnTo>
                <a:lnTo>
                  <a:pt x="2166309" y="10133539"/>
                </a:lnTo>
                <a:close/>
              </a:path>
              <a:path w="2717165" h="11289665">
                <a:moveTo>
                  <a:pt x="2228175" y="10019239"/>
                </a:moveTo>
                <a:lnTo>
                  <a:pt x="2161644" y="10019239"/>
                </a:lnTo>
                <a:lnTo>
                  <a:pt x="2181458" y="10031939"/>
                </a:lnTo>
                <a:lnTo>
                  <a:pt x="2198388" y="10044639"/>
                </a:lnTo>
                <a:lnTo>
                  <a:pt x="2206216" y="10070039"/>
                </a:lnTo>
                <a:lnTo>
                  <a:pt x="2205207" y="10095439"/>
                </a:lnTo>
                <a:lnTo>
                  <a:pt x="2197160" y="10120839"/>
                </a:lnTo>
                <a:lnTo>
                  <a:pt x="2183876" y="10133539"/>
                </a:lnTo>
                <a:lnTo>
                  <a:pt x="2179404" y="10146239"/>
                </a:lnTo>
                <a:lnTo>
                  <a:pt x="2193914" y="10146239"/>
                </a:lnTo>
                <a:lnTo>
                  <a:pt x="2209640" y="10120839"/>
                </a:lnTo>
                <a:lnTo>
                  <a:pt x="2219146" y="10095439"/>
                </a:lnTo>
                <a:lnTo>
                  <a:pt x="2220919" y="10070039"/>
                </a:lnTo>
                <a:lnTo>
                  <a:pt x="2213445" y="10044639"/>
                </a:lnTo>
                <a:lnTo>
                  <a:pt x="2211590" y="10031939"/>
                </a:lnTo>
                <a:lnTo>
                  <a:pt x="2231354" y="10031939"/>
                </a:lnTo>
                <a:lnTo>
                  <a:pt x="2228175" y="10019239"/>
                </a:lnTo>
                <a:close/>
              </a:path>
              <a:path w="2717165" h="11289665">
                <a:moveTo>
                  <a:pt x="2216504" y="10006539"/>
                </a:moveTo>
                <a:lnTo>
                  <a:pt x="2110771" y="10006539"/>
                </a:lnTo>
                <a:lnTo>
                  <a:pt x="2080923" y="10031939"/>
                </a:lnTo>
                <a:lnTo>
                  <a:pt x="2060620" y="10070039"/>
                </a:lnTo>
                <a:lnTo>
                  <a:pt x="2054781" y="10108139"/>
                </a:lnTo>
                <a:lnTo>
                  <a:pt x="2066706" y="10141682"/>
                </a:lnTo>
                <a:lnTo>
                  <a:pt x="2066541" y="10133539"/>
                </a:lnTo>
                <a:lnTo>
                  <a:pt x="2068422" y="10133539"/>
                </a:lnTo>
                <a:lnTo>
                  <a:pt x="2072000" y="10120839"/>
                </a:lnTo>
                <a:lnTo>
                  <a:pt x="2074070" y="10120839"/>
                </a:lnTo>
                <a:lnTo>
                  <a:pt x="2067883" y="10095439"/>
                </a:lnTo>
                <a:lnTo>
                  <a:pt x="2074682" y="10070039"/>
                </a:lnTo>
                <a:lnTo>
                  <a:pt x="2093306" y="10044639"/>
                </a:lnTo>
                <a:lnTo>
                  <a:pt x="2119500" y="10019239"/>
                </a:lnTo>
                <a:lnTo>
                  <a:pt x="2228175" y="10019239"/>
                </a:lnTo>
                <a:lnTo>
                  <a:pt x="2216504" y="10006539"/>
                </a:lnTo>
                <a:close/>
              </a:path>
              <a:path w="2717165" h="11289665">
                <a:moveTo>
                  <a:pt x="436011" y="10120839"/>
                </a:moveTo>
                <a:lnTo>
                  <a:pt x="434702" y="10133539"/>
                </a:lnTo>
                <a:lnTo>
                  <a:pt x="437320" y="10133539"/>
                </a:lnTo>
                <a:lnTo>
                  <a:pt x="436011" y="10120839"/>
                </a:lnTo>
                <a:close/>
              </a:path>
              <a:path w="2717165" h="11289665">
                <a:moveTo>
                  <a:pt x="546050" y="10120839"/>
                </a:moveTo>
                <a:lnTo>
                  <a:pt x="451815" y="10120839"/>
                </a:lnTo>
                <a:lnTo>
                  <a:pt x="466944" y="10133539"/>
                </a:lnTo>
                <a:lnTo>
                  <a:pt x="577611" y="10133539"/>
                </a:lnTo>
                <a:lnTo>
                  <a:pt x="546050" y="10120839"/>
                </a:lnTo>
                <a:close/>
              </a:path>
              <a:path w="2717165" h="11289665">
                <a:moveTo>
                  <a:pt x="778404" y="9828739"/>
                </a:moveTo>
                <a:lnTo>
                  <a:pt x="766948" y="9828739"/>
                </a:lnTo>
                <a:lnTo>
                  <a:pt x="763908" y="9841439"/>
                </a:lnTo>
                <a:lnTo>
                  <a:pt x="762024" y="9854139"/>
                </a:lnTo>
                <a:lnTo>
                  <a:pt x="760365" y="9866839"/>
                </a:lnTo>
                <a:lnTo>
                  <a:pt x="758000" y="9879539"/>
                </a:lnTo>
                <a:lnTo>
                  <a:pt x="749200" y="9904939"/>
                </a:lnTo>
                <a:lnTo>
                  <a:pt x="738169" y="9930339"/>
                </a:lnTo>
                <a:lnTo>
                  <a:pt x="725870" y="9955739"/>
                </a:lnTo>
                <a:lnTo>
                  <a:pt x="713265" y="9981139"/>
                </a:lnTo>
                <a:lnTo>
                  <a:pt x="701804" y="10006539"/>
                </a:lnTo>
                <a:lnTo>
                  <a:pt x="689833" y="10031939"/>
                </a:lnTo>
                <a:lnTo>
                  <a:pt x="678802" y="10044639"/>
                </a:lnTo>
                <a:lnTo>
                  <a:pt x="670165" y="10070039"/>
                </a:lnTo>
                <a:lnTo>
                  <a:pt x="663388" y="10095439"/>
                </a:lnTo>
                <a:lnTo>
                  <a:pt x="654740" y="10108139"/>
                </a:lnTo>
                <a:lnTo>
                  <a:pt x="646275" y="10120839"/>
                </a:lnTo>
                <a:lnTo>
                  <a:pt x="640050" y="10133539"/>
                </a:lnTo>
                <a:lnTo>
                  <a:pt x="656802" y="10133539"/>
                </a:lnTo>
                <a:lnTo>
                  <a:pt x="665419" y="10120839"/>
                </a:lnTo>
                <a:lnTo>
                  <a:pt x="673544" y="10095439"/>
                </a:lnTo>
                <a:lnTo>
                  <a:pt x="680094" y="10082739"/>
                </a:lnTo>
                <a:lnTo>
                  <a:pt x="689134" y="10057339"/>
                </a:lnTo>
                <a:lnTo>
                  <a:pt x="700198" y="10031939"/>
                </a:lnTo>
                <a:lnTo>
                  <a:pt x="712040" y="10019239"/>
                </a:lnTo>
                <a:lnTo>
                  <a:pt x="723412" y="9993839"/>
                </a:lnTo>
                <a:lnTo>
                  <a:pt x="733333" y="9968439"/>
                </a:lnTo>
                <a:lnTo>
                  <a:pt x="740996" y="9958895"/>
                </a:lnTo>
                <a:lnTo>
                  <a:pt x="742120" y="9955739"/>
                </a:lnTo>
                <a:lnTo>
                  <a:pt x="746939" y="9943039"/>
                </a:lnTo>
                <a:lnTo>
                  <a:pt x="748331" y="9943039"/>
                </a:lnTo>
                <a:lnTo>
                  <a:pt x="753133" y="9930339"/>
                </a:lnTo>
                <a:lnTo>
                  <a:pt x="761274" y="9904939"/>
                </a:lnTo>
                <a:lnTo>
                  <a:pt x="764910" y="9904939"/>
                </a:lnTo>
                <a:lnTo>
                  <a:pt x="768271" y="9892239"/>
                </a:lnTo>
                <a:lnTo>
                  <a:pt x="771324" y="9879539"/>
                </a:lnTo>
                <a:lnTo>
                  <a:pt x="774040" y="9866839"/>
                </a:lnTo>
                <a:lnTo>
                  <a:pt x="774804" y="9854139"/>
                </a:lnTo>
                <a:lnTo>
                  <a:pt x="788772" y="9854139"/>
                </a:lnTo>
                <a:lnTo>
                  <a:pt x="785636" y="9841439"/>
                </a:lnTo>
                <a:lnTo>
                  <a:pt x="778404" y="9828739"/>
                </a:lnTo>
                <a:close/>
              </a:path>
              <a:path w="2717165" h="11289665">
                <a:moveTo>
                  <a:pt x="952547" y="10120839"/>
                </a:moveTo>
                <a:lnTo>
                  <a:pt x="943003" y="10120839"/>
                </a:lnTo>
                <a:lnTo>
                  <a:pt x="945564" y="10133539"/>
                </a:lnTo>
                <a:lnTo>
                  <a:pt x="949270" y="10133539"/>
                </a:lnTo>
                <a:lnTo>
                  <a:pt x="952547" y="10120839"/>
                </a:lnTo>
                <a:close/>
              </a:path>
              <a:path w="2717165" h="11289665">
                <a:moveTo>
                  <a:pt x="2131502" y="10031939"/>
                </a:moveTo>
                <a:lnTo>
                  <a:pt x="2118736" y="10031939"/>
                </a:lnTo>
                <a:lnTo>
                  <a:pt x="2118577" y="10044639"/>
                </a:lnTo>
                <a:lnTo>
                  <a:pt x="2124301" y="10082739"/>
                </a:lnTo>
                <a:lnTo>
                  <a:pt x="2131804" y="10120839"/>
                </a:lnTo>
                <a:lnTo>
                  <a:pt x="2134557" y="10133539"/>
                </a:lnTo>
                <a:lnTo>
                  <a:pt x="2145543" y="10133539"/>
                </a:lnTo>
                <a:lnTo>
                  <a:pt x="2146450" y="10120839"/>
                </a:lnTo>
                <a:lnTo>
                  <a:pt x="2144154" y="10108139"/>
                </a:lnTo>
                <a:lnTo>
                  <a:pt x="2141990" y="10095439"/>
                </a:lnTo>
                <a:lnTo>
                  <a:pt x="2139929" y="10082739"/>
                </a:lnTo>
                <a:lnTo>
                  <a:pt x="2137940" y="10070039"/>
                </a:lnTo>
                <a:lnTo>
                  <a:pt x="2136848" y="10070039"/>
                </a:lnTo>
                <a:lnTo>
                  <a:pt x="2136303" y="10057339"/>
                </a:lnTo>
                <a:lnTo>
                  <a:pt x="2134884" y="10044639"/>
                </a:lnTo>
                <a:lnTo>
                  <a:pt x="2133575" y="10044639"/>
                </a:lnTo>
                <a:lnTo>
                  <a:pt x="2131502" y="10031939"/>
                </a:lnTo>
                <a:close/>
              </a:path>
              <a:path w="2717165" h="11289665">
                <a:moveTo>
                  <a:pt x="2163547" y="10108139"/>
                </a:moveTo>
                <a:lnTo>
                  <a:pt x="2152233" y="10108139"/>
                </a:lnTo>
                <a:lnTo>
                  <a:pt x="2150554" y="10120839"/>
                </a:lnTo>
                <a:lnTo>
                  <a:pt x="2151156" y="10133539"/>
                </a:lnTo>
                <a:lnTo>
                  <a:pt x="2164883" y="10133539"/>
                </a:lnTo>
                <a:lnTo>
                  <a:pt x="2164317" y="10120839"/>
                </a:lnTo>
                <a:lnTo>
                  <a:pt x="2163547" y="10108139"/>
                </a:lnTo>
                <a:close/>
              </a:path>
              <a:path w="2717165" h="11289665">
                <a:moveTo>
                  <a:pt x="483366" y="10108139"/>
                </a:moveTo>
                <a:lnTo>
                  <a:pt x="414734" y="10108139"/>
                </a:lnTo>
                <a:lnTo>
                  <a:pt x="413425" y="10120839"/>
                </a:lnTo>
                <a:lnTo>
                  <a:pt x="499132" y="10120839"/>
                </a:lnTo>
                <a:lnTo>
                  <a:pt x="483366" y="10108139"/>
                </a:lnTo>
                <a:close/>
              </a:path>
              <a:path w="2717165" h="11289665">
                <a:moveTo>
                  <a:pt x="965531" y="10082739"/>
                </a:moveTo>
                <a:lnTo>
                  <a:pt x="953198" y="10082739"/>
                </a:lnTo>
                <a:lnTo>
                  <a:pt x="949847" y="10095439"/>
                </a:lnTo>
                <a:lnTo>
                  <a:pt x="946454" y="10108139"/>
                </a:lnTo>
                <a:lnTo>
                  <a:pt x="943163" y="10120839"/>
                </a:lnTo>
                <a:lnTo>
                  <a:pt x="955773" y="10120839"/>
                </a:lnTo>
                <a:lnTo>
                  <a:pt x="962306" y="10095439"/>
                </a:lnTo>
                <a:lnTo>
                  <a:pt x="965531" y="10082739"/>
                </a:lnTo>
                <a:close/>
              </a:path>
              <a:path w="2717165" h="11289665">
                <a:moveTo>
                  <a:pt x="2378641" y="9943039"/>
                </a:moveTo>
                <a:lnTo>
                  <a:pt x="2377440" y="9943039"/>
                </a:lnTo>
                <a:lnTo>
                  <a:pt x="2376960" y="9955739"/>
                </a:lnTo>
                <a:lnTo>
                  <a:pt x="2374740" y="9981139"/>
                </a:lnTo>
                <a:lnTo>
                  <a:pt x="2372070" y="9993839"/>
                </a:lnTo>
                <a:lnTo>
                  <a:pt x="2370239" y="10006539"/>
                </a:lnTo>
                <a:lnTo>
                  <a:pt x="2370021" y="10019239"/>
                </a:lnTo>
                <a:lnTo>
                  <a:pt x="2373731" y="10019239"/>
                </a:lnTo>
                <a:lnTo>
                  <a:pt x="2390261" y="10031939"/>
                </a:lnTo>
                <a:lnTo>
                  <a:pt x="2406301" y="10044639"/>
                </a:lnTo>
                <a:lnTo>
                  <a:pt x="2421849" y="10044639"/>
                </a:lnTo>
                <a:lnTo>
                  <a:pt x="2436906" y="10057339"/>
                </a:lnTo>
                <a:lnTo>
                  <a:pt x="2456056" y="10070039"/>
                </a:lnTo>
                <a:lnTo>
                  <a:pt x="2513503" y="10120839"/>
                </a:lnTo>
                <a:lnTo>
                  <a:pt x="2517868" y="10120839"/>
                </a:lnTo>
                <a:lnTo>
                  <a:pt x="2519504" y="10108139"/>
                </a:lnTo>
                <a:lnTo>
                  <a:pt x="2522887" y="10108139"/>
                </a:lnTo>
                <a:lnTo>
                  <a:pt x="2526767" y="10095439"/>
                </a:lnTo>
                <a:lnTo>
                  <a:pt x="2517213" y="10095439"/>
                </a:lnTo>
                <a:lnTo>
                  <a:pt x="2444544" y="10044639"/>
                </a:lnTo>
                <a:lnTo>
                  <a:pt x="2428847" y="10031939"/>
                </a:lnTo>
                <a:lnTo>
                  <a:pt x="2412670" y="10019239"/>
                </a:lnTo>
                <a:lnTo>
                  <a:pt x="2395981" y="10006539"/>
                </a:lnTo>
                <a:lnTo>
                  <a:pt x="2379841" y="10006539"/>
                </a:lnTo>
                <a:lnTo>
                  <a:pt x="2378750" y="9993839"/>
                </a:lnTo>
                <a:lnTo>
                  <a:pt x="2384376" y="9993839"/>
                </a:lnTo>
                <a:lnTo>
                  <a:pt x="2387288" y="9968439"/>
                </a:lnTo>
                <a:lnTo>
                  <a:pt x="2389668" y="9955739"/>
                </a:lnTo>
                <a:lnTo>
                  <a:pt x="2389354" y="9955739"/>
                </a:lnTo>
                <a:lnTo>
                  <a:pt x="2378641" y="9943039"/>
                </a:lnTo>
                <a:close/>
              </a:path>
              <a:path w="2717165" h="11289665">
                <a:moveTo>
                  <a:pt x="556295" y="9816039"/>
                </a:moveTo>
                <a:lnTo>
                  <a:pt x="536940" y="9816039"/>
                </a:lnTo>
                <a:lnTo>
                  <a:pt x="532892" y="9841439"/>
                </a:lnTo>
                <a:lnTo>
                  <a:pt x="522482" y="9854139"/>
                </a:lnTo>
                <a:lnTo>
                  <a:pt x="510026" y="9866839"/>
                </a:lnTo>
                <a:lnTo>
                  <a:pt x="499841" y="9892239"/>
                </a:lnTo>
                <a:lnTo>
                  <a:pt x="490978" y="9904939"/>
                </a:lnTo>
                <a:lnTo>
                  <a:pt x="482943" y="9930339"/>
                </a:lnTo>
                <a:lnTo>
                  <a:pt x="475337" y="9943039"/>
                </a:lnTo>
                <a:lnTo>
                  <a:pt x="467763" y="9968439"/>
                </a:lnTo>
                <a:lnTo>
                  <a:pt x="454122" y="10006539"/>
                </a:lnTo>
                <a:lnTo>
                  <a:pt x="440716" y="10031939"/>
                </a:lnTo>
                <a:lnTo>
                  <a:pt x="428068" y="10070039"/>
                </a:lnTo>
                <a:lnTo>
                  <a:pt x="416698" y="10108139"/>
                </a:lnTo>
                <a:lnTo>
                  <a:pt x="425973" y="10108139"/>
                </a:lnTo>
                <a:lnTo>
                  <a:pt x="440067" y="10057339"/>
                </a:lnTo>
                <a:lnTo>
                  <a:pt x="455583" y="10019239"/>
                </a:lnTo>
                <a:lnTo>
                  <a:pt x="471651" y="9981139"/>
                </a:lnTo>
                <a:lnTo>
                  <a:pt x="487403" y="9943039"/>
                </a:lnTo>
                <a:lnTo>
                  <a:pt x="495948" y="9917639"/>
                </a:lnTo>
                <a:lnTo>
                  <a:pt x="505352" y="9904939"/>
                </a:lnTo>
                <a:lnTo>
                  <a:pt x="516065" y="9879539"/>
                </a:lnTo>
                <a:lnTo>
                  <a:pt x="528538" y="9866839"/>
                </a:lnTo>
                <a:lnTo>
                  <a:pt x="535136" y="9854139"/>
                </a:lnTo>
                <a:lnTo>
                  <a:pt x="540813" y="9841439"/>
                </a:lnTo>
                <a:lnTo>
                  <a:pt x="545263" y="9828739"/>
                </a:lnTo>
                <a:lnTo>
                  <a:pt x="548505" y="9828739"/>
                </a:lnTo>
                <a:lnTo>
                  <a:pt x="556295" y="9816039"/>
                </a:lnTo>
                <a:close/>
              </a:path>
              <a:path w="2717165" h="11289665">
                <a:moveTo>
                  <a:pt x="2158780" y="10095439"/>
                </a:moveTo>
                <a:lnTo>
                  <a:pt x="2153106" y="10108139"/>
                </a:lnTo>
                <a:lnTo>
                  <a:pt x="2161508" y="10108139"/>
                </a:lnTo>
                <a:lnTo>
                  <a:pt x="2158780" y="10095439"/>
                </a:lnTo>
                <a:close/>
              </a:path>
              <a:path w="2717165" h="11289665">
                <a:moveTo>
                  <a:pt x="1537715" y="10070039"/>
                </a:moveTo>
                <a:lnTo>
                  <a:pt x="1521534" y="10070039"/>
                </a:lnTo>
                <a:lnTo>
                  <a:pt x="1523407" y="10082739"/>
                </a:lnTo>
                <a:lnTo>
                  <a:pt x="1525015" y="10095439"/>
                </a:lnTo>
                <a:lnTo>
                  <a:pt x="1541097" y="10095439"/>
                </a:lnTo>
                <a:lnTo>
                  <a:pt x="1540224" y="10082739"/>
                </a:lnTo>
                <a:lnTo>
                  <a:pt x="1539024" y="10082739"/>
                </a:lnTo>
                <a:lnTo>
                  <a:pt x="1537715" y="10070039"/>
                </a:lnTo>
                <a:close/>
              </a:path>
              <a:path w="2717165" h="11289665">
                <a:moveTo>
                  <a:pt x="1619985" y="10082739"/>
                </a:moveTo>
                <a:lnTo>
                  <a:pt x="1545352" y="10082739"/>
                </a:lnTo>
                <a:lnTo>
                  <a:pt x="1541097" y="10095439"/>
                </a:lnTo>
                <a:lnTo>
                  <a:pt x="1619985" y="10095439"/>
                </a:lnTo>
                <a:lnTo>
                  <a:pt x="1619985" y="10082739"/>
                </a:lnTo>
                <a:close/>
              </a:path>
              <a:path w="2717165" h="11289665">
                <a:moveTo>
                  <a:pt x="2534562" y="10070039"/>
                </a:moveTo>
                <a:lnTo>
                  <a:pt x="2510368" y="10070039"/>
                </a:lnTo>
                <a:lnTo>
                  <a:pt x="2521359" y="10082739"/>
                </a:lnTo>
                <a:lnTo>
                  <a:pt x="2519177" y="10095439"/>
                </a:lnTo>
                <a:lnTo>
                  <a:pt x="2530852" y="10095439"/>
                </a:lnTo>
                <a:lnTo>
                  <a:pt x="2533873" y="10082739"/>
                </a:lnTo>
                <a:lnTo>
                  <a:pt x="2534562" y="10070039"/>
                </a:lnTo>
                <a:close/>
              </a:path>
              <a:path w="2717165" h="11289665">
                <a:moveTo>
                  <a:pt x="974867" y="10031939"/>
                </a:moveTo>
                <a:lnTo>
                  <a:pt x="962258" y="10031939"/>
                </a:lnTo>
                <a:lnTo>
                  <a:pt x="966841" y="10044639"/>
                </a:lnTo>
                <a:lnTo>
                  <a:pt x="965968" y="10044639"/>
                </a:lnTo>
                <a:lnTo>
                  <a:pt x="963041" y="10057339"/>
                </a:lnTo>
                <a:lnTo>
                  <a:pt x="960635" y="10070039"/>
                </a:lnTo>
                <a:lnTo>
                  <a:pt x="956366" y="10082739"/>
                </a:lnTo>
                <a:lnTo>
                  <a:pt x="967738" y="10082739"/>
                </a:lnTo>
                <a:lnTo>
                  <a:pt x="969759" y="10070039"/>
                </a:lnTo>
                <a:lnTo>
                  <a:pt x="971822" y="10070039"/>
                </a:lnTo>
                <a:lnTo>
                  <a:pt x="974151" y="10057339"/>
                </a:lnTo>
                <a:lnTo>
                  <a:pt x="989027" y="10057339"/>
                </a:lnTo>
                <a:lnTo>
                  <a:pt x="974867" y="10031939"/>
                </a:lnTo>
                <a:close/>
              </a:path>
              <a:path w="2717165" h="11289665">
                <a:moveTo>
                  <a:pt x="1593580" y="10006539"/>
                </a:moveTo>
                <a:lnTo>
                  <a:pt x="1572521" y="10006539"/>
                </a:lnTo>
                <a:lnTo>
                  <a:pt x="1561600" y="10019239"/>
                </a:lnTo>
                <a:lnTo>
                  <a:pt x="1550617" y="10019239"/>
                </a:lnTo>
                <a:lnTo>
                  <a:pt x="1539593" y="10031939"/>
                </a:lnTo>
                <a:lnTo>
                  <a:pt x="1582887" y="10031939"/>
                </a:lnTo>
                <a:lnTo>
                  <a:pt x="1588794" y="10044639"/>
                </a:lnTo>
                <a:lnTo>
                  <a:pt x="1593730" y="10057339"/>
                </a:lnTo>
                <a:lnTo>
                  <a:pt x="1597663" y="10070039"/>
                </a:lnTo>
                <a:lnTo>
                  <a:pt x="1600563" y="10082739"/>
                </a:lnTo>
                <a:lnTo>
                  <a:pt x="1616057" y="10082739"/>
                </a:lnTo>
                <a:lnTo>
                  <a:pt x="1612852" y="10070039"/>
                </a:lnTo>
                <a:lnTo>
                  <a:pt x="1608010" y="10044639"/>
                </a:lnTo>
                <a:lnTo>
                  <a:pt x="1601572" y="10031939"/>
                </a:lnTo>
                <a:lnTo>
                  <a:pt x="1593580" y="10006539"/>
                </a:lnTo>
                <a:close/>
              </a:path>
              <a:path w="2717165" h="11289665">
                <a:moveTo>
                  <a:pt x="797172" y="9904939"/>
                </a:moveTo>
                <a:lnTo>
                  <a:pt x="785933" y="9904939"/>
                </a:lnTo>
                <a:lnTo>
                  <a:pt x="780950" y="9930339"/>
                </a:lnTo>
                <a:lnTo>
                  <a:pt x="772826" y="9943039"/>
                </a:lnTo>
                <a:lnTo>
                  <a:pt x="763454" y="9968439"/>
                </a:lnTo>
                <a:lnTo>
                  <a:pt x="754727" y="9981139"/>
                </a:lnTo>
                <a:lnTo>
                  <a:pt x="746764" y="9993839"/>
                </a:lnTo>
                <a:lnTo>
                  <a:pt x="738974" y="10019239"/>
                </a:lnTo>
                <a:lnTo>
                  <a:pt x="731696" y="10031939"/>
                </a:lnTo>
                <a:lnTo>
                  <a:pt x="725267" y="10057339"/>
                </a:lnTo>
                <a:lnTo>
                  <a:pt x="722133" y="10070039"/>
                </a:lnTo>
                <a:lnTo>
                  <a:pt x="730722" y="10070039"/>
                </a:lnTo>
                <a:lnTo>
                  <a:pt x="731923" y="10057339"/>
                </a:lnTo>
                <a:lnTo>
                  <a:pt x="735523" y="10057339"/>
                </a:lnTo>
                <a:lnTo>
                  <a:pt x="738918" y="10044639"/>
                </a:lnTo>
                <a:lnTo>
                  <a:pt x="746157" y="10031939"/>
                </a:lnTo>
                <a:lnTo>
                  <a:pt x="749490" y="10019239"/>
                </a:lnTo>
                <a:lnTo>
                  <a:pt x="775740" y="10019239"/>
                </a:lnTo>
                <a:lnTo>
                  <a:pt x="802941" y="10006539"/>
                </a:lnTo>
                <a:lnTo>
                  <a:pt x="756473" y="10006539"/>
                </a:lnTo>
                <a:lnTo>
                  <a:pt x="760447" y="9993839"/>
                </a:lnTo>
                <a:lnTo>
                  <a:pt x="764697" y="9981139"/>
                </a:lnTo>
                <a:lnTo>
                  <a:pt x="769254" y="9968439"/>
                </a:lnTo>
                <a:lnTo>
                  <a:pt x="774149" y="9968439"/>
                </a:lnTo>
                <a:lnTo>
                  <a:pt x="781429" y="9955739"/>
                </a:lnTo>
                <a:lnTo>
                  <a:pt x="788115" y="9943039"/>
                </a:lnTo>
                <a:lnTo>
                  <a:pt x="793574" y="9917639"/>
                </a:lnTo>
                <a:lnTo>
                  <a:pt x="797172" y="9904939"/>
                </a:lnTo>
                <a:close/>
              </a:path>
              <a:path w="2717165" h="11289665">
                <a:moveTo>
                  <a:pt x="2503683" y="9968439"/>
                </a:moveTo>
                <a:lnTo>
                  <a:pt x="2493754" y="9968439"/>
                </a:lnTo>
                <a:lnTo>
                  <a:pt x="2492027" y="9993839"/>
                </a:lnTo>
                <a:lnTo>
                  <a:pt x="2487384" y="10006539"/>
                </a:lnTo>
                <a:lnTo>
                  <a:pt x="2481862" y="10019239"/>
                </a:lnTo>
                <a:lnTo>
                  <a:pt x="2477496" y="10044639"/>
                </a:lnTo>
                <a:lnTo>
                  <a:pt x="2479787" y="10044639"/>
                </a:lnTo>
                <a:lnTo>
                  <a:pt x="2490581" y="10057339"/>
                </a:lnTo>
                <a:lnTo>
                  <a:pt x="2500587" y="10070039"/>
                </a:lnTo>
                <a:lnTo>
                  <a:pt x="2530743" y="10070039"/>
                </a:lnTo>
                <a:lnTo>
                  <a:pt x="2517731" y="10057339"/>
                </a:lnTo>
                <a:lnTo>
                  <a:pt x="2504965" y="10044639"/>
                </a:lnTo>
                <a:lnTo>
                  <a:pt x="2496250" y="10031939"/>
                </a:lnTo>
                <a:lnTo>
                  <a:pt x="2495390" y="10019239"/>
                </a:lnTo>
                <a:lnTo>
                  <a:pt x="2499666" y="10006539"/>
                </a:lnTo>
                <a:lnTo>
                  <a:pt x="2503328" y="9993839"/>
                </a:lnTo>
                <a:lnTo>
                  <a:pt x="2505886" y="9981139"/>
                </a:lnTo>
                <a:lnTo>
                  <a:pt x="2497573" y="9981139"/>
                </a:lnTo>
                <a:lnTo>
                  <a:pt x="2503683" y="9968439"/>
                </a:lnTo>
                <a:close/>
              </a:path>
              <a:path w="2717165" h="11289665">
                <a:moveTo>
                  <a:pt x="738142" y="10057339"/>
                </a:moveTo>
                <a:lnTo>
                  <a:pt x="735523" y="10057339"/>
                </a:lnTo>
                <a:lnTo>
                  <a:pt x="737544" y="10059387"/>
                </a:lnTo>
                <a:lnTo>
                  <a:pt x="738142" y="10057339"/>
                </a:lnTo>
                <a:close/>
              </a:path>
              <a:path w="2717165" h="11289665">
                <a:moveTo>
                  <a:pt x="1491778" y="10006539"/>
                </a:moveTo>
                <a:lnTo>
                  <a:pt x="1455553" y="10006539"/>
                </a:lnTo>
                <a:lnTo>
                  <a:pt x="1430655" y="10019239"/>
                </a:lnTo>
                <a:lnTo>
                  <a:pt x="1293849" y="10019239"/>
                </a:lnTo>
                <a:lnTo>
                  <a:pt x="1269054" y="10031939"/>
                </a:lnTo>
                <a:lnTo>
                  <a:pt x="1248350" y="10044639"/>
                </a:lnTo>
                <a:lnTo>
                  <a:pt x="1264469" y="10044639"/>
                </a:lnTo>
                <a:lnTo>
                  <a:pt x="1289362" y="10031939"/>
                </a:lnTo>
                <a:lnTo>
                  <a:pt x="1458963" y="10031939"/>
                </a:lnTo>
                <a:lnTo>
                  <a:pt x="1474675" y="10019239"/>
                </a:lnTo>
                <a:lnTo>
                  <a:pt x="1491778" y="10006539"/>
                </a:lnTo>
                <a:close/>
              </a:path>
              <a:path w="2717165" h="11289665">
                <a:moveTo>
                  <a:pt x="1438095" y="10031939"/>
                </a:moveTo>
                <a:lnTo>
                  <a:pt x="1347096" y="10031939"/>
                </a:lnTo>
                <a:lnTo>
                  <a:pt x="1369769" y="10044639"/>
                </a:lnTo>
                <a:lnTo>
                  <a:pt x="1415729" y="10044639"/>
                </a:lnTo>
                <a:lnTo>
                  <a:pt x="1438095" y="10031939"/>
                </a:lnTo>
                <a:close/>
              </a:path>
              <a:path w="2717165" h="11289665">
                <a:moveTo>
                  <a:pt x="764984" y="9930339"/>
                </a:moveTo>
                <a:lnTo>
                  <a:pt x="759964" y="9930339"/>
                </a:lnTo>
                <a:lnTo>
                  <a:pt x="752680" y="9943039"/>
                </a:lnTo>
                <a:lnTo>
                  <a:pt x="748331" y="9943039"/>
                </a:lnTo>
                <a:lnTo>
                  <a:pt x="743529" y="9955739"/>
                </a:lnTo>
                <a:lnTo>
                  <a:pt x="740996" y="9958895"/>
                </a:lnTo>
                <a:lnTo>
                  <a:pt x="737596" y="9968439"/>
                </a:lnTo>
                <a:lnTo>
                  <a:pt x="731889" y="9981139"/>
                </a:lnTo>
                <a:lnTo>
                  <a:pt x="720718" y="10006539"/>
                </a:lnTo>
                <a:lnTo>
                  <a:pt x="715010" y="10019239"/>
                </a:lnTo>
                <a:lnTo>
                  <a:pt x="714018" y="10031939"/>
                </a:lnTo>
                <a:lnTo>
                  <a:pt x="724176" y="10031939"/>
                </a:lnTo>
                <a:lnTo>
                  <a:pt x="729503" y="10019239"/>
                </a:lnTo>
                <a:lnTo>
                  <a:pt x="734719" y="10006539"/>
                </a:lnTo>
                <a:lnTo>
                  <a:pt x="745016" y="9981139"/>
                </a:lnTo>
                <a:lnTo>
                  <a:pt x="756514" y="9955739"/>
                </a:lnTo>
                <a:lnTo>
                  <a:pt x="761572" y="9943039"/>
                </a:lnTo>
                <a:lnTo>
                  <a:pt x="764984" y="9930339"/>
                </a:lnTo>
                <a:close/>
              </a:path>
              <a:path w="2717165" h="11289665">
                <a:moveTo>
                  <a:pt x="2445568" y="10020214"/>
                </a:moveTo>
                <a:lnTo>
                  <a:pt x="2447381" y="10031939"/>
                </a:lnTo>
                <a:lnTo>
                  <a:pt x="2450764" y="10031939"/>
                </a:lnTo>
                <a:lnTo>
                  <a:pt x="2445568" y="10020214"/>
                </a:lnTo>
                <a:close/>
              </a:path>
              <a:path w="2717165" h="11289665">
                <a:moveTo>
                  <a:pt x="2456778" y="10025781"/>
                </a:moveTo>
                <a:lnTo>
                  <a:pt x="2453710" y="10031939"/>
                </a:lnTo>
                <a:lnTo>
                  <a:pt x="2455455" y="10031939"/>
                </a:lnTo>
                <a:lnTo>
                  <a:pt x="2456778" y="10025781"/>
                </a:lnTo>
                <a:close/>
              </a:path>
              <a:path w="2717165" h="11289665">
                <a:moveTo>
                  <a:pt x="2460038" y="10019239"/>
                </a:moveTo>
                <a:lnTo>
                  <a:pt x="2458183" y="10019239"/>
                </a:lnTo>
                <a:lnTo>
                  <a:pt x="2456778" y="10025781"/>
                </a:lnTo>
                <a:lnTo>
                  <a:pt x="2460038" y="10019239"/>
                </a:lnTo>
                <a:close/>
              </a:path>
              <a:path w="2717165" h="11289665">
                <a:moveTo>
                  <a:pt x="2445417" y="10019239"/>
                </a:moveTo>
                <a:lnTo>
                  <a:pt x="2445136" y="10019239"/>
                </a:lnTo>
                <a:lnTo>
                  <a:pt x="2445568" y="10020214"/>
                </a:lnTo>
                <a:lnTo>
                  <a:pt x="2445417" y="10019239"/>
                </a:lnTo>
                <a:close/>
              </a:path>
              <a:path w="2717165" h="11289665">
                <a:moveTo>
                  <a:pt x="2445550" y="10006539"/>
                </a:moveTo>
                <a:lnTo>
                  <a:pt x="2423474" y="10006539"/>
                </a:lnTo>
                <a:lnTo>
                  <a:pt x="2428396" y="10019239"/>
                </a:lnTo>
                <a:lnTo>
                  <a:pt x="2445635" y="10019239"/>
                </a:lnTo>
                <a:lnTo>
                  <a:pt x="2445550" y="10006539"/>
                </a:lnTo>
                <a:close/>
              </a:path>
              <a:path w="2717165" h="11289665">
                <a:moveTo>
                  <a:pt x="2455896" y="10018363"/>
                </a:moveTo>
                <a:lnTo>
                  <a:pt x="2456219" y="10019239"/>
                </a:lnTo>
                <a:lnTo>
                  <a:pt x="2456437" y="10019239"/>
                </a:lnTo>
                <a:lnTo>
                  <a:pt x="2455896" y="10018363"/>
                </a:lnTo>
                <a:close/>
              </a:path>
              <a:path w="2717165" h="11289665">
                <a:moveTo>
                  <a:pt x="2460431" y="10012465"/>
                </a:moveTo>
                <a:lnTo>
                  <a:pt x="2460256" y="10019239"/>
                </a:lnTo>
                <a:lnTo>
                  <a:pt x="2462002" y="10019239"/>
                </a:lnTo>
                <a:lnTo>
                  <a:pt x="2460431" y="10012465"/>
                </a:lnTo>
                <a:close/>
              </a:path>
              <a:path w="2717165" h="11289665">
                <a:moveTo>
                  <a:pt x="2451527" y="10006539"/>
                </a:moveTo>
                <a:lnTo>
                  <a:pt x="2448581" y="10006539"/>
                </a:lnTo>
                <a:lnTo>
                  <a:pt x="2455896" y="10018363"/>
                </a:lnTo>
                <a:lnTo>
                  <a:pt x="2451527" y="10006539"/>
                </a:lnTo>
                <a:close/>
              </a:path>
              <a:path w="2717165" h="11289665">
                <a:moveTo>
                  <a:pt x="2465276" y="9981139"/>
                </a:moveTo>
                <a:lnTo>
                  <a:pt x="2451210" y="9981139"/>
                </a:lnTo>
                <a:lnTo>
                  <a:pt x="2448036" y="9993839"/>
                </a:lnTo>
                <a:lnTo>
                  <a:pt x="2445912" y="9993839"/>
                </a:lnTo>
                <a:lnTo>
                  <a:pt x="2445393" y="10005833"/>
                </a:lnTo>
                <a:lnTo>
                  <a:pt x="2445745" y="10006539"/>
                </a:lnTo>
                <a:lnTo>
                  <a:pt x="2459056" y="10006539"/>
                </a:lnTo>
                <a:lnTo>
                  <a:pt x="2460431" y="10012465"/>
                </a:lnTo>
                <a:lnTo>
                  <a:pt x="2460511" y="10005833"/>
                </a:lnTo>
                <a:lnTo>
                  <a:pt x="2459274" y="9993839"/>
                </a:lnTo>
                <a:lnTo>
                  <a:pt x="2465276" y="9981139"/>
                </a:lnTo>
                <a:close/>
              </a:path>
              <a:path w="2717165" h="11289665">
                <a:moveTo>
                  <a:pt x="909666" y="9993839"/>
                </a:moveTo>
                <a:lnTo>
                  <a:pt x="781003" y="9993839"/>
                </a:lnTo>
                <a:lnTo>
                  <a:pt x="756473" y="10006539"/>
                </a:lnTo>
                <a:lnTo>
                  <a:pt x="896557" y="10006539"/>
                </a:lnTo>
                <a:lnTo>
                  <a:pt x="909666" y="9993839"/>
                </a:lnTo>
                <a:close/>
              </a:path>
              <a:path w="2717165" h="11289665">
                <a:moveTo>
                  <a:pt x="933016" y="9993839"/>
                </a:moveTo>
                <a:lnTo>
                  <a:pt x="917428" y="9993839"/>
                </a:lnTo>
                <a:lnTo>
                  <a:pt x="924137" y="10006539"/>
                </a:lnTo>
                <a:lnTo>
                  <a:pt x="929138" y="10006539"/>
                </a:lnTo>
                <a:lnTo>
                  <a:pt x="933016" y="9993839"/>
                </a:lnTo>
                <a:close/>
              </a:path>
              <a:path w="2717165" h="11289665">
                <a:moveTo>
                  <a:pt x="1520163" y="9993839"/>
                </a:moveTo>
                <a:lnTo>
                  <a:pt x="1469411" y="9993839"/>
                </a:lnTo>
                <a:lnTo>
                  <a:pt x="1461554" y="10006539"/>
                </a:lnTo>
                <a:lnTo>
                  <a:pt x="1509891" y="10006539"/>
                </a:lnTo>
                <a:lnTo>
                  <a:pt x="1520163" y="9993839"/>
                </a:lnTo>
                <a:close/>
              </a:path>
              <a:path w="2717165" h="11289665">
                <a:moveTo>
                  <a:pt x="1512815" y="9930339"/>
                </a:moveTo>
                <a:lnTo>
                  <a:pt x="1470624" y="9930339"/>
                </a:lnTo>
                <a:lnTo>
                  <a:pt x="1499667" y="9943039"/>
                </a:lnTo>
                <a:lnTo>
                  <a:pt x="1527349" y="9968439"/>
                </a:lnTo>
                <a:lnTo>
                  <a:pt x="1540770" y="9968439"/>
                </a:lnTo>
                <a:lnTo>
                  <a:pt x="1549628" y="9981139"/>
                </a:lnTo>
                <a:lnTo>
                  <a:pt x="1557873" y="9993839"/>
                </a:lnTo>
                <a:lnTo>
                  <a:pt x="1565504" y="10006539"/>
                </a:lnTo>
                <a:lnTo>
                  <a:pt x="1587033" y="10006539"/>
                </a:lnTo>
                <a:lnTo>
                  <a:pt x="1582800" y="9993839"/>
                </a:lnTo>
                <a:lnTo>
                  <a:pt x="1578291" y="9993839"/>
                </a:lnTo>
                <a:lnTo>
                  <a:pt x="1573515" y="9981139"/>
                </a:lnTo>
                <a:lnTo>
                  <a:pt x="1568484" y="9981139"/>
                </a:lnTo>
                <a:lnTo>
                  <a:pt x="1532888" y="9943039"/>
                </a:lnTo>
                <a:lnTo>
                  <a:pt x="1512815" y="9930339"/>
                </a:lnTo>
                <a:close/>
              </a:path>
              <a:path w="2717165" h="11289665">
                <a:moveTo>
                  <a:pt x="1592271" y="9993839"/>
                </a:moveTo>
                <a:lnTo>
                  <a:pt x="1587033" y="10006539"/>
                </a:lnTo>
                <a:lnTo>
                  <a:pt x="1594235" y="10006539"/>
                </a:lnTo>
                <a:lnTo>
                  <a:pt x="1592271" y="9993839"/>
                </a:lnTo>
                <a:close/>
              </a:path>
              <a:path w="2717165" h="11289665">
                <a:moveTo>
                  <a:pt x="2383756" y="9997528"/>
                </a:moveTo>
                <a:lnTo>
                  <a:pt x="2382241" y="10006539"/>
                </a:lnTo>
                <a:lnTo>
                  <a:pt x="2395981" y="10006539"/>
                </a:lnTo>
                <a:lnTo>
                  <a:pt x="2383756" y="9997528"/>
                </a:lnTo>
                <a:close/>
              </a:path>
              <a:path w="2717165" h="11289665">
                <a:moveTo>
                  <a:pt x="2439416" y="9993839"/>
                </a:moveTo>
                <a:lnTo>
                  <a:pt x="2414571" y="9993839"/>
                </a:lnTo>
                <a:lnTo>
                  <a:pt x="2418971" y="10006539"/>
                </a:lnTo>
                <a:lnTo>
                  <a:pt x="2445363" y="10006539"/>
                </a:lnTo>
                <a:lnTo>
                  <a:pt x="2445393" y="10005833"/>
                </a:lnTo>
                <a:lnTo>
                  <a:pt x="2439416" y="9993839"/>
                </a:lnTo>
                <a:close/>
              </a:path>
              <a:path w="2717165" h="11289665">
                <a:moveTo>
                  <a:pt x="2384376" y="9993839"/>
                </a:moveTo>
                <a:lnTo>
                  <a:pt x="2378750" y="9993839"/>
                </a:lnTo>
                <a:lnTo>
                  <a:pt x="2383756" y="9997528"/>
                </a:lnTo>
                <a:lnTo>
                  <a:pt x="2384376" y="9993839"/>
                </a:lnTo>
                <a:close/>
              </a:path>
              <a:path w="2717165" h="11289665">
                <a:moveTo>
                  <a:pt x="1443933" y="9943039"/>
                </a:moveTo>
                <a:lnTo>
                  <a:pt x="1388770" y="9943039"/>
                </a:lnTo>
                <a:lnTo>
                  <a:pt x="1420965" y="9955739"/>
                </a:lnTo>
                <a:lnTo>
                  <a:pt x="1451114" y="9968439"/>
                </a:lnTo>
                <a:lnTo>
                  <a:pt x="1477703" y="9993839"/>
                </a:lnTo>
                <a:lnTo>
                  <a:pt x="1529054" y="9993839"/>
                </a:lnTo>
                <a:lnTo>
                  <a:pt x="1536083" y="9981139"/>
                </a:lnTo>
                <a:lnTo>
                  <a:pt x="1492256" y="9981139"/>
                </a:lnTo>
                <a:lnTo>
                  <a:pt x="1485996" y="9968439"/>
                </a:lnTo>
                <a:lnTo>
                  <a:pt x="1472247" y="9968439"/>
                </a:lnTo>
                <a:lnTo>
                  <a:pt x="1458990" y="9955739"/>
                </a:lnTo>
                <a:lnTo>
                  <a:pt x="1443933" y="9943039"/>
                </a:lnTo>
                <a:close/>
              </a:path>
              <a:path w="2717165" h="11289665">
                <a:moveTo>
                  <a:pt x="2406726" y="9984441"/>
                </a:moveTo>
                <a:lnTo>
                  <a:pt x="2405919" y="9993839"/>
                </a:lnTo>
                <a:lnTo>
                  <a:pt x="2409956" y="9993839"/>
                </a:lnTo>
                <a:lnTo>
                  <a:pt x="2406726" y="9984441"/>
                </a:lnTo>
                <a:close/>
              </a:path>
              <a:path w="2717165" h="11289665">
                <a:moveTo>
                  <a:pt x="2416502" y="9981139"/>
                </a:moveTo>
                <a:lnTo>
                  <a:pt x="2409192" y="9981139"/>
                </a:lnTo>
                <a:lnTo>
                  <a:pt x="2411592" y="9993839"/>
                </a:lnTo>
                <a:lnTo>
                  <a:pt x="2414975" y="9993839"/>
                </a:lnTo>
                <a:lnTo>
                  <a:pt x="2416502" y="9981139"/>
                </a:lnTo>
                <a:close/>
              </a:path>
              <a:path w="2717165" h="11289665">
                <a:moveTo>
                  <a:pt x="2418387" y="9990445"/>
                </a:moveTo>
                <a:lnTo>
                  <a:pt x="2414975" y="9993839"/>
                </a:lnTo>
                <a:lnTo>
                  <a:pt x="2418357" y="9993839"/>
                </a:lnTo>
                <a:lnTo>
                  <a:pt x="2418387" y="9990445"/>
                </a:lnTo>
                <a:close/>
              </a:path>
              <a:path w="2717165" h="11289665">
                <a:moveTo>
                  <a:pt x="2425702" y="9983167"/>
                </a:moveTo>
                <a:lnTo>
                  <a:pt x="2420115" y="9988726"/>
                </a:lnTo>
                <a:lnTo>
                  <a:pt x="2418357" y="9993839"/>
                </a:lnTo>
                <a:lnTo>
                  <a:pt x="2434030" y="9993839"/>
                </a:lnTo>
                <a:lnTo>
                  <a:pt x="2425702" y="9983167"/>
                </a:lnTo>
                <a:close/>
              </a:path>
              <a:path w="2717165" h="11289665">
                <a:moveTo>
                  <a:pt x="2422722" y="9981139"/>
                </a:moveTo>
                <a:lnTo>
                  <a:pt x="2418467" y="9981139"/>
                </a:lnTo>
                <a:lnTo>
                  <a:pt x="2418387" y="9990445"/>
                </a:lnTo>
                <a:lnTo>
                  <a:pt x="2420115" y="9988726"/>
                </a:lnTo>
                <a:lnTo>
                  <a:pt x="2422722" y="9981139"/>
                </a:lnTo>
                <a:close/>
              </a:path>
              <a:path w="2717165" h="11289665">
                <a:moveTo>
                  <a:pt x="2419667" y="9968439"/>
                </a:moveTo>
                <a:lnTo>
                  <a:pt x="2407446" y="9968439"/>
                </a:lnTo>
                <a:lnTo>
                  <a:pt x="2405591" y="9981139"/>
                </a:lnTo>
                <a:lnTo>
                  <a:pt x="2406726" y="9984441"/>
                </a:lnTo>
                <a:lnTo>
                  <a:pt x="2407010" y="9981139"/>
                </a:lnTo>
                <a:lnTo>
                  <a:pt x="2418139" y="9981139"/>
                </a:lnTo>
                <a:lnTo>
                  <a:pt x="2419667" y="9968439"/>
                </a:lnTo>
                <a:close/>
              </a:path>
              <a:path w="2717165" h="11289665">
                <a:moveTo>
                  <a:pt x="2427741" y="9981139"/>
                </a:moveTo>
                <a:lnTo>
                  <a:pt x="2424118" y="9981139"/>
                </a:lnTo>
                <a:lnTo>
                  <a:pt x="2425702" y="9983167"/>
                </a:lnTo>
                <a:lnTo>
                  <a:pt x="2427741" y="9981139"/>
                </a:lnTo>
                <a:close/>
              </a:path>
              <a:path w="2717165" h="11289665">
                <a:moveTo>
                  <a:pt x="1288211" y="9979246"/>
                </a:moveTo>
                <a:lnTo>
                  <a:pt x="1285884" y="9981139"/>
                </a:lnTo>
                <a:lnTo>
                  <a:pt x="1288285" y="9981139"/>
                </a:lnTo>
                <a:lnTo>
                  <a:pt x="1288211" y="9979246"/>
                </a:lnTo>
                <a:close/>
              </a:path>
              <a:path w="2717165" h="11289665">
                <a:moveTo>
                  <a:pt x="1540770" y="9968439"/>
                </a:moveTo>
                <a:lnTo>
                  <a:pt x="1522350" y="9968439"/>
                </a:lnTo>
                <a:lnTo>
                  <a:pt x="1515510" y="9981139"/>
                </a:lnTo>
                <a:lnTo>
                  <a:pt x="1536083" y="9981139"/>
                </a:lnTo>
                <a:lnTo>
                  <a:pt x="1540770" y="9968439"/>
                </a:lnTo>
                <a:close/>
              </a:path>
              <a:path w="2717165" h="11289665">
                <a:moveTo>
                  <a:pt x="2065162" y="9765239"/>
                </a:moveTo>
                <a:lnTo>
                  <a:pt x="2045631" y="9765239"/>
                </a:lnTo>
                <a:lnTo>
                  <a:pt x="2045239" y="9777939"/>
                </a:lnTo>
                <a:lnTo>
                  <a:pt x="2050268" y="9803339"/>
                </a:lnTo>
                <a:lnTo>
                  <a:pt x="2057262" y="9816039"/>
                </a:lnTo>
                <a:lnTo>
                  <a:pt x="2062761" y="9828739"/>
                </a:lnTo>
                <a:lnTo>
                  <a:pt x="2075134" y="9866839"/>
                </a:lnTo>
                <a:lnTo>
                  <a:pt x="2092181" y="9904939"/>
                </a:lnTo>
                <a:lnTo>
                  <a:pt x="2112522" y="9943039"/>
                </a:lnTo>
                <a:lnTo>
                  <a:pt x="2134775" y="9981139"/>
                </a:lnTo>
                <a:lnTo>
                  <a:pt x="2163690" y="9981139"/>
                </a:lnTo>
                <a:lnTo>
                  <a:pt x="2143291" y="9930339"/>
                </a:lnTo>
                <a:lnTo>
                  <a:pt x="2113267" y="9866839"/>
                </a:lnTo>
                <a:lnTo>
                  <a:pt x="2095713" y="9866839"/>
                </a:lnTo>
                <a:lnTo>
                  <a:pt x="2089760" y="9854139"/>
                </a:lnTo>
                <a:lnTo>
                  <a:pt x="2084093" y="9841439"/>
                </a:lnTo>
                <a:lnTo>
                  <a:pt x="2082241" y="9841439"/>
                </a:lnTo>
                <a:lnTo>
                  <a:pt x="2077492" y="9828739"/>
                </a:lnTo>
                <a:lnTo>
                  <a:pt x="2076400" y="9828739"/>
                </a:lnTo>
                <a:lnTo>
                  <a:pt x="2074109" y="9816039"/>
                </a:lnTo>
                <a:lnTo>
                  <a:pt x="2092242" y="9816039"/>
                </a:lnTo>
                <a:lnTo>
                  <a:pt x="2086986" y="9803339"/>
                </a:lnTo>
                <a:lnTo>
                  <a:pt x="2068326" y="9803339"/>
                </a:lnTo>
                <a:lnTo>
                  <a:pt x="2064226" y="9790639"/>
                </a:lnTo>
                <a:lnTo>
                  <a:pt x="2062120" y="9777939"/>
                </a:lnTo>
                <a:lnTo>
                  <a:pt x="2062327" y="9777939"/>
                </a:lnTo>
                <a:lnTo>
                  <a:pt x="2065162" y="9765239"/>
                </a:lnTo>
                <a:close/>
              </a:path>
              <a:path w="2717165" h="11289665">
                <a:moveTo>
                  <a:pt x="2459114" y="9968439"/>
                </a:moveTo>
                <a:lnTo>
                  <a:pt x="2419667" y="9968439"/>
                </a:lnTo>
                <a:lnTo>
                  <a:pt x="2424577" y="9981139"/>
                </a:lnTo>
                <a:lnTo>
                  <a:pt x="2454937" y="9981139"/>
                </a:lnTo>
                <a:lnTo>
                  <a:pt x="2459114" y="9968439"/>
                </a:lnTo>
                <a:close/>
              </a:path>
              <a:path w="2717165" h="11289665">
                <a:moveTo>
                  <a:pt x="2473568" y="9968439"/>
                </a:moveTo>
                <a:lnTo>
                  <a:pt x="2464839" y="9968439"/>
                </a:lnTo>
                <a:lnTo>
                  <a:pt x="2467021" y="9981139"/>
                </a:lnTo>
                <a:lnTo>
                  <a:pt x="2471822" y="9981139"/>
                </a:lnTo>
                <a:lnTo>
                  <a:pt x="2473568" y="9968439"/>
                </a:lnTo>
                <a:close/>
              </a:path>
              <a:path w="2717165" h="11289665">
                <a:moveTo>
                  <a:pt x="2540595" y="9968439"/>
                </a:moveTo>
                <a:lnTo>
                  <a:pt x="2506847" y="9968439"/>
                </a:lnTo>
                <a:lnTo>
                  <a:pt x="2505886" y="9981139"/>
                </a:lnTo>
                <a:lnTo>
                  <a:pt x="2532270" y="9981139"/>
                </a:lnTo>
                <a:lnTo>
                  <a:pt x="2540595" y="9968439"/>
                </a:lnTo>
                <a:close/>
              </a:path>
              <a:path w="2717165" h="11289665">
                <a:moveTo>
                  <a:pt x="1449667" y="9904939"/>
                </a:moveTo>
                <a:lnTo>
                  <a:pt x="1405287" y="9904939"/>
                </a:lnTo>
                <a:lnTo>
                  <a:pt x="1361224" y="9917639"/>
                </a:lnTo>
                <a:lnTo>
                  <a:pt x="1319100" y="9930339"/>
                </a:lnTo>
                <a:lnTo>
                  <a:pt x="1287527" y="9961533"/>
                </a:lnTo>
                <a:lnTo>
                  <a:pt x="1288211" y="9979246"/>
                </a:lnTo>
                <a:lnTo>
                  <a:pt x="1301497" y="9968439"/>
                </a:lnTo>
                <a:lnTo>
                  <a:pt x="1317827" y="9955739"/>
                </a:lnTo>
                <a:lnTo>
                  <a:pt x="1334770" y="9943039"/>
                </a:lnTo>
                <a:lnTo>
                  <a:pt x="1443933" y="9943039"/>
                </a:lnTo>
                <a:lnTo>
                  <a:pt x="1427566" y="9930339"/>
                </a:lnTo>
                <a:lnTo>
                  <a:pt x="1512815" y="9930339"/>
                </a:lnTo>
                <a:lnTo>
                  <a:pt x="1492741" y="9917639"/>
                </a:lnTo>
                <a:lnTo>
                  <a:pt x="1449667" y="9904939"/>
                </a:lnTo>
                <a:close/>
              </a:path>
              <a:path w="2717165" h="11289665">
                <a:moveTo>
                  <a:pt x="1282491" y="9966509"/>
                </a:moveTo>
                <a:lnTo>
                  <a:pt x="1280538" y="9968439"/>
                </a:lnTo>
                <a:lnTo>
                  <a:pt x="1277184" y="9968439"/>
                </a:lnTo>
                <a:lnTo>
                  <a:pt x="1277017" y="9975184"/>
                </a:lnTo>
                <a:lnTo>
                  <a:pt x="1281629" y="9968439"/>
                </a:lnTo>
                <a:lnTo>
                  <a:pt x="1282491" y="9966509"/>
                </a:lnTo>
                <a:close/>
              </a:path>
              <a:path w="2717165" h="11289665">
                <a:moveTo>
                  <a:pt x="640050" y="9955739"/>
                </a:moveTo>
                <a:lnTo>
                  <a:pt x="628048" y="9955739"/>
                </a:lnTo>
                <a:lnTo>
                  <a:pt x="634704" y="9968439"/>
                </a:lnTo>
                <a:lnTo>
                  <a:pt x="640050" y="9955739"/>
                </a:lnTo>
                <a:close/>
              </a:path>
              <a:path w="2717165" h="11289665">
                <a:moveTo>
                  <a:pt x="667915" y="9955739"/>
                </a:moveTo>
                <a:lnTo>
                  <a:pt x="655544" y="9955739"/>
                </a:lnTo>
                <a:lnTo>
                  <a:pt x="661109" y="9968439"/>
                </a:lnTo>
                <a:lnTo>
                  <a:pt x="665018" y="9968439"/>
                </a:lnTo>
                <a:lnTo>
                  <a:pt x="667915" y="9955739"/>
                </a:lnTo>
                <a:close/>
              </a:path>
              <a:path w="2717165" h="11289665">
                <a:moveTo>
                  <a:pt x="2469967" y="9955739"/>
                </a:moveTo>
                <a:lnTo>
                  <a:pt x="2465494" y="9968439"/>
                </a:lnTo>
                <a:lnTo>
                  <a:pt x="2472913" y="9968439"/>
                </a:lnTo>
                <a:lnTo>
                  <a:pt x="2469967" y="9955739"/>
                </a:lnTo>
                <a:close/>
              </a:path>
              <a:path w="2717165" h="11289665">
                <a:moveTo>
                  <a:pt x="2557680" y="9955739"/>
                </a:moveTo>
                <a:lnTo>
                  <a:pt x="2495500" y="9955739"/>
                </a:lnTo>
                <a:lnTo>
                  <a:pt x="2493645" y="9968439"/>
                </a:lnTo>
                <a:lnTo>
                  <a:pt x="2559985" y="9968439"/>
                </a:lnTo>
                <a:lnTo>
                  <a:pt x="2557680" y="9955739"/>
                </a:lnTo>
                <a:close/>
              </a:path>
              <a:path w="2717165" h="11289665">
                <a:moveTo>
                  <a:pt x="2572533" y="9955739"/>
                </a:moveTo>
                <a:lnTo>
                  <a:pt x="2564895" y="9955739"/>
                </a:lnTo>
                <a:lnTo>
                  <a:pt x="2562385" y="9968439"/>
                </a:lnTo>
                <a:lnTo>
                  <a:pt x="2574278" y="9968439"/>
                </a:lnTo>
                <a:lnTo>
                  <a:pt x="2572533" y="9955739"/>
                </a:lnTo>
                <a:close/>
              </a:path>
              <a:path w="2717165" h="11289665">
                <a:moveTo>
                  <a:pt x="1287303" y="9955739"/>
                </a:moveTo>
                <a:lnTo>
                  <a:pt x="1282491" y="9966509"/>
                </a:lnTo>
                <a:lnTo>
                  <a:pt x="1287527" y="9961533"/>
                </a:lnTo>
                <a:lnTo>
                  <a:pt x="1287303" y="9955739"/>
                </a:lnTo>
                <a:close/>
              </a:path>
              <a:path w="2717165" h="11289665">
                <a:moveTo>
                  <a:pt x="666783" y="9943039"/>
                </a:moveTo>
                <a:lnTo>
                  <a:pt x="569782" y="9943039"/>
                </a:lnTo>
                <a:lnTo>
                  <a:pt x="579338" y="9955739"/>
                </a:lnTo>
                <a:lnTo>
                  <a:pt x="668827" y="9955739"/>
                </a:lnTo>
                <a:lnTo>
                  <a:pt x="666783" y="9943039"/>
                </a:lnTo>
                <a:close/>
              </a:path>
              <a:path w="2717165" h="11289665">
                <a:moveTo>
                  <a:pt x="2433851" y="9943039"/>
                </a:moveTo>
                <a:lnTo>
                  <a:pt x="2390207" y="9943039"/>
                </a:lnTo>
                <a:lnTo>
                  <a:pt x="2389668" y="9955739"/>
                </a:lnTo>
                <a:lnTo>
                  <a:pt x="2420928" y="9955739"/>
                </a:lnTo>
                <a:lnTo>
                  <a:pt x="2433851" y="9943039"/>
                </a:lnTo>
                <a:close/>
              </a:path>
              <a:path w="2717165" h="11289665">
                <a:moveTo>
                  <a:pt x="2573438" y="9930339"/>
                </a:moveTo>
                <a:lnTo>
                  <a:pt x="2380946" y="9930339"/>
                </a:lnTo>
                <a:lnTo>
                  <a:pt x="2378329" y="9943039"/>
                </a:lnTo>
                <a:lnTo>
                  <a:pt x="2557407" y="9943039"/>
                </a:lnTo>
                <a:lnTo>
                  <a:pt x="2556930" y="9955739"/>
                </a:lnTo>
                <a:lnTo>
                  <a:pt x="2571320" y="9955739"/>
                </a:lnTo>
                <a:lnTo>
                  <a:pt x="2572001" y="9943039"/>
                </a:lnTo>
                <a:lnTo>
                  <a:pt x="2573438" y="9930339"/>
                </a:lnTo>
                <a:close/>
              </a:path>
              <a:path w="2717165" h="11289665">
                <a:moveTo>
                  <a:pt x="599761" y="9930339"/>
                </a:moveTo>
                <a:lnTo>
                  <a:pt x="531484" y="9930339"/>
                </a:lnTo>
                <a:lnTo>
                  <a:pt x="530284" y="9943039"/>
                </a:lnTo>
                <a:lnTo>
                  <a:pt x="608824" y="9943039"/>
                </a:lnTo>
                <a:lnTo>
                  <a:pt x="599761" y="9930339"/>
                </a:lnTo>
                <a:close/>
              </a:path>
              <a:path w="2717165" h="11289665">
                <a:moveTo>
                  <a:pt x="686750" y="9892239"/>
                </a:moveTo>
                <a:lnTo>
                  <a:pt x="674734" y="9892239"/>
                </a:lnTo>
                <a:lnTo>
                  <a:pt x="671038" y="9904939"/>
                </a:lnTo>
                <a:lnTo>
                  <a:pt x="667756" y="9917639"/>
                </a:lnTo>
                <a:lnTo>
                  <a:pt x="664669" y="9930339"/>
                </a:lnTo>
                <a:lnTo>
                  <a:pt x="661847" y="9930339"/>
                </a:lnTo>
                <a:lnTo>
                  <a:pt x="659363" y="9943039"/>
                </a:lnTo>
                <a:lnTo>
                  <a:pt x="666565" y="9943039"/>
                </a:lnTo>
                <a:lnTo>
                  <a:pt x="670010" y="9930339"/>
                </a:lnTo>
                <a:lnTo>
                  <a:pt x="674325" y="9917639"/>
                </a:lnTo>
                <a:lnTo>
                  <a:pt x="679806" y="9904939"/>
                </a:lnTo>
                <a:lnTo>
                  <a:pt x="686750" y="9892239"/>
                </a:lnTo>
                <a:close/>
              </a:path>
              <a:path w="2717165" h="11289665">
                <a:moveTo>
                  <a:pt x="586059" y="9854139"/>
                </a:moveTo>
                <a:lnTo>
                  <a:pt x="564108" y="9854139"/>
                </a:lnTo>
                <a:lnTo>
                  <a:pt x="563236" y="9866839"/>
                </a:lnTo>
                <a:lnTo>
                  <a:pt x="557725" y="9879539"/>
                </a:lnTo>
                <a:lnTo>
                  <a:pt x="550742" y="9892239"/>
                </a:lnTo>
                <a:lnTo>
                  <a:pt x="535630" y="9930339"/>
                </a:lnTo>
                <a:lnTo>
                  <a:pt x="545232" y="9930339"/>
                </a:lnTo>
                <a:lnTo>
                  <a:pt x="552773" y="9917639"/>
                </a:lnTo>
                <a:lnTo>
                  <a:pt x="560139" y="9892239"/>
                </a:lnTo>
                <a:lnTo>
                  <a:pt x="567036" y="9879539"/>
                </a:lnTo>
                <a:lnTo>
                  <a:pt x="571704" y="9869865"/>
                </a:lnTo>
                <a:lnTo>
                  <a:pt x="565963" y="9866839"/>
                </a:lnTo>
                <a:lnTo>
                  <a:pt x="601820" y="9866839"/>
                </a:lnTo>
                <a:lnTo>
                  <a:pt x="586059" y="9854139"/>
                </a:lnTo>
                <a:close/>
              </a:path>
              <a:path w="2717165" h="11289665">
                <a:moveTo>
                  <a:pt x="2574715" y="9917639"/>
                </a:moveTo>
                <a:lnTo>
                  <a:pt x="2516026" y="9917639"/>
                </a:lnTo>
                <a:lnTo>
                  <a:pt x="2489575" y="9930339"/>
                </a:lnTo>
                <a:lnTo>
                  <a:pt x="2574497" y="9930339"/>
                </a:lnTo>
                <a:lnTo>
                  <a:pt x="2574715" y="9917639"/>
                </a:lnTo>
                <a:close/>
              </a:path>
              <a:path w="2717165" h="11289665">
                <a:moveTo>
                  <a:pt x="2580170" y="9904939"/>
                </a:moveTo>
                <a:lnTo>
                  <a:pt x="2569368" y="9904939"/>
                </a:lnTo>
                <a:lnTo>
                  <a:pt x="2573593" y="9917639"/>
                </a:lnTo>
                <a:lnTo>
                  <a:pt x="2580170" y="9904939"/>
                </a:lnTo>
                <a:close/>
              </a:path>
              <a:path w="2717165" h="11289665">
                <a:moveTo>
                  <a:pt x="788772" y="9854139"/>
                </a:moveTo>
                <a:lnTo>
                  <a:pt x="775240" y="9854139"/>
                </a:lnTo>
                <a:lnTo>
                  <a:pt x="779656" y="9866839"/>
                </a:lnTo>
                <a:lnTo>
                  <a:pt x="783887" y="9879539"/>
                </a:lnTo>
                <a:lnTo>
                  <a:pt x="788160" y="9892239"/>
                </a:lnTo>
                <a:lnTo>
                  <a:pt x="792698" y="9904939"/>
                </a:lnTo>
                <a:lnTo>
                  <a:pt x="800336" y="9904939"/>
                </a:lnTo>
                <a:lnTo>
                  <a:pt x="803609" y="9892239"/>
                </a:lnTo>
                <a:lnTo>
                  <a:pt x="802300" y="9892239"/>
                </a:lnTo>
                <a:lnTo>
                  <a:pt x="797400" y="9879539"/>
                </a:lnTo>
                <a:lnTo>
                  <a:pt x="791907" y="9866839"/>
                </a:lnTo>
                <a:lnTo>
                  <a:pt x="788772" y="9854139"/>
                </a:lnTo>
                <a:close/>
              </a:path>
              <a:path w="2717165" h="11289665">
                <a:moveTo>
                  <a:pt x="2487313" y="9727139"/>
                </a:moveTo>
                <a:lnTo>
                  <a:pt x="2461433" y="9727139"/>
                </a:lnTo>
                <a:lnTo>
                  <a:pt x="2449782" y="9739839"/>
                </a:lnTo>
                <a:lnTo>
                  <a:pt x="2425121" y="9765239"/>
                </a:lnTo>
                <a:lnTo>
                  <a:pt x="2407814" y="9790639"/>
                </a:lnTo>
                <a:lnTo>
                  <a:pt x="2398917" y="9828739"/>
                </a:lnTo>
                <a:lnTo>
                  <a:pt x="2399481" y="9866839"/>
                </a:lnTo>
                <a:lnTo>
                  <a:pt x="2426537" y="9866839"/>
                </a:lnTo>
                <a:lnTo>
                  <a:pt x="2448281" y="9879539"/>
                </a:lnTo>
                <a:lnTo>
                  <a:pt x="2469739" y="9879539"/>
                </a:lnTo>
                <a:lnTo>
                  <a:pt x="2490153" y="9892239"/>
                </a:lnTo>
                <a:lnTo>
                  <a:pt x="2510533" y="9892239"/>
                </a:lnTo>
                <a:lnTo>
                  <a:pt x="2531097" y="9904939"/>
                </a:lnTo>
                <a:lnTo>
                  <a:pt x="2568172" y="9904939"/>
                </a:lnTo>
                <a:lnTo>
                  <a:pt x="2570678" y="9892239"/>
                </a:lnTo>
                <a:lnTo>
                  <a:pt x="2571156" y="9890414"/>
                </a:lnTo>
                <a:lnTo>
                  <a:pt x="2462933" y="9854139"/>
                </a:lnTo>
                <a:lnTo>
                  <a:pt x="2424140" y="9854139"/>
                </a:lnTo>
                <a:lnTo>
                  <a:pt x="2415406" y="9841439"/>
                </a:lnTo>
                <a:lnTo>
                  <a:pt x="2411850" y="9841439"/>
                </a:lnTo>
                <a:lnTo>
                  <a:pt x="2413120" y="9828739"/>
                </a:lnTo>
                <a:lnTo>
                  <a:pt x="2427635" y="9790639"/>
                </a:lnTo>
                <a:lnTo>
                  <a:pt x="2453082" y="9752539"/>
                </a:lnTo>
                <a:lnTo>
                  <a:pt x="2506968" y="9752539"/>
                </a:lnTo>
                <a:lnTo>
                  <a:pt x="2498227" y="9739839"/>
                </a:lnTo>
                <a:lnTo>
                  <a:pt x="2487313" y="9727139"/>
                </a:lnTo>
                <a:close/>
              </a:path>
              <a:path w="2717165" h="11289665">
                <a:moveTo>
                  <a:pt x="2581447" y="9902751"/>
                </a:moveTo>
                <a:lnTo>
                  <a:pt x="2580170" y="9904939"/>
                </a:lnTo>
                <a:lnTo>
                  <a:pt x="2582462" y="9904939"/>
                </a:lnTo>
                <a:lnTo>
                  <a:pt x="2581447" y="9902751"/>
                </a:lnTo>
                <a:close/>
              </a:path>
              <a:path w="2717165" h="11289665">
                <a:moveTo>
                  <a:pt x="2590754" y="9765239"/>
                </a:moveTo>
                <a:lnTo>
                  <a:pt x="2555215" y="9765239"/>
                </a:lnTo>
                <a:lnTo>
                  <a:pt x="2567868" y="9777939"/>
                </a:lnTo>
                <a:lnTo>
                  <a:pt x="2577617" y="9790639"/>
                </a:lnTo>
                <a:lnTo>
                  <a:pt x="2583662" y="9803339"/>
                </a:lnTo>
                <a:lnTo>
                  <a:pt x="2585727" y="9816039"/>
                </a:lnTo>
                <a:lnTo>
                  <a:pt x="2584303" y="9828739"/>
                </a:lnTo>
                <a:lnTo>
                  <a:pt x="2580977" y="9841439"/>
                </a:lnTo>
                <a:lnTo>
                  <a:pt x="2577334" y="9854139"/>
                </a:lnTo>
                <a:lnTo>
                  <a:pt x="2576033" y="9866839"/>
                </a:lnTo>
                <a:lnTo>
                  <a:pt x="2575356" y="9879539"/>
                </a:lnTo>
                <a:lnTo>
                  <a:pt x="2574004" y="9879539"/>
                </a:lnTo>
                <a:lnTo>
                  <a:pt x="2571156" y="9890414"/>
                </a:lnTo>
                <a:lnTo>
                  <a:pt x="2576570" y="9892239"/>
                </a:lnTo>
                <a:lnTo>
                  <a:pt x="2581447" y="9902751"/>
                </a:lnTo>
                <a:lnTo>
                  <a:pt x="2587580" y="9892239"/>
                </a:lnTo>
                <a:lnTo>
                  <a:pt x="2591327" y="9879539"/>
                </a:lnTo>
                <a:lnTo>
                  <a:pt x="2593642" y="9854139"/>
                </a:lnTo>
                <a:lnTo>
                  <a:pt x="2600314" y="9828739"/>
                </a:lnTo>
                <a:lnTo>
                  <a:pt x="2600752" y="9803339"/>
                </a:lnTo>
                <a:lnTo>
                  <a:pt x="2597691" y="9790639"/>
                </a:lnTo>
                <a:lnTo>
                  <a:pt x="2590754" y="9765239"/>
                </a:lnTo>
                <a:close/>
              </a:path>
              <a:path w="2717165" h="11289665">
                <a:moveTo>
                  <a:pt x="690678" y="9879539"/>
                </a:moveTo>
                <a:lnTo>
                  <a:pt x="639537" y="9879539"/>
                </a:lnTo>
                <a:lnTo>
                  <a:pt x="664055" y="9892239"/>
                </a:lnTo>
                <a:lnTo>
                  <a:pt x="691224" y="9892239"/>
                </a:lnTo>
                <a:lnTo>
                  <a:pt x="690678" y="9879539"/>
                </a:lnTo>
                <a:close/>
              </a:path>
              <a:path w="2717165" h="11289665">
                <a:moveTo>
                  <a:pt x="674562" y="9866839"/>
                </a:moveTo>
                <a:lnTo>
                  <a:pt x="573165" y="9866839"/>
                </a:lnTo>
                <a:lnTo>
                  <a:pt x="571704" y="9869865"/>
                </a:lnTo>
                <a:lnTo>
                  <a:pt x="590052" y="9879539"/>
                </a:lnTo>
                <a:lnTo>
                  <a:pt x="687405" y="9879539"/>
                </a:lnTo>
                <a:lnTo>
                  <a:pt x="674562" y="9866839"/>
                </a:lnTo>
                <a:close/>
              </a:path>
              <a:path w="2717165" h="11289665">
                <a:moveTo>
                  <a:pt x="2092242" y="9816039"/>
                </a:moveTo>
                <a:lnTo>
                  <a:pt x="2074109" y="9816039"/>
                </a:lnTo>
                <a:lnTo>
                  <a:pt x="2078835" y="9828739"/>
                </a:lnTo>
                <a:lnTo>
                  <a:pt x="2084093" y="9841439"/>
                </a:lnTo>
                <a:lnTo>
                  <a:pt x="2086848" y="9841439"/>
                </a:lnTo>
                <a:lnTo>
                  <a:pt x="2091332" y="9854139"/>
                </a:lnTo>
                <a:lnTo>
                  <a:pt x="2095713" y="9866839"/>
                </a:lnTo>
                <a:lnTo>
                  <a:pt x="2113267" y="9866839"/>
                </a:lnTo>
                <a:lnTo>
                  <a:pt x="2092242" y="9816039"/>
                </a:lnTo>
                <a:close/>
              </a:path>
              <a:path w="2717165" h="11289665">
                <a:moveTo>
                  <a:pt x="2558045" y="9803339"/>
                </a:moveTo>
                <a:lnTo>
                  <a:pt x="2531070" y="9803339"/>
                </a:lnTo>
                <a:lnTo>
                  <a:pt x="2523874" y="9816039"/>
                </a:lnTo>
                <a:lnTo>
                  <a:pt x="2517690" y="9828739"/>
                </a:lnTo>
                <a:lnTo>
                  <a:pt x="2513532" y="9828739"/>
                </a:lnTo>
                <a:lnTo>
                  <a:pt x="2512412" y="9841439"/>
                </a:lnTo>
                <a:lnTo>
                  <a:pt x="2516887" y="9854139"/>
                </a:lnTo>
                <a:lnTo>
                  <a:pt x="2526446" y="9866839"/>
                </a:lnTo>
                <a:lnTo>
                  <a:pt x="2542745" y="9866839"/>
                </a:lnTo>
                <a:lnTo>
                  <a:pt x="2542854" y="9854139"/>
                </a:lnTo>
                <a:lnTo>
                  <a:pt x="2543291" y="9854139"/>
                </a:lnTo>
                <a:lnTo>
                  <a:pt x="2544001" y="9851775"/>
                </a:lnTo>
                <a:lnTo>
                  <a:pt x="2538790" y="9841439"/>
                </a:lnTo>
                <a:lnTo>
                  <a:pt x="2523214" y="9841439"/>
                </a:lnTo>
                <a:lnTo>
                  <a:pt x="2534889" y="9828739"/>
                </a:lnTo>
                <a:lnTo>
                  <a:pt x="2537726" y="9816039"/>
                </a:lnTo>
                <a:lnTo>
                  <a:pt x="2563040" y="9816039"/>
                </a:lnTo>
                <a:lnTo>
                  <a:pt x="2558045" y="9803339"/>
                </a:lnTo>
                <a:close/>
              </a:path>
              <a:path w="2717165" h="11289665">
                <a:moveTo>
                  <a:pt x="2558566" y="9854139"/>
                </a:moveTo>
                <a:lnTo>
                  <a:pt x="2556493" y="9854139"/>
                </a:lnTo>
                <a:lnTo>
                  <a:pt x="2554529" y="9866839"/>
                </a:lnTo>
                <a:lnTo>
                  <a:pt x="2556493" y="9866839"/>
                </a:lnTo>
                <a:lnTo>
                  <a:pt x="2558566" y="9854139"/>
                </a:lnTo>
                <a:close/>
              </a:path>
              <a:path w="2717165" h="11289665">
                <a:moveTo>
                  <a:pt x="2562494" y="9841439"/>
                </a:moveTo>
                <a:lnTo>
                  <a:pt x="2547110" y="9841439"/>
                </a:lnTo>
                <a:lnTo>
                  <a:pt x="2544001" y="9851775"/>
                </a:lnTo>
                <a:lnTo>
                  <a:pt x="2545193" y="9854139"/>
                </a:lnTo>
                <a:lnTo>
                  <a:pt x="2560421" y="9854139"/>
                </a:lnTo>
                <a:lnTo>
                  <a:pt x="2562494" y="9841439"/>
                </a:lnTo>
                <a:close/>
              </a:path>
              <a:path w="2717165" h="11289665">
                <a:moveTo>
                  <a:pt x="2455674" y="9828739"/>
                </a:moveTo>
                <a:lnTo>
                  <a:pt x="2435708" y="9828739"/>
                </a:lnTo>
                <a:lnTo>
                  <a:pt x="2444312" y="9841439"/>
                </a:lnTo>
                <a:lnTo>
                  <a:pt x="2454146" y="9841439"/>
                </a:lnTo>
                <a:lnTo>
                  <a:pt x="2455674" y="9828739"/>
                </a:lnTo>
                <a:close/>
              </a:path>
              <a:path w="2717165" h="11289665">
                <a:moveTo>
                  <a:pt x="2469617" y="9838717"/>
                </a:moveTo>
                <a:lnTo>
                  <a:pt x="2468985" y="9841439"/>
                </a:lnTo>
                <a:lnTo>
                  <a:pt x="2469313" y="9841439"/>
                </a:lnTo>
                <a:lnTo>
                  <a:pt x="2469617" y="9838717"/>
                </a:lnTo>
                <a:close/>
              </a:path>
              <a:path w="2717165" h="11289665">
                <a:moveTo>
                  <a:pt x="2566968" y="9828739"/>
                </a:moveTo>
                <a:lnTo>
                  <a:pt x="2550691" y="9828739"/>
                </a:lnTo>
                <a:lnTo>
                  <a:pt x="2550492" y="9841439"/>
                </a:lnTo>
                <a:lnTo>
                  <a:pt x="2564895" y="9841439"/>
                </a:lnTo>
                <a:lnTo>
                  <a:pt x="2566968" y="9828739"/>
                </a:lnTo>
                <a:close/>
              </a:path>
              <a:path w="2717165" h="11289665">
                <a:moveTo>
                  <a:pt x="2471931" y="9828739"/>
                </a:moveTo>
                <a:lnTo>
                  <a:pt x="2470731" y="9828739"/>
                </a:lnTo>
                <a:lnTo>
                  <a:pt x="2469617" y="9838717"/>
                </a:lnTo>
                <a:lnTo>
                  <a:pt x="2471931" y="9828739"/>
                </a:lnTo>
                <a:close/>
              </a:path>
              <a:path w="2717165" h="11289665">
                <a:moveTo>
                  <a:pt x="781241" y="9816039"/>
                </a:moveTo>
                <a:lnTo>
                  <a:pt x="634549" y="9816039"/>
                </a:lnTo>
                <a:lnTo>
                  <a:pt x="649761" y="9828739"/>
                </a:lnTo>
                <a:lnTo>
                  <a:pt x="781241" y="9828739"/>
                </a:lnTo>
                <a:lnTo>
                  <a:pt x="781241" y="9816039"/>
                </a:lnTo>
                <a:close/>
              </a:path>
              <a:path w="2717165" h="11289665">
                <a:moveTo>
                  <a:pt x="2451964" y="9803339"/>
                </a:moveTo>
                <a:lnTo>
                  <a:pt x="2435761" y="9803339"/>
                </a:lnTo>
                <a:lnTo>
                  <a:pt x="2433043" y="9816039"/>
                </a:lnTo>
                <a:lnTo>
                  <a:pt x="2432106" y="9828739"/>
                </a:lnTo>
                <a:lnTo>
                  <a:pt x="2457529" y="9828739"/>
                </a:lnTo>
                <a:lnTo>
                  <a:pt x="2458292" y="9824298"/>
                </a:lnTo>
                <a:lnTo>
                  <a:pt x="2449563" y="9816039"/>
                </a:lnTo>
                <a:lnTo>
                  <a:pt x="2451964" y="9803339"/>
                </a:lnTo>
                <a:close/>
              </a:path>
              <a:path w="2717165" h="11289665">
                <a:moveTo>
                  <a:pt x="2473872" y="9816039"/>
                </a:moveTo>
                <a:lnTo>
                  <a:pt x="2459711" y="9816039"/>
                </a:lnTo>
                <a:lnTo>
                  <a:pt x="2458292" y="9824298"/>
                </a:lnTo>
                <a:lnTo>
                  <a:pt x="2462984" y="9828739"/>
                </a:lnTo>
                <a:lnTo>
                  <a:pt x="2470731" y="9828739"/>
                </a:lnTo>
                <a:lnTo>
                  <a:pt x="2473872" y="9816039"/>
                </a:lnTo>
                <a:close/>
              </a:path>
              <a:path w="2717165" h="11289665">
                <a:moveTo>
                  <a:pt x="2563040" y="9816039"/>
                </a:moveTo>
                <a:lnTo>
                  <a:pt x="2543112" y="9816039"/>
                </a:lnTo>
                <a:lnTo>
                  <a:pt x="2547832" y="9828739"/>
                </a:lnTo>
                <a:lnTo>
                  <a:pt x="2565113" y="9828739"/>
                </a:lnTo>
                <a:lnTo>
                  <a:pt x="2563040" y="9816039"/>
                </a:lnTo>
                <a:close/>
              </a:path>
              <a:path w="2717165" h="11289665">
                <a:moveTo>
                  <a:pt x="218" y="9638239"/>
                </a:moveTo>
                <a:lnTo>
                  <a:pt x="218" y="9689039"/>
                </a:lnTo>
                <a:lnTo>
                  <a:pt x="10975" y="9714439"/>
                </a:lnTo>
                <a:lnTo>
                  <a:pt x="24577" y="9727139"/>
                </a:lnTo>
                <a:lnTo>
                  <a:pt x="40756" y="9752539"/>
                </a:lnTo>
                <a:lnTo>
                  <a:pt x="96598" y="9790639"/>
                </a:lnTo>
                <a:lnTo>
                  <a:pt x="136916" y="9816039"/>
                </a:lnTo>
                <a:lnTo>
                  <a:pt x="262700" y="9816039"/>
                </a:lnTo>
                <a:lnTo>
                  <a:pt x="282305" y="9803339"/>
                </a:lnTo>
                <a:lnTo>
                  <a:pt x="188632" y="9803339"/>
                </a:lnTo>
                <a:lnTo>
                  <a:pt x="145682" y="9790639"/>
                </a:lnTo>
                <a:lnTo>
                  <a:pt x="104642" y="9777939"/>
                </a:lnTo>
                <a:lnTo>
                  <a:pt x="67103" y="9752539"/>
                </a:lnTo>
                <a:lnTo>
                  <a:pt x="21754" y="9701739"/>
                </a:lnTo>
                <a:lnTo>
                  <a:pt x="7554" y="9663639"/>
                </a:lnTo>
                <a:lnTo>
                  <a:pt x="218" y="9638239"/>
                </a:lnTo>
                <a:close/>
              </a:path>
              <a:path w="2717165" h="11289665">
                <a:moveTo>
                  <a:pt x="546668" y="9803339"/>
                </a:moveTo>
                <a:lnTo>
                  <a:pt x="542477" y="9803339"/>
                </a:lnTo>
                <a:lnTo>
                  <a:pt x="538573" y="9816039"/>
                </a:lnTo>
                <a:lnTo>
                  <a:pt x="549160" y="9816039"/>
                </a:lnTo>
                <a:lnTo>
                  <a:pt x="546668" y="9803339"/>
                </a:lnTo>
                <a:close/>
              </a:path>
              <a:path w="2717165" h="11289665">
                <a:moveTo>
                  <a:pt x="690747" y="9803339"/>
                </a:moveTo>
                <a:lnTo>
                  <a:pt x="571337" y="9803339"/>
                </a:lnTo>
                <a:lnTo>
                  <a:pt x="549160" y="9816039"/>
                </a:lnTo>
                <a:lnTo>
                  <a:pt x="710245" y="9816039"/>
                </a:lnTo>
                <a:lnTo>
                  <a:pt x="690747" y="9803339"/>
                </a:lnTo>
                <a:close/>
              </a:path>
              <a:path w="2717165" h="11289665">
                <a:moveTo>
                  <a:pt x="766932" y="9803339"/>
                </a:moveTo>
                <a:lnTo>
                  <a:pt x="754604" y="9803339"/>
                </a:lnTo>
                <a:lnTo>
                  <a:pt x="742174" y="9816039"/>
                </a:lnTo>
                <a:lnTo>
                  <a:pt x="778186" y="9816039"/>
                </a:lnTo>
                <a:lnTo>
                  <a:pt x="766932" y="9803339"/>
                </a:lnTo>
                <a:close/>
              </a:path>
              <a:path w="2717165" h="11289665">
                <a:moveTo>
                  <a:pt x="1546412" y="9640467"/>
                </a:moveTo>
                <a:lnTo>
                  <a:pt x="1543170" y="9650939"/>
                </a:lnTo>
                <a:lnTo>
                  <a:pt x="1535824" y="9650939"/>
                </a:lnTo>
                <a:lnTo>
                  <a:pt x="1537824" y="9663639"/>
                </a:lnTo>
                <a:lnTo>
                  <a:pt x="1617694" y="9714439"/>
                </a:lnTo>
                <a:lnTo>
                  <a:pt x="1656677" y="9739839"/>
                </a:lnTo>
                <a:lnTo>
                  <a:pt x="1693308" y="9765239"/>
                </a:lnTo>
                <a:lnTo>
                  <a:pt x="1707179" y="9777939"/>
                </a:lnTo>
                <a:lnTo>
                  <a:pt x="1721377" y="9790639"/>
                </a:lnTo>
                <a:lnTo>
                  <a:pt x="1736517" y="9803339"/>
                </a:lnTo>
                <a:lnTo>
                  <a:pt x="1753211" y="9816039"/>
                </a:lnTo>
                <a:lnTo>
                  <a:pt x="1806457" y="9816039"/>
                </a:lnTo>
                <a:lnTo>
                  <a:pt x="1807842" y="9803339"/>
                </a:lnTo>
                <a:lnTo>
                  <a:pt x="1753429" y="9803339"/>
                </a:lnTo>
                <a:lnTo>
                  <a:pt x="1736474" y="9790639"/>
                </a:lnTo>
                <a:lnTo>
                  <a:pt x="1720163" y="9777939"/>
                </a:lnTo>
                <a:lnTo>
                  <a:pt x="1704774" y="9765239"/>
                </a:lnTo>
                <a:lnTo>
                  <a:pt x="1690580" y="9752539"/>
                </a:lnTo>
                <a:lnTo>
                  <a:pt x="1691017" y="9739839"/>
                </a:lnTo>
                <a:lnTo>
                  <a:pt x="1687742" y="9727139"/>
                </a:lnTo>
                <a:lnTo>
                  <a:pt x="1664503" y="9727139"/>
                </a:lnTo>
                <a:lnTo>
                  <a:pt x="1657956" y="9714439"/>
                </a:lnTo>
                <a:lnTo>
                  <a:pt x="1644644" y="9714439"/>
                </a:lnTo>
                <a:lnTo>
                  <a:pt x="1645408" y="9701739"/>
                </a:lnTo>
                <a:lnTo>
                  <a:pt x="1644972" y="9701739"/>
                </a:lnTo>
                <a:lnTo>
                  <a:pt x="1639446" y="9689039"/>
                </a:lnTo>
                <a:lnTo>
                  <a:pt x="1609183" y="9689039"/>
                </a:lnTo>
                <a:lnTo>
                  <a:pt x="1604055" y="9676339"/>
                </a:lnTo>
                <a:lnTo>
                  <a:pt x="1591398" y="9676339"/>
                </a:lnTo>
                <a:lnTo>
                  <a:pt x="1591405" y="9676115"/>
                </a:lnTo>
                <a:lnTo>
                  <a:pt x="1579677" y="9663639"/>
                </a:lnTo>
                <a:lnTo>
                  <a:pt x="1567789" y="9663639"/>
                </a:lnTo>
                <a:lnTo>
                  <a:pt x="1556003" y="9650939"/>
                </a:lnTo>
                <a:lnTo>
                  <a:pt x="1546412" y="9640467"/>
                </a:lnTo>
                <a:close/>
              </a:path>
              <a:path w="2717165" h="11289665">
                <a:moveTo>
                  <a:pt x="2472368" y="9790639"/>
                </a:moveTo>
                <a:lnTo>
                  <a:pt x="2444981" y="9790639"/>
                </a:lnTo>
                <a:lnTo>
                  <a:pt x="2439870" y="9803339"/>
                </a:lnTo>
                <a:lnTo>
                  <a:pt x="2459602" y="9803339"/>
                </a:lnTo>
                <a:lnTo>
                  <a:pt x="2463530" y="9816039"/>
                </a:lnTo>
                <a:lnTo>
                  <a:pt x="2475887" y="9816039"/>
                </a:lnTo>
                <a:lnTo>
                  <a:pt x="2475733" y="9803339"/>
                </a:lnTo>
                <a:lnTo>
                  <a:pt x="2472368" y="9790639"/>
                </a:lnTo>
                <a:close/>
              </a:path>
              <a:path w="2717165" h="11289665">
                <a:moveTo>
                  <a:pt x="2506968" y="9752539"/>
                </a:moveTo>
                <a:lnTo>
                  <a:pt x="2490501" y="9752539"/>
                </a:lnTo>
                <a:lnTo>
                  <a:pt x="2495827" y="9777939"/>
                </a:lnTo>
                <a:lnTo>
                  <a:pt x="2496407" y="9790639"/>
                </a:lnTo>
                <a:lnTo>
                  <a:pt x="2495718" y="9816039"/>
                </a:lnTo>
                <a:lnTo>
                  <a:pt x="2509902" y="9816039"/>
                </a:lnTo>
                <a:lnTo>
                  <a:pt x="2514645" y="9803339"/>
                </a:lnTo>
                <a:lnTo>
                  <a:pt x="2497464" y="9803339"/>
                </a:lnTo>
                <a:lnTo>
                  <a:pt x="2503611" y="9790639"/>
                </a:lnTo>
                <a:lnTo>
                  <a:pt x="2511345" y="9778120"/>
                </a:lnTo>
                <a:lnTo>
                  <a:pt x="2510871" y="9765239"/>
                </a:lnTo>
                <a:lnTo>
                  <a:pt x="2506968" y="9752539"/>
                </a:lnTo>
                <a:close/>
              </a:path>
              <a:path w="2717165" h="11289665">
                <a:moveTo>
                  <a:pt x="346727" y="9463100"/>
                </a:moveTo>
                <a:lnTo>
                  <a:pt x="348258" y="9473139"/>
                </a:lnTo>
                <a:lnTo>
                  <a:pt x="340756" y="9473139"/>
                </a:lnTo>
                <a:lnTo>
                  <a:pt x="370484" y="9511239"/>
                </a:lnTo>
                <a:lnTo>
                  <a:pt x="389558" y="9562039"/>
                </a:lnTo>
                <a:lnTo>
                  <a:pt x="397399" y="9612839"/>
                </a:lnTo>
                <a:lnTo>
                  <a:pt x="393429" y="9650939"/>
                </a:lnTo>
                <a:lnTo>
                  <a:pt x="377069" y="9701739"/>
                </a:lnTo>
                <a:lnTo>
                  <a:pt x="347739" y="9739839"/>
                </a:lnTo>
                <a:lnTo>
                  <a:pt x="313046" y="9765239"/>
                </a:lnTo>
                <a:lnTo>
                  <a:pt x="273904" y="9790639"/>
                </a:lnTo>
                <a:lnTo>
                  <a:pt x="231903" y="9803339"/>
                </a:lnTo>
                <a:lnTo>
                  <a:pt x="282305" y="9803339"/>
                </a:lnTo>
                <a:lnTo>
                  <a:pt x="337600" y="9765239"/>
                </a:lnTo>
                <a:lnTo>
                  <a:pt x="368471" y="9739839"/>
                </a:lnTo>
                <a:lnTo>
                  <a:pt x="394095" y="9689039"/>
                </a:lnTo>
                <a:lnTo>
                  <a:pt x="406813" y="9638239"/>
                </a:lnTo>
                <a:lnTo>
                  <a:pt x="407451" y="9600139"/>
                </a:lnTo>
                <a:lnTo>
                  <a:pt x="396832" y="9549339"/>
                </a:lnTo>
                <a:lnTo>
                  <a:pt x="375780" y="9511239"/>
                </a:lnTo>
                <a:lnTo>
                  <a:pt x="346727" y="9463100"/>
                </a:lnTo>
                <a:close/>
              </a:path>
              <a:path w="2717165" h="11289665">
                <a:moveTo>
                  <a:pt x="1755175" y="9752539"/>
                </a:moveTo>
                <a:lnTo>
                  <a:pt x="1737826" y="9752539"/>
                </a:lnTo>
                <a:lnTo>
                  <a:pt x="1750592" y="9790639"/>
                </a:lnTo>
                <a:lnTo>
                  <a:pt x="1751901" y="9790639"/>
                </a:lnTo>
                <a:lnTo>
                  <a:pt x="1753429" y="9803339"/>
                </a:lnTo>
                <a:lnTo>
                  <a:pt x="1768705" y="9803339"/>
                </a:lnTo>
                <a:lnTo>
                  <a:pt x="1766882" y="9790639"/>
                </a:lnTo>
                <a:lnTo>
                  <a:pt x="1763699" y="9777939"/>
                </a:lnTo>
                <a:lnTo>
                  <a:pt x="1759636" y="9765239"/>
                </a:lnTo>
                <a:lnTo>
                  <a:pt x="1755175" y="9752539"/>
                </a:lnTo>
                <a:close/>
              </a:path>
              <a:path w="2717165" h="11289665">
                <a:moveTo>
                  <a:pt x="1698287" y="9689039"/>
                </a:moveTo>
                <a:lnTo>
                  <a:pt x="1666030" y="9689039"/>
                </a:lnTo>
                <a:lnTo>
                  <a:pt x="1672904" y="9701739"/>
                </a:lnTo>
                <a:lnTo>
                  <a:pt x="1681852" y="9701739"/>
                </a:lnTo>
                <a:lnTo>
                  <a:pt x="1694727" y="9714439"/>
                </a:lnTo>
                <a:lnTo>
                  <a:pt x="1694509" y="9714439"/>
                </a:lnTo>
                <a:lnTo>
                  <a:pt x="1697345" y="9727139"/>
                </a:lnTo>
                <a:lnTo>
                  <a:pt x="1717858" y="9727139"/>
                </a:lnTo>
                <a:lnTo>
                  <a:pt x="1738044" y="9739839"/>
                </a:lnTo>
                <a:lnTo>
                  <a:pt x="1737499" y="9752539"/>
                </a:lnTo>
                <a:lnTo>
                  <a:pt x="1755175" y="9752539"/>
                </a:lnTo>
                <a:lnTo>
                  <a:pt x="1769382" y="9765239"/>
                </a:lnTo>
                <a:lnTo>
                  <a:pt x="1785194" y="9777939"/>
                </a:lnTo>
                <a:lnTo>
                  <a:pt x="1795545" y="9790639"/>
                </a:lnTo>
                <a:lnTo>
                  <a:pt x="1793364" y="9803339"/>
                </a:lnTo>
                <a:lnTo>
                  <a:pt x="1807842" y="9803339"/>
                </a:lnTo>
                <a:lnTo>
                  <a:pt x="1809226" y="9790639"/>
                </a:lnTo>
                <a:lnTo>
                  <a:pt x="1789982" y="9765239"/>
                </a:lnTo>
                <a:lnTo>
                  <a:pt x="1762390" y="9739839"/>
                </a:lnTo>
                <a:lnTo>
                  <a:pt x="1740117" y="9727139"/>
                </a:lnTo>
                <a:lnTo>
                  <a:pt x="1719197" y="9714439"/>
                </a:lnTo>
                <a:lnTo>
                  <a:pt x="1698287" y="9689039"/>
                </a:lnTo>
                <a:close/>
              </a:path>
              <a:path w="2717165" h="11289665">
                <a:moveTo>
                  <a:pt x="2084816" y="9765239"/>
                </a:moveTo>
                <a:lnTo>
                  <a:pt x="2069339" y="9765239"/>
                </a:lnTo>
                <a:lnTo>
                  <a:pt x="2064971" y="9777939"/>
                </a:lnTo>
                <a:lnTo>
                  <a:pt x="2065145" y="9790639"/>
                </a:lnTo>
                <a:lnTo>
                  <a:pt x="2068326" y="9803339"/>
                </a:lnTo>
                <a:lnTo>
                  <a:pt x="2086986" y="9803339"/>
                </a:lnTo>
                <a:lnTo>
                  <a:pt x="2077819" y="9777939"/>
                </a:lnTo>
                <a:lnTo>
                  <a:pt x="2082499" y="9777939"/>
                </a:lnTo>
                <a:lnTo>
                  <a:pt x="2084816" y="9765239"/>
                </a:lnTo>
                <a:close/>
              </a:path>
              <a:path w="2717165" h="11289665">
                <a:moveTo>
                  <a:pt x="2580837" y="9752539"/>
                </a:moveTo>
                <a:lnTo>
                  <a:pt x="2522044" y="9752539"/>
                </a:lnTo>
                <a:lnTo>
                  <a:pt x="2511457" y="9777939"/>
                </a:lnTo>
                <a:lnTo>
                  <a:pt x="2511345" y="9778120"/>
                </a:lnTo>
                <a:lnTo>
                  <a:pt x="2511807" y="9790639"/>
                </a:lnTo>
                <a:lnTo>
                  <a:pt x="2511648" y="9803339"/>
                </a:lnTo>
                <a:lnTo>
                  <a:pt x="2514645" y="9803339"/>
                </a:lnTo>
                <a:lnTo>
                  <a:pt x="2520513" y="9790639"/>
                </a:lnTo>
                <a:lnTo>
                  <a:pt x="2528714" y="9777939"/>
                </a:lnTo>
                <a:lnTo>
                  <a:pt x="2540454" y="9765239"/>
                </a:lnTo>
                <a:lnTo>
                  <a:pt x="2590754" y="9765239"/>
                </a:lnTo>
                <a:lnTo>
                  <a:pt x="2580837" y="9752539"/>
                </a:lnTo>
                <a:close/>
              </a:path>
              <a:path w="2717165" h="11289665">
                <a:moveTo>
                  <a:pt x="261214" y="9447739"/>
                </a:moveTo>
                <a:lnTo>
                  <a:pt x="155704" y="9447739"/>
                </a:lnTo>
                <a:lnTo>
                  <a:pt x="123119" y="9460439"/>
                </a:lnTo>
                <a:lnTo>
                  <a:pt x="92968" y="9485839"/>
                </a:lnTo>
                <a:lnTo>
                  <a:pt x="66449" y="9498539"/>
                </a:lnTo>
                <a:lnTo>
                  <a:pt x="37524" y="9549339"/>
                </a:lnTo>
                <a:lnTo>
                  <a:pt x="25485" y="9587439"/>
                </a:lnTo>
                <a:lnTo>
                  <a:pt x="28520" y="9638239"/>
                </a:lnTo>
                <a:lnTo>
                  <a:pt x="44815" y="9689039"/>
                </a:lnTo>
                <a:lnTo>
                  <a:pt x="72559" y="9727139"/>
                </a:lnTo>
                <a:lnTo>
                  <a:pt x="108968" y="9752539"/>
                </a:lnTo>
                <a:lnTo>
                  <a:pt x="152372" y="9777939"/>
                </a:lnTo>
                <a:lnTo>
                  <a:pt x="246904" y="9777939"/>
                </a:lnTo>
                <a:lnTo>
                  <a:pt x="269151" y="9765239"/>
                </a:lnTo>
                <a:lnTo>
                  <a:pt x="218251" y="9765239"/>
                </a:lnTo>
                <a:lnTo>
                  <a:pt x="170348" y="9752539"/>
                </a:lnTo>
                <a:lnTo>
                  <a:pt x="125099" y="9739839"/>
                </a:lnTo>
                <a:lnTo>
                  <a:pt x="86089" y="9714439"/>
                </a:lnTo>
                <a:lnTo>
                  <a:pt x="54849" y="9676339"/>
                </a:lnTo>
                <a:lnTo>
                  <a:pt x="39300" y="9625539"/>
                </a:lnTo>
                <a:lnTo>
                  <a:pt x="39840" y="9587439"/>
                </a:lnTo>
                <a:lnTo>
                  <a:pt x="56868" y="9536639"/>
                </a:lnTo>
                <a:lnTo>
                  <a:pt x="90781" y="9498539"/>
                </a:lnTo>
                <a:lnTo>
                  <a:pt x="114755" y="9485839"/>
                </a:lnTo>
                <a:lnTo>
                  <a:pt x="140918" y="9473139"/>
                </a:lnTo>
                <a:lnTo>
                  <a:pt x="168390" y="9473139"/>
                </a:lnTo>
                <a:lnTo>
                  <a:pt x="196292" y="9460439"/>
                </a:lnTo>
                <a:lnTo>
                  <a:pt x="276465" y="9460439"/>
                </a:lnTo>
                <a:lnTo>
                  <a:pt x="261214" y="9447739"/>
                </a:lnTo>
                <a:close/>
              </a:path>
              <a:path w="2717165" h="11289665">
                <a:moveTo>
                  <a:pt x="320476" y="9507010"/>
                </a:moveTo>
                <a:lnTo>
                  <a:pt x="319943" y="9511239"/>
                </a:lnTo>
                <a:lnTo>
                  <a:pt x="315380" y="9511239"/>
                </a:lnTo>
                <a:lnTo>
                  <a:pt x="323719" y="9523939"/>
                </a:lnTo>
                <a:lnTo>
                  <a:pt x="339242" y="9549339"/>
                </a:lnTo>
                <a:lnTo>
                  <a:pt x="351921" y="9574739"/>
                </a:lnTo>
                <a:lnTo>
                  <a:pt x="360069" y="9600139"/>
                </a:lnTo>
                <a:lnTo>
                  <a:pt x="361092" y="9638239"/>
                </a:lnTo>
                <a:lnTo>
                  <a:pt x="352295" y="9676339"/>
                </a:lnTo>
                <a:lnTo>
                  <a:pt x="334291" y="9701739"/>
                </a:lnTo>
                <a:lnTo>
                  <a:pt x="307695" y="9727139"/>
                </a:lnTo>
                <a:lnTo>
                  <a:pt x="265228" y="9752539"/>
                </a:lnTo>
                <a:lnTo>
                  <a:pt x="218251" y="9765239"/>
                </a:lnTo>
                <a:lnTo>
                  <a:pt x="269151" y="9765239"/>
                </a:lnTo>
                <a:lnTo>
                  <a:pt x="329627" y="9727139"/>
                </a:lnTo>
                <a:lnTo>
                  <a:pt x="370273" y="9650939"/>
                </a:lnTo>
                <a:lnTo>
                  <a:pt x="372740" y="9612839"/>
                </a:lnTo>
                <a:lnTo>
                  <a:pt x="363395" y="9562039"/>
                </a:lnTo>
                <a:lnTo>
                  <a:pt x="342309" y="9523939"/>
                </a:lnTo>
                <a:lnTo>
                  <a:pt x="320476" y="9507010"/>
                </a:lnTo>
                <a:close/>
              </a:path>
              <a:path w="2717165" h="11289665">
                <a:moveTo>
                  <a:pt x="1725605" y="9752539"/>
                </a:moveTo>
                <a:lnTo>
                  <a:pt x="1709525" y="9752539"/>
                </a:lnTo>
                <a:lnTo>
                  <a:pt x="1712746" y="9765239"/>
                </a:lnTo>
                <a:lnTo>
                  <a:pt x="1725715" y="9765239"/>
                </a:lnTo>
                <a:lnTo>
                  <a:pt x="1725605" y="9752539"/>
                </a:lnTo>
                <a:close/>
              </a:path>
              <a:path w="2717165" h="11289665">
                <a:moveTo>
                  <a:pt x="2074982" y="9752539"/>
                </a:moveTo>
                <a:lnTo>
                  <a:pt x="2053842" y="9752539"/>
                </a:lnTo>
                <a:lnTo>
                  <a:pt x="2048867" y="9765239"/>
                </a:lnTo>
                <a:lnTo>
                  <a:pt x="2070399" y="9765239"/>
                </a:lnTo>
                <a:lnTo>
                  <a:pt x="2074982" y="9752539"/>
                </a:lnTo>
                <a:close/>
              </a:path>
              <a:path w="2717165" h="11289665">
                <a:moveTo>
                  <a:pt x="1717858" y="9727139"/>
                </a:moveTo>
                <a:lnTo>
                  <a:pt x="1700510" y="9727139"/>
                </a:lnTo>
                <a:lnTo>
                  <a:pt x="1703892" y="9739839"/>
                </a:lnTo>
                <a:lnTo>
                  <a:pt x="1706652" y="9752539"/>
                </a:lnTo>
                <a:lnTo>
                  <a:pt x="1724840" y="9752539"/>
                </a:lnTo>
                <a:lnTo>
                  <a:pt x="1723164" y="9739839"/>
                </a:lnTo>
                <a:lnTo>
                  <a:pt x="1720772" y="9739839"/>
                </a:lnTo>
                <a:lnTo>
                  <a:pt x="1717858" y="9727139"/>
                </a:lnTo>
                <a:close/>
              </a:path>
              <a:path w="2717165" h="11289665">
                <a:moveTo>
                  <a:pt x="2551919" y="9739839"/>
                </a:moveTo>
                <a:lnTo>
                  <a:pt x="2536417" y="9752539"/>
                </a:lnTo>
                <a:lnTo>
                  <a:pt x="2567309" y="9752539"/>
                </a:lnTo>
                <a:lnTo>
                  <a:pt x="2551919" y="9739839"/>
                </a:lnTo>
                <a:close/>
              </a:path>
              <a:path w="2717165" h="11289665">
                <a:moveTo>
                  <a:pt x="1021405" y="9625539"/>
                </a:moveTo>
                <a:lnTo>
                  <a:pt x="1009176" y="9625539"/>
                </a:lnTo>
                <a:lnTo>
                  <a:pt x="1009176" y="9638239"/>
                </a:lnTo>
                <a:lnTo>
                  <a:pt x="1014813" y="9650939"/>
                </a:lnTo>
                <a:lnTo>
                  <a:pt x="1025707" y="9663639"/>
                </a:lnTo>
                <a:lnTo>
                  <a:pt x="1038237" y="9663639"/>
                </a:lnTo>
                <a:lnTo>
                  <a:pt x="1048784" y="9676339"/>
                </a:lnTo>
                <a:lnTo>
                  <a:pt x="1064469" y="9689039"/>
                </a:lnTo>
                <a:lnTo>
                  <a:pt x="1079663" y="9701739"/>
                </a:lnTo>
                <a:lnTo>
                  <a:pt x="1094447" y="9727139"/>
                </a:lnTo>
                <a:lnTo>
                  <a:pt x="1108905" y="9739839"/>
                </a:lnTo>
                <a:lnTo>
                  <a:pt x="1114251" y="9739839"/>
                </a:lnTo>
                <a:lnTo>
                  <a:pt x="1136630" y="9714439"/>
                </a:lnTo>
                <a:lnTo>
                  <a:pt x="1109450" y="9714439"/>
                </a:lnTo>
                <a:lnTo>
                  <a:pt x="1093121" y="9701739"/>
                </a:lnTo>
                <a:lnTo>
                  <a:pt x="1076607" y="9676339"/>
                </a:lnTo>
                <a:lnTo>
                  <a:pt x="1059521" y="9663639"/>
                </a:lnTo>
                <a:lnTo>
                  <a:pt x="1041473" y="9650939"/>
                </a:lnTo>
                <a:lnTo>
                  <a:pt x="1036563" y="9638239"/>
                </a:lnTo>
                <a:lnTo>
                  <a:pt x="1026198" y="9638239"/>
                </a:lnTo>
                <a:lnTo>
                  <a:pt x="1021405" y="9625539"/>
                </a:lnTo>
                <a:close/>
              </a:path>
              <a:path w="2717165" h="11289665">
                <a:moveTo>
                  <a:pt x="2520050" y="9562039"/>
                </a:moveTo>
                <a:lnTo>
                  <a:pt x="2518086" y="9562039"/>
                </a:lnTo>
                <a:lnTo>
                  <a:pt x="2488644" y="9574739"/>
                </a:lnTo>
                <a:lnTo>
                  <a:pt x="2466517" y="9587439"/>
                </a:lnTo>
                <a:lnTo>
                  <a:pt x="2453043" y="9612839"/>
                </a:lnTo>
                <a:lnTo>
                  <a:pt x="2449563" y="9638239"/>
                </a:lnTo>
                <a:lnTo>
                  <a:pt x="2457406" y="9676339"/>
                </a:lnTo>
                <a:lnTo>
                  <a:pt x="2475314" y="9701739"/>
                </a:lnTo>
                <a:lnTo>
                  <a:pt x="2501978" y="9727139"/>
                </a:lnTo>
                <a:lnTo>
                  <a:pt x="2536089" y="9739839"/>
                </a:lnTo>
                <a:lnTo>
                  <a:pt x="2567580" y="9739839"/>
                </a:lnTo>
                <a:lnTo>
                  <a:pt x="2597833" y="9727139"/>
                </a:lnTo>
                <a:lnTo>
                  <a:pt x="2623810" y="9714439"/>
                </a:lnTo>
                <a:lnTo>
                  <a:pt x="2522396" y="9714439"/>
                </a:lnTo>
                <a:lnTo>
                  <a:pt x="2504583" y="9701739"/>
                </a:lnTo>
                <a:lnTo>
                  <a:pt x="2471326" y="9663639"/>
                </a:lnTo>
                <a:lnTo>
                  <a:pt x="2465603" y="9625539"/>
                </a:lnTo>
                <a:lnTo>
                  <a:pt x="2470184" y="9612839"/>
                </a:lnTo>
                <a:lnTo>
                  <a:pt x="2480892" y="9600139"/>
                </a:lnTo>
                <a:lnTo>
                  <a:pt x="2495631" y="9587439"/>
                </a:lnTo>
                <a:lnTo>
                  <a:pt x="2531616" y="9587439"/>
                </a:lnTo>
                <a:lnTo>
                  <a:pt x="2528015" y="9574739"/>
                </a:lnTo>
                <a:lnTo>
                  <a:pt x="2520595" y="9574739"/>
                </a:lnTo>
                <a:lnTo>
                  <a:pt x="2520050" y="9562039"/>
                </a:lnTo>
                <a:close/>
              </a:path>
              <a:path w="2717165" h="11289665">
                <a:moveTo>
                  <a:pt x="1586549" y="9612839"/>
                </a:moveTo>
                <a:lnTo>
                  <a:pt x="1564011" y="9612839"/>
                </a:lnTo>
                <a:lnTo>
                  <a:pt x="1561540" y="9618392"/>
                </a:lnTo>
                <a:lnTo>
                  <a:pt x="1568329" y="9625539"/>
                </a:lnTo>
                <a:lnTo>
                  <a:pt x="1604709" y="9650939"/>
                </a:lnTo>
                <a:lnTo>
                  <a:pt x="1597072" y="9650939"/>
                </a:lnTo>
                <a:lnTo>
                  <a:pt x="1594235" y="9663639"/>
                </a:lnTo>
                <a:lnTo>
                  <a:pt x="1625654" y="9663639"/>
                </a:lnTo>
                <a:lnTo>
                  <a:pt x="1629192" y="9669886"/>
                </a:lnTo>
                <a:lnTo>
                  <a:pt x="1640280" y="9676339"/>
                </a:lnTo>
                <a:lnTo>
                  <a:pt x="1640825" y="9676339"/>
                </a:lnTo>
                <a:lnTo>
                  <a:pt x="1646290" y="9689039"/>
                </a:lnTo>
                <a:lnTo>
                  <a:pt x="1664503" y="9727139"/>
                </a:lnTo>
                <a:lnTo>
                  <a:pt x="1683256" y="9727139"/>
                </a:lnTo>
                <a:lnTo>
                  <a:pt x="1678096" y="9714439"/>
                </a:lnTo>
                <a:lnTo>
                  <a:pt x="1672904" y="9701739"/>
                </a:lnTo>
                <a:lnTo>
                  <a:pt x="1671268" y="9701739"/>
                </a:lnTo>
                <a:lnTo>
                  <a:pt x="1666030" y="9689039"/>
                </a:lnTo>
                <a:lnTo>
                  <a:pt x="1698287" y="9689039"/>
                </a:lnTo>
                <a:lnTo>
                  <a:pt x="1656210" y="9663639"/>
                </a:lnTo>
                <a:lnTo>
                  <a:pt x="1609701" y="9638239"/>
                </a:lnTo>
                <a:lnTo>
                  <a:pt x="1586549" y="9612839"/>
                </a:lnTo>
                <a:close/>
              </a:path>
              <a:path w="2717165" h="11289665">
                <a:moveTo>
                  <a:pt x="1225545" y="9612839"/>
                </a:moveTo>
                <a:lnTo>
                  <a:pt x="1209069" y="9612839"/>
                </a:lnTo>
                <a:lnTo>
                  <a:pt x="1204378" y="9625539"/>
                </a:lnTo>
                <a:lnTo>
                  <a:pt x="1185938" y="9625539"/>
                </a:lnTo>
                <a:lnTo>
                  <a:pt x="1188993" y="9638239"/>
                </a:lnTo>
                <a:lnTo>
                  <a:pt x="1190848" y="9638239"/>
                </a:lnTo>
                <a:lnTo>
                  <a:pt x="1186156" y="9650939"/>
                </a:lnTo>
                <a:lnTo>
                  <a:pt x="1164115" y="9650939"/>
                </a:lnTo>
                <a:lnTo>
                  <a:pt x="1168480" y="9663639"/>
                </a:lnTo>
                <a:lnTo>
                  <a:pt x="1168807" y="9663639"/>
                </a:lnTo>
                <a:lnTo>
                  <a:pt x="1163242" y="9676339"/>
                </a:lnTo>
                <a:lnTo>
                  <a:pt x="1132800" y="9676339"/>
                </a:lnTo>
                <a:lnTo>
                  <a:pt x="1137274" y="9689039"/>
                </a:lnTo>
                <a:lnTo>
                  <a:pt x="1140438" y="9689039"/>
                </a:lnTo>
                <a:lnTo>
                  <a:pt x="1134437" y="9701739"/>
                </a:lnTo>
                <a:lnTo>
                  <a:pt x="1113051" y="9701739"/>
                </a:lnTo>
                <a:lnTo>
                  <a:pt x="1115888" y="9714439"/>
                </a:lnTo>
                <a:lnTo>
                  <a:pt x="1136630" y="9714439"/>
                </a:lnTo>
                <a:lnTo>
                  <a:pt x="1170198" y="9676339"/>
                </a:lnTo>
                <a:lnTo>
                  <a:pt x="1197476" y="9650939"/>
                </a:lnTo>
                <a:lnTo>
                  <a:pt x="1223363" y="9625539"/>
                </a:lnTo>
                <a:lnTo>
                  <a:pt x="1225545" y="9612839"/>
                </a:lnTo>
                <a:close/>
              </a:path>
              <a:path w="2717165" h="11289665">
                <a:moveTo>
                  <a:pt x="2604284" y="9574739"/>
                </a:moveTo>
                <a:lnTo>
                  <a:pt x="2599047" y="9574739"/>
                </a:lnTo>
                <a:lnTo>
                  <a:pt x="2594246" y="9587439"/>
                </a:lnTo>
                <a:lnTo>
                  <a:pt x="2592718" y="9587439"/>
                </a:lnTo>
                <a:lnTo>
                  <a:pt x="2589554" y="9600139"/>
                </a:lnTo>
                <a:lnTo>
                  <a:pt x="2601229" y="9600139"/>
                </a:lnTo>
                <a:lnTo>
                  <a:pt x="2619468" y="9625539"/>
                </a:lnTo>
                <a:lnTo>
                  <a:pt x="2630362" y="9638239"/>
                </a:lnTo>
                <a:lnTo>
                  <a:pt x="2631518" y="9663639"/>
                </a:lnTo>
                <a:lnTo>
                  <a:pt x="2620542" y="9689039"/>
                </a:lnTo>
                <a:lnTo>
                  <a:pt x="2604115" y="9701739"/>
                </a:lnTo>
                <a:lnTo>
                  <a:pt x="2584467" y="9714439"/>
                </a:lnTo>
                <a:lnTo>
                  <a:pt x="2623810" y="9714439"/>
                </a:lnTo>
                <a:lnTo>
                  <a:pt x="2642473" y="9689039"/>
                </a:lnTo>
                <a:lnTo>
                  <a:pt x="2649871" y="9650939"/>
                </a:lnTo>
                <a:lnTo>
                  <a:pt x="2644778" y="9625539"/>
                </a:lnTo>
                <a:lnTo>
                  <a:pt x="2628986" y="9600139"/>
                </a:lnTo>
                <a:lnTo>
                  <a:pt x="2604284" y="9574739"/>
                </a:lnTo>
                <a:close/>
              </a:path>
              <a:path w="2717165" h="11289665">
                <a:moveTo>
                  <a:pt x="1116651" y="9689039"/>
                </a:moveTo>
                <a:lnTo>
                  <a:pt x="1109777" y="9689039"/>
                </a:lnTo>
                <a:lnTo>
                  <a:pt x="1108427" y="9701739"/>
                </a:lnTo>
                <a:lnTo>
                  <a:pt x="1121452" y="9701739"/>
                </a:lnTo>
                <a:lnTo>
                  <a:pt x="1116651" y="9689039"/>
                </a:lnTo>
                <a:close/>
              </a:path>
              <a:path w="2717165" h="11289665">
                <a:moveTo>
                  <a:pt x="2514158" y="9587439"/>
                </a:moveTo>
                <a:lnTo>
                  <a:pt x="2510750" y="9587439"/>
                </a:lnTo>
                <a:lnTo>
                  <a:pt x="2498186" y="9600139"/>
                </a:lnTo>
                <a:lnTo>
                  <a:pt x="2490145" y="9612839"/>
                </a:lnTo>
                <a:lnTo>
                  <a:pt x="2486552" y="9638239"/>
                </a:lnTo>
                <a:lnTo>
                  <a:pt x="2488622" y="9650939"/>
                </a:lnTo>
                <a:lnTo>
                  <a:pt x="2497136" y="9676339"/>
                </a:lnTo>
                <a:lnTo>
                  <a:pt x="2510888" y="9689039"/>
                </a:lnTo>
                <a:lnTo>
                  <a:pt x="2528670" y="9689039"/>
                </a:lnTo>
                <a:lnTo>
                  <a:pt x="2547077" y="9701739"/>
                </a:lnTo>
                <a:lnTo>
                  <a:pt x="2566600" y="9701739"/>
                </a:lnTo>
                <a:lnTo>
                  <a:pt x="2584506" y="9689039"/>
                </a:lnTo>
                <a:lnTo>
                  <a:pt x="2598065" y="9676339"/>
                </a:lnTo>
                <a:lnTo>
                  <a:pt x="2534998" y="9676339"/>
                </a:lnTo>
                <a:lnTo>
                  <a:pt x="2514751" y="9663639"/>
                </a:lnTo>
                <a:lnTo>
                  <a:pt x="2503628" y="9638239"/>
                </a:lnTo>
                <a:lnTo>
                  <a:pt x="2505845" y="9625539"/>
                </a:lnTo>
                <a:lnTo>
                  <a:pt x="2525614" y="9600139"/>
                </a:lnTo>
                <a:lnTo>
                  <a:pt x="2516122" y="9600139"/>
                </a:lnTo>
                <a:lnTo>
                  <a:pt x="2514158" y="9587439"/>
                </a:lnTo>
                <a:close/>
              </a:path>
              <a:path w="2717165" h="11289665">
                <a:moveTo>
                  <a:pt x="1618457" y="9663639"/>
                </a:moveTo>
                <a:lnTo>
                  <a:pt x="1604164" y="9663639"/>
                </a:lnTo>
                <a:lnTo>
                  <a:pt x="1607851" y="9676339"/>
                </a:lnTo>
                <a:lnTo>
                  <a:pt x="1611570" y="9676339"/>
                </a:lnTo>
                <a:lnTo>
                  <a:pt x="1615349" y="9689039"/>
                </a:lnTo>
                <a:lnTo>
                  <a:pt x="1639446" y="9689039"/>
                </a:lnTo>
                <a:lnTo>
                  <a:pt x="1632720" y="9676115"/>
                </a:lnTo>
                <a:lnTo>
                  <a:pt x="1629192" y="9669886"/>
                </a:lnTo>
                <a:lnTo>
                  <a:pt x="1618457" y="9663639"/>
                </a:lnTo>
                <a:close/>
              </a:path>
              <a:path w="2717165" h="11289665">
                <a:moveTo>
                  <a:pt x="1145675" y="9663639"/>
                </a:moveTo>
                <a:lnTo>
                  <a:pt x="1131873" y="9663639"/>
                </a:lnTo>
                <a:lnTo>
                  <a:pt x="1130700" y="9676339"/>
                </a:lnTo>
                <a:lnTo>
                  <a:pt x="1151567" y="9676339"/>
                </a:lnTo>
                <a:lnTo>
                  <a:pt x="1145675" y="9663639"/>
                </a:lnTo>
                <a:close/>
              </a:path>
              <a:path w="2717165" h="11289665">
                <a:moveTo>
                  <a:pt x="1604164" y="9663639"/>
                </a:moveTo>
                <a:lnTo>
                  <a:pt x="1591834" y="9663639"/>
                </a:lnTo>
                <a:lnTo>
                  <a:pt x="1591405" y="9676115"/>
                </a:lnTo>
                <a:lnTo>
                  <a:pt x="1591616" y="9676339"/>
                </a:lnTo>
                <a:lnTo>
                  <a:pt x="1601436" y="9676339"/>
                </a:lnTo>
                <a:lnTo>
                  <a:pt x="1604164" y="9663639"/>
                </a:lnTo>
                <a:close/>
              </a:path>
              <a:path w="2717165" h="11289665">
                <a:moveTo>
                  <a:pt x="2595119" y="9612839"/>
                </a:moveTo>
                <a:lnTo>
                  <a:pt x="2578576" y="9612839"/>
                </a:lnTo>
                <a:lnTo>
                  <a:pt x="2576474" y="9625539"/>
                </a:lnTo>
                <a:lnTo>
                  <a:pt x="2579298" y="9625539"/>
                </a:lnTo>
                <a:lnTo>
                  <a:pt x="2588703" y="9638239"/>
                </a:lnTo>
                <a:lnTo>
                  <a:pt x="2590059" y="9650939"/>
                </a:lnTo>
                <a:lnTo>
                  <a:pt x="2584315" y="9663639"/>
                </a:lnTo>
                <a:lnTo>
                  <a:pt x="2572424" y="9676339"/>
                </a:lnTo>
                <a:lnTo>
                  <a:pt x="2598065" y="9676339"/>
                </a:lnTo>
                <a:lnTo>
                  <a:pt x="2605491" y="9663639"/>
                </a:lnTo>
                <a:lnTo>
                  <a:pt x="2607885" y="9638239"/>
                </a:lnTo>
                <a:lnTo>
                  <a:pt x="2604632" y="9625539"/>
                </a:lnTo>
                <a:lnTo>
                  <a:pt x="2595119" y="9612839"/>
                </a:lnTo>
                <a:close/>
              </a:path>
              <a:path w="2717165" h="11289665">
                <a:moveTo>
                  <a:pt x="92526" y="9650939"/>
                </a:moveTo>
                <a:lnTo>
                  <a:pt x="74332" y="9650939"/>
                </a:lnTo>
                <a:lnTo>
                  <a:pt x="79696" y="9663639"/>
                </a:lnTo>
                <a:lnTo>
                  <a:pt x="91108" y="9663639"/>
                </a:lnTo>
                <a:lnTo>
                  <a:pt x="92526" y="9650939"/>
                </a:lnTo>
                <a:close/>
              </a:path>
              <a:path w="2717165" h="11289665">
                <a:moveTo>
                  <a:pt x="266015" y="9523939"/>
                </a:moveTo>
                <a:lnTo>
                  <a:pt x="258881" y="9523939"/>
                </a:lnTo>
                <a:lnTo>
                  <a:pt x="258112" y="9536639"/>
                </a:lnTo>
                <a:lnTo>
                  <a:pt x="260013" y="9536639"/>
                </a:lnTo>
                <a:lnTo>
                  <a:pt x="281123" y="9562039"/>
                </a:lnTo>
                <a:lnTo>
                  <a:pt x="296730" y="9587439"/>
                </a:lnTo>
                <a:lnTo>
                  <a:pt x="307180" y="9625539"/>
                </a:lnTo>
                <a:lnTo>
                  <a:pt x="312824" y="9650939"/>
                </a:lnTo>
                <a:lnTo>
                  <a:pt x="313806" y="9663639"/>
                </a:lnTo>
                <a:lnTo>
                  <a:pt x="320680" y="9650939"/>
                </a:lnTo>
                <a:lnTo>
                  <a:pt x="317601" y="9612839"/>
                </a:lnTo>
                <a:lnTo>
                  <a:pt x="308241" y="9574739"/>
                </a:lnTo>
                <a:lnTo>
                  <a:pt x="291434" y="9549339"/>
                </a:lnTo>
                <a:lnTo>
                  <a:pt x="266015" y="9523939"/>
                </a:lnTo>
                <a:close/>
              </a:path>
              <a:path w="2717165" h="11289665">
                <a:moveTo>
                  <a:pt x="80407" y="9612839"/>
                </a:moveTo>
                <a:lnTo>
                  <a:pt x="66912" y="9612839"/>
                </a:lnTo>
                <a:lnTo>
                  <a:pt x="67305" y="9625539"/>
                </a:lnTo>
                <a:lnTo>
                  <a:pt x="68740" y="9638239"/>
                </a:lnTo>
                <a:lnTo>
                  <a:pt x="70810" y="9650939"/>
                </a:lnTo>
                <a:lnTo>
                  <a:pt x="90902" y="9650939"/>
                </a:lnTo>
                <a:lnTo>
                  <a:pt x="87903" y="9638239"/>
                </a:lnTo>
                <a:lnTo>
                  <a:pt x="84515" y="9625539"/>
                </a:lnTo>
                <a:lnTo>
                  <a:pt x="81833" y="9625539"/>
                </a:lnTo>
                <a:lnTo>
                  <a:pt x="80407" y="9612839"/>
                </a:lnTo>
                <a:close/>
              </a:path>
              <a:path w="2717165" h="11289665">
                <a:moveTo>
                  <a:pt x="1177754" y="9638239"/>
                </a:moveTo>
                <a:lnTo>
                  <a:pt x="1158741" y="9638239"/>
                </a:lnTo>
                <a:lnTo>
                  <a:pt x="1157657" y="9650939"/>
                </a:lnTo>
                <a:lnTo>
                  <a:pt x="1181682" y="9650939"/>
                </a:lnTo>
                <a:lnTo>
                  <a:pt x="1177754" y="9638239"/>
                </a:lnTo>
                <a:close/>
              </a:path>
              <a:path w="2717165" h="11289665">
                <a:moveTo>
                  <a:pt x="1564338" y="9600139"/>
                </a:moveTo>
                <a:lnTo>
                  <a:pt x="1558009" y="9600139"/>
                </a:lnTo>
                <a:lnTo>
                  <a:pt x="1549667" y="9612839"/>
                </a:lnTo>
                <a:lnTo>
                  <a:pt x="1541929" y="9625539"/>
                </a:lnTo>
                <a:lnTo>
                  <a:pt x="1535193" y="9638239"/>
                </a:lnTo>
                <a:lnTo>
                  <a:pt x="1529859" y="9650939"/>
                </a:lnTo>
                <a:lnTo>
                  <a:pt x="1536883" y="9650939"/>
                </a:lnTo>
                <a:lnTo>
                  <a:pt x="1540049" y="9638239"/>
                </a:lnTo>
                <a:lnTo>
                  <a:pt x="1547102" y="9638239"/>
                </a:lnTo>
                <a:lnTo>
                  <a:pt x="1552445" y="9625539"/>
                </a:lnTo>
                <a:lnTo>
                  <a:pt x="1558361" y="9625539"/>
                </a:lnTo>
                <a:lnTo>
                  <a:pt x="1561540" y="9618392"/>
                </a:lnTo>
                <a:lnTo>
                  <a:pt x="1556264" y="9612839"/>
                </a:lnTo>
                <a:lnTo>
                  <a:pt x="1586549" y="9612839"/>
                </a:lnTo>
                <a:lnTo>
                  <a:pt x="1564338" y="9600139"/>
                </a:lnTo>
                <a:close/>
              </a:path>
              <a:path w="2717165" h="11289665">
                <a:moveTo>
                  <a:pt x="1547102" y="9638239"/>
                </a:moveTo>
                <a:lnTo>
                  <a:pt x="1544370" y="9638239"/>
                </a:lnTo>
                <a:lnTo>
                  <a:pt x="1546412" y="9640467"/>
                </a:lnTo>
                <a:lnTo>
                  <a:pt x="1547102" y="9638239"/>
                </a:lnTo>
                <a:close/>
              </a:path>
              <a:path w="2717165" h="11289665">
                <a:moveTo>
                  <a:pt x="1041310" y="9600139"/>
                </a:moveTo>
                <a:lnTo>
                  <a:pt x="1026859" y="9600139"/>
                </a:lnTo>
                <a:lnTo>
                  <a:pt x="1019978" y="9612839"/>
                </a:lnTo>
                <a:lnTo>
                  <a:pt x="1015068" y="9612839"/>
                </a:lnTo>
                <a:lnTo>
                  <a:pt x="1011304" y="9625539"/>
                </a:lnTo>
                <a:lnTo>
                  <a:pt x="1028816" y="9625539"/>
                </a:lnTo>
                <a:lnTo>
                  <a:pt x="1035431" y="9612839"/>
                </a:lnTo>
                <a:lnTo>
                  <a:pt x="1041310" y="9600139"/>
                </a:lnTo>
                <a:close/>
              </a:path>
              <a:path w="2717165" h="11289665">
                <a:moveTo>
                  <a:pt x="1200777" y="9612839"/>
                </a:moveTo>
                <a:lnTo>
                  <a:pt x="1183483" y="9612839"/>
                </a:lnTo>
                <a:lnTo>
                  <a:pt x="1181873" y="9625539"/>
                </a:lnTo>
                <a:lnTo>
                  <a:pt x="1204378" y="9625539"/>
                </a:lnTo>
                <a:lnTo>
                  <a:pt x="1200777" y="9612839"/>
                </a:lnTo>
                <a:close/>
              </a:path>
              <a:path w="2717165" h="11289665">
                <a:moveTo>
                  <a:pt x="1984283" y="9549339"/>
                </a:moveTo>
                <a:lnTo>
                  <a:pt x="1978091" y="9549339"/>
                </a:lnTo>
                <a:lnTo>
                  <a:pt x="1965725" y="9562039"/>
                </a:lnTo>
                <a:lnTo>
                  <a:pt x="1928117" y="9600139"/>
                </a:lnTo>
                <a:lnTo>
                  <a:pt x="1925441" y="9612839"/>
                </a:lnTo>
                <a:lnTo>
                  <a:pt x="1925280" y="9612839"/>
                </a:lnTo>
                <a:lnTo>
                  <a:pt x="1927657" y="9625539"/>
                </a:lnTo>
                <a:lnTo>
                  <a:pt x="1932591" y="9625539"/>
                </a:lnTo>
                <a:lnTo>
                  <a:pt x="1945824" y="9600139"/>
                </a:lnTo>
                <a:lnTo>
                  <a:pt x="1958832" y="9587439"/>
                </a:lnTo>
                <a:lnTo>
                  <a:pt x="1971349" y="9574739"/>
                </a:lnTo>
                <a:lnTo>
                  <a:pt x="1983110" y="9562039"/>
                </a:lnTo>
                <a:lnTo>
                  <a:pt x="1984627" y="9562039"/>
                </a:lnTo>
                <a:lnTo>
                  <a:pt x="1984283" y="9549339"/>
                </a:lnTo>
                <a:close/>
              </a:path>
              <a:path w="2717165" h="11289665">
                <a:moveTo>
                  <a:pt x="77905" y="9587439"/>
                </a:moveTo>
                <a:lnTo>
                  <a:pt x="68631" y="9587439"/>
                </a:lnTo>
                <a:lnTo>
                  <a:pt x="68194" y="9600139"/>
                </a:lnTo>
                <a:lnTo>
                  <a:pt x="67298" y="9612839"/>
                </a:lnTo>
                <a:lnTo>
                  <a:pt x="79747" y="9612839"/>
                </a:lnTo>
                <a:lnTo>
                  <a:pt x="79148" y="9600139"/>
                </a:lnTo>
                <a:lnTo>
                  <a:pt x="77905" y="9587439"/>
                </a:lnTo>
                <a:close/>
              </a:path>
              <a:path w="2717165" h="11289665">
                <a:moveTo>
                  <a:pt x="1245076" y="9600139"/>
                </a:moveTo>
                <a:lnTo>
                  <a:pt x="1219108" y="9600139"/>
                </a:lnTo>
                <a:lnTo>
                  <a:pt x="1213870" y="9612839"/>
                </a:lnTo>
                <a:lnTo>
                  <a:pt x="1244422" y="9612839"/>
                </a:lnTo>
                <a:lnTo>
                  <a:pt x="1245076" y="9600139"/>
                </a:lnTo>
                <a:close/>
              </a:path>
              <a:path w="2717165" h="11289665">
                <a:moveTo>
                  <a:pt x="2601229" y="9600139"/>
                </a:moveTo>
                <a:lnTo>
                  <a:pt x="2586499" y="9600139"/>
                </a:lnTo>
                <a:lnTo>
                  <a:pt x="2582244" y="9612839"/>
                </a:lnTo>
                <a:lnTo>
                  <a:pt x="2599483" y="9612839"/>
                </a:lnTo>
                <a:lnTo>
                  <a:pt x="2601229" y="9600139"/>
                </a:lnTo>
                <a:close/>
              </a:path>
              <a:path w="2717165" h="11289665">
                <a:moveTo>
                  <a:pt x="42990" y="9498539"/>
                </a:moveTo>
                <a:lnTo>
                  <a:pt x="27714" y="9498539"/>
                </a:lnTo>
                <a:lnTo>
                  <a:pt x="19812" y="9511239"/>
                </a:lnTo>
                <a:lnTo>
                  <a:pt x="12534" y="9523939"/>
                </a:lnTo>
                <a:lnTo>
                  <a:pt x="5972" y="9536639"/>
                </a:lnTo>
                <a:lnTo>
                  <a:pt x="218" y="9562039"/>
                </a:lnTo>
                <a:lnTo>
                  <a:pt x="218" y="9600139"/>
                </a:lnTo>
                <a:lnTo>
                  <a:pt x="5014" y="9574739"/>
                </a:lnTo>
                <a:lnTo>
                  <a:pt x="13543" y="9549339"/>
                </a:lnTo>
                <a:lnTo>
                  <a:pt x="25121" y="9523939"/>
                </a:lnTo>
                <a:lnTo>
                  <a:pt x="39062" y="9511239"/>
                </a:lnTo>
                <a:lnTo>
                  <a:pt x="42117" y="9511239"/>
                </a:lnTo>
                <a:lnTo>
                  <a:pt x="42990" y="9498539"/>
                </a:lnTo>
                <a:close/>
              </a:path>
              <a:path w="2717165" h="11289665">
                <a:moveTo>
                  <a:pt x="1014632" y="9282639"/>
                </a:moveTo>
                <a:lnTo>
                  <a:pt x="990954" y="9282639"/>
                </a:lnTo>
                <a:lnTo>
                  <a:pt x="991609" y="9295339"/>
                </a:lnTo>
                <a:lnTo>
                  <a:pt x="983613" y="9308039"/>
                </a:lnTo>
                <a:lnTo>
                  <a:pt x="977152" y="9333439"/>
                </a:lnTo>
                <a:lnTo>
                  <a:pt x="972245" y="9358839"/>
                </a:lnTo>
                <a:lnTo>
                  <a:pt x="968914" y="9371539"/>
                </a:lnTo>
                <a:lnTo>
                  <a:pt x="968365" y="9422339"/>
                </a:lnTo>
                <a:lnTo>
                  <a:pt x="977693" y="9473139"/>
                </a:lnTo>
                <a:lnTo>
                  <a:pt x="995098" y="9511239"/>
                </a:lnTo>
                <a:lnTo>
                  <a:pt x="1018777" y="9549339"/>
                </a:lnTo>
                <a:lnTo>
                  <a:pt x="1046929" y="9574739"/>
                </a:lnTo>
                <a:lnTo>
                  <a:pt x="1039557" y="9587439"/>
                </a:lnTo>
                <a:lnTo>
                  <a:pt x="1033126" y="9600139"/>
                </a:lnTo>
                <a:lnTo>
                  <a:pt x="1047352" y="9600139"/>
                </a:lnTo>
                <a:lnTo>
                  <a:pt x="1054458" y="9587439"/>
                </a:lnTo>
                <a:lnTo>
                  <a:pt x="1058386" y="9587439"/>
                </a:lnTo>
                <a:lnTo>
                  <a:pt x="1064169" y="9574739"/>
                </a:lnTo>
                <a:lnTo>
                  <a:pt x="1061113" y="9574739"/>
                </a:lnTo>
                <a:lnTo>
                  <a:pt x="1054514" y="9562039"/>
                </a:lnTo>
                <a:lnTo>
                  <a:pt x="1048006" y="9562039"/>
                </a:lnTo>
                <a:lnTo>
                  <a:pt x="1041642" y="9549339"/>
                </a:lnTo>
                <a:lnTo>
                  <a:pt x="1035472" y="9536639"/>
                </a:lnTo>
                <a:lnTo>
                  <a:pt x="1027180" y="9536639"/>
                </a:lnTo>
                <a:lnTo>
                  <a:pt x="1022007" y="9523621"/>
                </a:lnTo>
                <a:lnTo>
                  <a:pt x="1017291" y="9511239"/>
                </a:lnTo>
                <a:lnTo>
                  <a:pt x="1012680" y="9511239"/>
                </a:lnTo>
                <a:lnTo>
                  <a:pt x="1008303" y="9498539"/>
                </a:lnTo>
                <a:lnTo>
                  <a:pt x="1013213" y="9498539"/>
                </a:lnTo>
                <a:lnTo>
                  <a:pt x="1015068" y="9485839"/>
                </a:lnTo>
                <a:lnTo>
                  <a:pt x="1001102" y="9485839"/>
                </a:lnTo>
                <a:lnTo>
                  <a:pt x="995851" y="9473139"/>
                </a:lnTo>
                <a:lnTo>
                  <a:pt x="991255" y="9460439"/>
                </a:lnTo>
                <a:lnTo>
                  <a:pt x="987354" y="9447739"/>
                </a:lnTo>
                <a:lnTo>
                  <a:pt x="984190" y="9435039"/>
                </a:lnTo>
                <a:lnTo>
                  <a:pt x="992373" y="9435039"/>
                </a:lnTo>
                <a:lnTo>
                  <a:pt x="998483" y="9422339"/>
                </a:lnTo>
                <a:lnTo>
                  <a:pt x="981244" y="9422339"/>
                </a:lnTo>
                <a:lnTo>
                  <a:pt x="980322" y="9409403"/>
                </a:lnTo>
                <a:lnTo>
                  <a:pt x="979907" y="9396939"/>
                </a:lnTo>
                <a:lnTo>
                  <a:pt x="980016" y="9384239"/>
                </a:lnTo>
                <a:lnTo>
                  <a:pt x="980698" y="9371539"/>
                </a:lnTo>
                <a:lnTo>
                  <a:pt x="995210" y="9371539"/>
                </a:lnTo>
                <a:lnTo>
                  <a:pt x="996628" y="9358839"/>
                </a:lnTo>
                <a:lnTo>
                  <a:pt x="983098" y="9358839"/>
                </a:lnTo>
                <a:lnTo>
                  <a:pt x="985980" y="9346139"/>
                </a:lnTo>
                <a:lnTo>
                  <a:pt x="989700" y="9333439"/>
                </a:lnTo>
                <a:lnTo>
                  <a:pt x="994238" y="9320739"/>
                </a:lnTo>
                <a:lnTo>
                  <a:pt x="999574" y="9308039"/>
                </a:lnTo>
                <a:lnTo>
                  <a:pt x="1017469" y="9308039"/>
                </a:lnTo>
                <a:lnTo>
                  <a:pt x="1018451" y="9295339"/>
                </a:lnTo>
                <a:lnTo>
                  <a:pt x="1016923" y="9295339"/>
                </a:lnTo>
                <a:lnTo>
                  <a:pt x="1014632" y="9282639"/>
                </a:lnTo>
                <a:close/>
              </a:path>
              <a:path w="2717165" h="11289665">
                <a:moveTo>
                  <a:pt x="1270902" y="9574739"/>
                </a:moveTo>
                <a:lnTo>
                  <a:pt x="1237875" y="9574739"/>
                </a:lnTo>
                <a:lnTo>
                  <a:pt x="1241585" y="9587439"/>
                </a:lnTo>
                <a:lnTo>
                  <a:pt x="1200859" y="9587439"/>
                </a:lnTo>
                <a:lnTo>
                  <a:pt x="1207791" y="9600139"/>
                </a:lnTo>
                <a:lnTo>
                  <a:pt x="1252707" y="9600139"/>
                </a:lnTo>
                <a:lnTo>
                  <a:pt x="1262070" y="9587439"/>
                </a:lnTo>
                <a:lnTo>
                  <a:pt x="1270902" y="9574739"/>
                </a:lnTo>
                <a:close/>
              </a:path>
              <a:path w="2717165" h="11289665">
                <a:moveTo>
                  <a:pt x="2534084" y="9587439"/>
                </a:moveTo>
                <a:lnTo>
                  <a:pt x="2527906" y="9587439"/>
                </a:lnTo>
                <a:lnTo>
                  <a:pt x="2523105" y="9600139"/>
                </a:lnTo>
                <a:lnTo>
                  <a:pt x="2533771" y="9600139"/>
                </a:lnTo>
                <a:lnTo>
                  <a:pt x="2534084" y="9587439"/>
                </a:lnTo>
                <a:close/>
              </a:path>
              <a:path w="2717165" h="11289665">
                <a:moveTo>
                  <a:pt x="1216237" y="9574739"/>
                </a:moveTo>
                <a:lnTo>
                  <a:pt x="1187138" y="9574739"/>
                </a:lnTo>
                <a:lnTo>
                  <a:pt x="1193968" y="9587439"/>
                </a:lnTo>
                <a:lnTo>
                  <a:pt x="1227291" y="9587439"/>
                </a:lnTo>
                <a:lnTo>
                  <a:pt x="1216237" y="9574739"/>
                </a:lnTo>
                <a:close/>
              </a:path>
              <a:path w="2717165" h="11289665">
                <a:moveTo>
                  <a:pt x="1202325" y="9562039"/>
                </a:moveTo>
                <a:lnTo>
                  <a:pt x="1186210" y="9562039"/>
                </a:lnTo>
                <a:lnTo>
                  <a:pt x="1184782" y="9574739"/>
                </a:lnTo>
                <a:lnTo>
                  <a:pt x="1209260" y="9574739"/>
                </a:lnTo>
                <a:lnTo>
                  <a:pt x="1202325" y="9562039"/>
                </a:lnTo>
                <a:close/>
              </a:path>
              <a:path w="2717165" h="11289665">
                <a:moveTo>
                  <a:pt x="1250968" y="9562039"/>
                </a:moveTo>
                <a:lnTo>
                  <a:pt x="1232215" y="9562039"/>
                </a:lnTo>
                <a:lnTo>
                  <a:pt x="1234056" y="9574739"/>
                </a:lnTo>
                <a:lnTo>
                  <a:pt x="1254402" y="9574739"/>
                </a:lnTo>
                <a:lnTo>
                  <a:pt x="1250968" y="9562039"/>
                </a:lnTo>
                <a:close/>
              </a:path>
              <a:path w="2717165" h="11289665">
                <a:moveTo>
                  <a:pt x="1384631" y="9447739"/>
                </a:moveTo>
                <a:lnTo>
                  <a:pt x="1363205" y="9447739"/>
                </a:lnTo>
                <a:lnTo>
                  <a:pt x="1355293" y="9460439"/>
                </a:lnTo>
                <a:lnTo>
                  <a:pt x="1347565" y="9473139"/>
                </a:lnTo>
                <a:lnTo>
                  <a:pt x="1321564" y="9473139"/>
                </a:lnTo>
                <a:lnTo>
                  <a:pt x="1325710" y="9485839"/>
                </a:lnTo>
                <a:lnTo>
                  <a:pt x="1328059" y="9485839"/>
                </a:lnTo>
                <a:lnTo>
                  <a:pt x="1323801" y="9498539"/>
                </a:lnTo>
                <a:lnTo>
                  <a:pt x="1319460" y="9498539"/>
                </a:lnTo>
                <a:lnTo>
                  <a:pt x="1315017" y="9511239"/>
                </a:lnTo>
                <a:lnTo>
                  <a:pt x="1305633" y="9511239"/>
                </a:lnTo>
                <a:lnTo>
                  <a:pt x="1296904" y="9523939"/>
                </a:lnTo>
                <a:lnTo>
                  <a:pt x="1294940" y="9523939"/>
                </a:lnTo>
                <a:lnTo>
                  <a:pt x="1293195" y="9536639"/>
                </a:lnTo>
                <a:lnTo>
                  <a:pt x="1265589" y="9536639"/>
                </a:lnTo>
                <a:lnTo>
                  <a:pt x="1274755" y="9549339"/>
                </a:lnTo>
                <a:lnTo>
                  <a:pt x="1274895" y="9549339"/>
                </a:lnTo>
                <a:lnTo>
                  <a:pt x="1270499" y="9562039"/>
                </a:lnTo>
                <a:lnTo>
                  <a:pt x="1265941" y="9562039"/>
                </a:lnTo>
                <a:lnTo>
                  <a:pt x="1261116" y="9574739"/>
                </a:lnTo>
                <a:lnTo>
                  <a:pt x="1278792" y="9574739"/>
                </a:lnTo>
                <a:lnTo>
                  <a:pt x="1290523" y="9549339"/>
                </a:lnTo>
                <a:lnTo>
                  <a:pt x="1303083" y="9536639"/>
                </a:lnTo>
                <a:lnTo>
                  <a:pt x="1315909" y="9523939"/>
                </a:lnTo>
                <a:lnTo>
                  <a:pt x="1328438" y="9511239"/>
                </a:lnTo>
                <a:lnTo>
                  <a:pt x="1342097" y="9498539"/>
                </a:lnTo>
                <a:lnTo>
                  <a:pt x="1356043" y="9485839"/>
                </a:lnTo>
                <a:lnTo>
                  <a:pt x="1370235" y="9460439"/>
                </a:lnTo>
                <a:lnTo>
                  <a:pt x="1384631" y="9447739"/>
                </a:lnTo>
                <a:close/>
              </a:path>
              <a:path w="2717165" h="11289665">
                <a:moveTo>
                  <a:pt x="2264619" y="9485839"/>
                </a:moveTo>
                <a:lnTo>
                  <a:pt x="2256872" y="9485839"/>
                </a:lnTo>
                <a:lnTo>
                  <a:pt x="2253742" y="9498539"/>
                </a:lnTo>
                <a:lnTo>
                  <a:pt x="2252534" y="9511239"/>
                </a:lnTo>
                <a:lnTo>
                  <a:pt x="2251778" y="9511239"/>
                </a:lnTo>
                <a:lnTo>
                  <a:pt x="2249998" y="9523939"/>
                </a:lnTo>
                <a:lnTo>
                  <a:pt x="2246278" y="9523939"/>
                </a:lnTo>
                <a:lnTo>
                  <a:pt x="2241514" y="9536639"/>
                </a:lnTo>
                <a:lnTo>
                  <a:pt x="2236686" y="9536639"/>
                </a:lnTo>
                <a:lnTo>
                  <a:pt x="2233522" y="9549339"/>
                </a:lnTo>
                <a:lnTo>
                  <a:pt x="2224138" y="9549339"/>
                </a:lnTo>
                <a:lnTo>
                  <a:pt x="2221930" y="9562039"/>
                </a:lnTo>
                <a:lnTo>
                  <a:pt x="2221533" y="9562039"/>
                </a:lnTo>
                <a:lnTo>
                  <a:pt x="2223202" y="9574739"/>
                </a:lnTo>
                <a:lnTo>
                  <a:pt x="2227193" y="9574739"/>
                </a:lnTo>
                <a:lnTo>
                  <a:pt x="2243829" y="9549339"/>
                </a:lnTo>
                <a:lnTo>
                  <a:pt x="2256435" y="9536639"/>
                </a:lnTo>
                <a:lnTo>
                  <a:pt x="2264049" y="9523939"/>
                </a:lnTo>
                <a:lnTo>
                  <a:pt x="2265710" y="9498539"/>
                </a:lnTo>
                <a:lnTo>
                  <a:pt x="2264619" y="9485839"/>
                </a:lnTo>
                <a:close/>
              </a:path>
              <a:path w="2717165" h="11289665">
                <a:moveTo>
                  <a:pt x="2257308" y="9562039"/>
                </a:moveTo>
                <a:lnTo>
                  <a:pt x="2243233" y="9562039"/>
                </a:lnTo>
                <a:lnTo>
                  <a:pt x="2242905" y="9574739"/>
                </a:lnTo>
                <a:lnTo>
                  <a:pt x="2252180" y="9574739"/>
                </a:lnTo>
                <a:lnTo>
                  <a:pt x="2257308" y="9562039"/>
                </a:lnTo>
                <a:close/>
              </a:path>
              <a:path w="2717165" h="11289665">
                <a:moveTo>
                  <a:pt x="1241912" y="9549339"/>
                </a:moveTo>
                <a:lnTo>
                  <a:pt x="1237616" y="9549339"/>
                </a:lnTo>
                <a:lnTo>
                  <a:pt x="1233892" y="9562039"/>
                </a:lnTo>
                <a:lnTo>
                  <a:pt x="1246635" y="9562039"/>
                </a:lnTo>
                <a:lnTo>
                  <a:pt x="1241912" y="9549339"/>
                </a:lnTo>
                <a:close/>
              </a:path>
              <a:path w="2717165" h="11289665">
                <a:moveTo>
                  <a:pt x="2224138" y="9549339"/>
                </a:moveTo>
                <a:lnTo>
                  <a:pt x="2203952" y="9549339"/>
                </a:lnTo>
                <a:lnTo>
                  <a:pt x="2200788" y="9562039"/>
                </a:lnTo>
                <a:lnTo>
                  <a:pt x="2218792" y="9562039"/>
                </a:lnTo>
                <a:lnTo>
                  <a:pt x="2224138" y="9549339"/>
                </a:lnTo>
                <a:close/>
              </a:path>
              <a:path w="2717165" h="11289665">
                <a:moveTo>
                  <a:pt x="2274875" y="9536639"/>
                </a:moveTo>
                <a:lnTo>
                  <a:pt x="2259741" y="9536639"/>
                </a:lnTo>
                <a:lnTo>
                  <a:pt x="2248595" y="9562039"/>
                </a:lnTo>
                <a:lnTo>
                  <a:pt x="2266801" y="9562039"/>
                </a:lnTo>
                <a:lnTo>
                  <a:pt x="2271056" y="9549339"/>
                </a:lnTo>
                <a:lnTo>
                  <a:pt x="2274875" y="9536639"/>
                </a:lnTo>
                <a:close/>
              </a:path>
              <a:path w="2717165" h="11289665">
                <a:moveTo>
                  <a:pt x="2287205" y="9549339"/>
                </a:moveTo>
                <a:lnTo>
                  <a:pt x="2280017" y="9549339"/>
                </a:lnTo>
                <a:lnTo>
                  <a:pt x="2283135" y="9562039"/>
                </a:lnTo>
                <a:lnTo>
                  <a:pt x="2287205" y="9549339"/>
                </a:lnTo>
                <a:close/>
              </a:path>
              <a:path w="2717165" h="11289665">
                <a:moveTo>
                  <a:pt x="2075666" y="9346139"/>
                </a:moveTo>
                <a:lnTo>
                  <a:pt x="2031651" y="9346139"/>
                </a:lnTo>
                <a:lnTo>
                  <a:pt x="1992444" y="9371539"/>
                </a:lnTo>
                <a:lnTo>
                  <a:pt x="1967507" y="9409639"/>
                </a:lnTo>
                <a:lnTo>
                  <a:pt x="1961949" y="9435039"/>
                </a:lnTo>
                <a:lnTo>
                  <a:pt x="1960278" y="9447739"/>
                </a:lnTo>
                <a:lnTo>
                  <a:pt x="1962658" y="9473139"/>
                </a:lnTo>
                <a:lnTo>
                  <a:pt x="1969252" y="9498539"/>
                </a:lnTo>
                <a:lnTo>
                  <a:pt x="1985231" y="9523939"/>
                </a:lnTo>
                <a:lnTo>
                  <a:pt x="2009842" y="9536639"/>
                </a:lnTo>
                <a:lnTo>
                  <a:pt x="2038054" y="9549339"/>
                </a:lnTo>
                <a:lnTo>
                  <a:pt x="2102042" y="9549339"/>
                </a:lnTo>
                <a:lnTo>
                  <a:pt x="2120471" y="9536639"/>
                </a:lnTo>
                <a:lnTo>
                  <a:pt x="2053586" y="9536639"/>
                </a:lnTo>
                <a:lnTo>
                  <a:pt x="2030764" y="9523939"/>
                </a:lnTo>
                <a:lnTo>
                  <a:pt x="2009457" y="9511239"/>
                </a:lnTo>
                <a:lnTo>
                  <a:pt x="1992057" y="9498539"/>
                </a:lnTo>
                <a:lnTo>
                  <a:pt x="1977204" y="9473139"/>
                </a:lnTo>
                <a:lnTo>
                  <a:pt x="1972580" y="9447739"/>
                </a:lnTo>
                <a:lnTo>
                  <a:pt x="1976713" y="9422339"/>
                </a:lnTo>
                <a:lnTo>
                  <a:pt x="1988129" y="9396939"/>
                </a:lnTo>
                <a:lnTo>
                  <a:pt x="2000938" y="9384239"/>
                </a:lnTo>
                <a:lnTo>
                  <a:pt x="2016866" y="9371539"/>
                </a:lnTo>
                <a:lnTo>
                  <a:pt x="2034575" y="9371539"/>
                </a:lnTo>
                <a:lnTo>
                  <a:pt x="2052723" y="9358839"/>
                </a:lnTo>
                <a:lnTo>
                  <a:pt x="2095346" y="9358839"/>
                </a:lnTo>
                <a:lnTo>
                  <a:pt x="2075666" y="9346139"/>
                </a:lnTo>
                <a:close/>
              </a:path>
              <a:path w="2717165" h="11289665">
                <a:moveTo>
                  <a:pt x="2215857" y="9536639"/>
                </a:moveTo>
                <a:lnTo>
                  <a:pt x="2139576" y="9536639"/>
                </a:lnTo>
                <a:lnTo>
                  <a:pt x="2151807" y="9549339"/>
                </a:lnTo>
                <a:lnTo>
                  <a:pt x="2205627" y="9549339"/>
                </a:lnTo>
                <a:lnTo>
                  <a:pt x="2211789" y="9543491"/>
                </a:lnTo>
                <a:lnTo>
                  <a:pt x="2215857" y="9536639"/>
                </a:lnTo>
                <a:close/>
              </a:path>
              <a:path w="2717165" h="11289665">
                <a:moveTo>
                  <a:pt x="2235973" y="9536639"/>
                </a:moveTo>
                <a:lnTo>
                  <a:pt x="2219010" y="9536639"/>
                </a:lnTo>
                <a:lnTo>
                  <a:pt x="2211789" y="9543491"/>
                </a:lnTo>
                <a:lnTo>
                  <a:pt x="2208317" y="9549339"/>
                </a:lnTo>
                <a:lnTo>
                  <a:pt x="2229921" y="9549339"/>
                </a:lnTo>
                <a:lnTo>
                  <a:pt x="2235973" y="9536639"/>
                </a:lnTo>
                <a:close/>
              </a:path>
              <a:path w="2717165" h="11289665">
                <a:moveTo>
                  <a:pt x="2295388" y="9536639"/>
                </a:moveTo>
                <a:lnTo>
                  <a:pt x="2279131" y="9536639"/>
                </a:lnTo>
                <a:lnTo>
                  <a:pt x="2278474" y="9549339"/>
                </a:lnTo>
                <a:lnTo>
                  <a:pt x="2291024" y="9549339"/>
                </a:lnTo>
                <a:lnTo>
                  <a:pt x="2295388" y="9536639"/>
                </a:lnTo>
                <a:close/>
              </a:path>
              <a:path w="2717165" h="11289665">
                <a:moveTo>
                  <a:pt x="1046711" y="9523939"/>
                </a:moveTo>
                <a:lnTo>
                  <a:pt x="1031544" y="9523939"/>
                </a:lnTo>
                <a:lnTo>
                  <a:pt x="1027180" y="9536639"/>
                </a:lnTo>
                <a:lnTo>
                  <a:pt x="1045360" y="9536639"/>
                </a:lnTo>
                <a:lnTo>
                  <a:pt x="1046711" y="9523939"/>
                </a:lnTo>
                <a:close/>
              </a:path>
              <a:path w="2717165" h="11289665">
                <a:moveTo>
                  <a:pt x="1287194" y="9523939"/>
                </a:moveTo>
                <a:lnTo>
                  <a:pt x="1264594" y="9523939"/>
                </a:lnTo>
                <a:lnTo>
                  <a:pt x="1263204" y="9536639"/>
                </a:lnTo>
                <a:lnTo>
                  <a:pt x="1291449" y="9536639"/>
                </a:lnTo>
                <a:lnTo>
                  <a:pt x="1287194" y="9523939"/>
                </a:lnTo>
                <a:close/>
              </a:path>
              <a:path w="2717165" h="11289665">
                <a:moveTo>
                  <a:pt x="2172392" y="9523939"/>
                </a:moveTo>
                <a:lnTo>
                  <a:pt x="2094237" y="9523939"/>
                </a:lnTo>
                <a:lnTo>
                  <a:pt x="2075528" y="9536639"/>
                </a:lnTo>
                <a:lnTo>
                  <a:pt x="2182587" y="9536639"/>
                </a:lnTo>
                <a:lnTo>
                  <a:pt x="2172392" y="9523939"/>
                </a:lnTo>
                <a:close/>
              </a:path>
              <a:path w="2717165" h="11289665">
                <a:moveTo>
                  <a:pt x="2121027" y="9447739"/>
                </a:moveTo>
                <a:lnTo>
                  <a:pt x="2129339" y="9460439"/>
                </a:lnTo>
                <a:lnTo>
                  <a:pt x="2126558" y="9467392"/>
                </a:lnTo>
                <a:lnTo>
                  <a:pt x="2136900" y="9473139"/>
                </a:lnTo>
                <a:lnTo>
                  <a:pt x="2161044" y="9485839"/>
                </a:lnTo>
                <a:lnTo>
                  <a:pt x="2186130" y="9511239"/>
                </a:lnTo>
                <a:lnTo>
                  <a:pt x="2198875" y="9511239"/>
                </a:lnTo>
                <a:lnTo>
                  <a:pt x="2211165" y="9523621"/>
                </a:lnTo>
                <a:lnTo>
                  <a:pt x="2211808" y="9523939"/>
                </a:lnTo>
                <a:lnTo>
                  <a:pt x="2192168" y="9523939"/>
                </a:lnTo>
                <a:lnTo>
                  <a:pt x="2182587" y="9536639"/>
                </a:lnTo>
                <a:lnTo>
                  <a:pt x="2219010" y="9536639"/>
                </a:lnTo>
                <a:lnTo>
                  <a:pt x="2226992" y="9511239"/>
                </a:lnTo>
                <a:lnTo>
                  <a:pt x="2228612" y="9498539"/>
                </a:lnTo>
                <a:lnTo>
                  <a:pt x="2218682" y="9498539"/>
                </a:lnTo>
                <a:lnTo>
                  <a:pt x="2193128" y="9485839"/>
                </a:lnTo>
                <a:lnTo>
                  <a:pt x="2168668" y="9473139"/>
                </a:lnTo>
                <a:lnTo>
                  <a:pt x="2121027" y="9447739"/>
                </a:lnTo>
                <a:close/>
              </a:path>
              <a:path w="2717165" h="11289665">
                <a:moveTo>
                  <a:pt x="2246506" y="9485839"/>
                </a:moveTo>
                <a:lnTo>
                  <a:pt x="2236031" y="9485839"/>
                </a:lnTo>
                <a:lnTo>
                  <a:pt x="2235267" y="9498539"/>
                </a:lnTo>
                <a:lnTo>
                  <a:pt x="2236031" y="9498539"/>
                </a:lnTo>
                <a:lnTo>
                  <a:pt x="2237013" y="9511239"/>
                </a:lnTo>
                <a:lnTo>
                  <a:pt x="2235377" y="9511239"/>
                </a:lnTo>
                <a:lnTo>
                  <a:pt x="2232321" y="9523939"/>
                </a:lnTo>
                <a:lnTo>
                  <a:pt x="2228279" y="9523939"/>
                </a:lnTo>
                <a:lnTo>
                  <a:pt x="2222651" y="9536639"/>
                </a:lnTo>
                <a:lnTo>
                  <a:pt x="2239196" y="9536639"/>
                </a:lnTo>
                <a:lnTo>
                  <a:pt x="2245432" y="9523939"/>
                </a:lnTo>
                <a:lnTo>
                  <a:pt x="2248415" y="9511239"/>
                </a:lnTo>
                <a:lnTo>
                  <a:pt x="2248617" y="9498539"/>
                </a:lnTo>
                <a:lnTo>
                  <a:pt x="2246506" y="9485839"/>
                </a:lnTo>
                <a:close/>
              </a:path>
              <a:path w="2717165" h="11289665">
                <a:moveTo>
                  <a:pt x="2282077" y="9498539"/>
                </a:moveTo>
                <a:lnTo>
                  <a:pt x="2274220" y="9498539"/>
                </a:lnTo>
                <a:lnTo>
                  <a:pt x="2272584" y="9511239"/>
                </a:lnTo>
                <a:lnTo>
                  <a:pt x="2270030" y="9511239"/>
                </a:lnTo>
                <a:lnTo>
                  <a:pt x="2268356" y="9523939"/>
                </a:lnTo>
                <a:lnTo>
                  <a:pt x="2266722" y="9523939"/>
                </a:lnTo>
                <a:lnTo>
                  <a:pt x="2264291" y="9536639"/>
                </a:lnTo>
                <a:lnTo>
                  <a:pt x="2278885" y="9536639"/>
                </a:lnTo>
                <a:lnTo>
                  <a:pt x="2281667" y="9523939"/>
                </a:lnTo>
                <a:lnTo>
                  <a:pt x="2282854" y="9511239"/>
                </a:lnTo>
                <a:lnTo>
                  <a:pt x="2282077" y="9498539"/>
                </a:lnTo>
                <a:close/>
              </a:path>
              <a:path w="2717165" h="11289665">
                <a:moveTo>
                  <a:pt x="2291788" y="9523939"/>
                </a:moveTo>
                <a:lnTo>
                  <a:pt x="2288951" y="9523939"/>
                </a:lnTo>
                <a:lnTo>
                  <a:pt x="2282404" y="9536639"/>
                </a:lnTo>
                <a:lnTo>
                  <a:pt x="2292879" y="9536639"/>
                </a:lnTo>
                <a:lnTo>
                  <a:pt x="2291788" y="9523939"/>
                </a:lnTo>
                <a:close/>
              </a:path>
              <a:path w="2717165" h="11289665">
                <a:moveTo>
                  <a:pt x="1204268" y="9257239"/>
                </a:moveTo>
                <a:lnTo>
                  <a:pt x="1167252" y="9269939"/>
                </a:lnTo>
                <a:lnTo>
                  <a:pt x="1104717" y="9308039"/>
                </a:lnTo>
                <a:lnTo>
                  <a:pt x="1070606" y="9384239"/>
                </a:lnTo>
                <a:lnTo>
                  <a:pt x="1076662" y="9435039"/>
                </a:lnTo>
                <a:lnTo>
                  <a:pt x="1096057" y="9485839"/>
                </a:lnTo>
                <a:lnTo>
                  <a:pt x="1123635" y="9523939"/>
                </a:lnTo>
                <a:lnTo>
                  <a:pt x="1130713" y="9523939"/>
                </a:lnTo>
                <a:lnTo>
                  <a:pt x="1132065" y="9512932"/>
                </a:lnTo>
                <a:lnTo>
                  <a:pt x="1131818" y="9511239"/>
                </a:lnTo>
                <a:lnTo>
                  <a:pt x="1130836" y="9511239"/>
                </a:lnTo>
                <a:lnTo>
                  <a:pt x="1104724" y="9473139"/>
                </a:lnTo>
                <a:lnTo>
                  <a:pt x="1087328" y="9422339"/>
                </a:lnTo>
                <a:lnTo>
                  <a:pt x="1083884" y="9384239"/>
                </a:lnTo>
                <a:lnTo>
                  <a:pt x="1099630" y="9333439"/>
                </a:lnTo>
                <a:lnTo>
                  <a:pt x="1120753" y="9308039"/>
                </a:lnTo>
                <a:lnTo>
                  <a:pt x="1147503" y="9295339"/>
                </a:lnTo>
                <a:lnTo>
                  <a:pt x="1177485" y="9282639"/>
                </a:lnTo>
                <a:lnTo>
                  <a:pt x="1291904" y="9282639"/>
                </a:lnTo>
                <a:lnTo>
                  <a:pt x="1276582" y="9269939"/>
                </a:lnTo>
                <a:lnTo>
                  <a:pt x="1237469" y="9269939"/>
                </a:lnTo>
                <a:lnTo>
                  <a:pt x="1204268" y="9257239"/>
                </a:lnTo>
                <a:close/>
              </a:path>
              <a:path w="2717165" h="11289665">
                <a:moveTo>
                  <a:pt x="1292370" y="9346139"/>
                </a:moveTo>
                <a:lnTo>
                  <a:pt x="1272136" y="9346139"/>
                </a:lnTo>
                <a:lnTo>
                  <a:pt x="1254612" y="9371539"/>
                </a:lnTo>
                <a:lnTo>
                  <a:pt x="1238243" y="9384239"/>
                </a:lnTo>
                <a:lnTo>
                  <a:pt x="1222100" y="9409639"/>
                </a:lnTo>
                <a:lnTo>
                  <a:pt x="1205250" y="9435039"/>
                </a:lnTo>
                <a:lnTo>
                  <a:pt x="1169380" y="9460439"/>
                </a:lnTo>
                <a:lnTo>
                  <a:pt x="1151731" y="9485839"/>
                </a:lnTo>
                <a:lnTo>
                  <a:pt x="1134655" y="9511239"/>
                </a:lnTo>
                <a:lnTo>
                  <a:pt x="1132273" y="9511239"/>
                </a:lnTo>
                <a:lnTo>
                  <a:pt x="1132065" y="9512932"/>
                </a:lnTo>
                <a:lnTo>
                  <a:pt x="1133673" y="9523939"/>
                </a:lnTo>
                <a:lnTo>
                  <a:pt x="1138583" y="9511239"/>
                </a:lnTo>
                <a:lnTo>
                  <a:pt x="1162976" y="9485839"/>
                </a:lnTo>
                <a:lnTo>
                  <a:pt x="1212663" y="9435039"/>
                </a:lnTo>
                <a:lnTo>
                  <a:pt x="1236566" y="9409639"/>
                </a:lnTo>
                <a:lnTo>
                  <a:pt x="1248152" y="9396939"/>
                </a:lnTo>
                <a:lnTo>
                  <a:pt x="1259534" y="9384239"/>
                </a:lnTo>
                <a:lnTo>
                  <a:pt x="1271243" y="9371539"/>
                </a:lnTo>
                <a:lnTo>
                  <a:pt x="1283811" y="9358839"/>
                </a:lnTo>
                <a:lnTo>
                  <a:pt x="1292370" y="9346139"/>
                </a:lnTo>
                <a:close/>
              </a:path>
              <a:path w="2717165" h="11289665">
                <a:moveTo>
                  <a:pt x="2186130" y="9511239"/>
                </a:moveTo>
                <a:lnTo>
                  <a:pt x="2142850" y="9511239"/>
                </a:lnTo>
                <a:lnTo>
                  <a:pt x="2154944" y="9523939"/>
                </a:lnTo>
                <a:lnTo>
                  <a:pt x="2211481" y="9523939"/>
                </a:lnTo>
                <a:lnTo>
                  <a:pt x="2211165" y="9523621"/>
                </a:lnTo>
                <a:lnTo>
                  <a:pt x="2186130" y="9511239"/>
                </a:lnTo>
                <a:close/>
              </a:path>
              <a:path w="2717165" h="11289665">
                <a:moveTo>
                  <a:pt x="276465" y="9460439"/>
                </a:moveTo>
                <a:lnTo>
                  <a:pt x="230123" y="9460439"/>
                </a:lnTo>
                <a:lnTo>
                  <a:pt x="260395" y="9473139"/>
                </a:lnTo>
                <a:lnTo>
                  <a:pt x="287557" y="9485839"/>
                </a:lnTo>
                <a:lnTo>
                  <a:pt x="312060" y="9511239"/>
                </a:lnTo>
                <a:lnTo>
                  <a:pt x="315380" y="9511239"/>
                </a:lnTo>
                <a:lnTo>
                  <a:pt x="307041" y="9498539"/>
                </a:lnTo>
                <a:lnTo>
                  <a:pt x="306059" y="9498539"/>
                </a:lnTo>
                <a:lnTo>
                  <a:pt x="307231" y="9487167"/>
                </a:lnTo>
                <a:lnTo>
                  <a:pt x="291717" y="9473139"/>
                </a:lnTo>
                <a:lnTo>
                  <a:pt x="276465" y="9460439"/>
                </a:lnTo>
                <a:close/>
              </a:path>
              <a:path w="2717165" h="11289665">
                <a:moveTo>
                  <a:pt x="1311580" y="9498539"/>
                </a:moveTo>
                <a:lnTo>
                  <a:pt x="1288721" y="9498539"/>
                </a:lnTo>
                <a:lnTo>
                  <a:pt x="1293631" y="9511239"/>
                </a:lnTo>
                <a:lnTo>
                  <a:pt x="1314908" y="9511239"/>
                </a:lnTo>
                <a:lnTo>
                  <a:pt x="1311580" y="9498539"/>
                </a:lnTo>
                <a:close/>
              </a:path>
              <a:path w="2717165" h="11289665">
                <a:moveTo>
                  <a:pt x="1923862" y="9498539"/>
                </a:moveTo>
                <a:lnTo>
                  <a:pt x="1851698" y="9498539"/>
                </a:lnTo>
                <a:lnTo>
                  <a:pt x="1852385" y="9511239"/>
                </a:lnTo>
                <a:lnTo>
                  <a:pt x="1907625" y="9511239"/>
                </a:lnTo>
                <a:lnTo>
                  <a:pt x="1923862" y="9498539"/>
                </a:lnTo>
                <a:close/>
              </a:path>
              <a:path w="2717165" h="11289665">
                <a:moveTo>
                  <a:pt x="2170390" y="9498539"/>
                </a:moveTo>
                <a:lnTo>
                  <a:pt x="2096150" y="9498539"/>
                </a:lnTo>
                <a:lnTo>
                  <a:pt x="2108188" y="9511239"/>
                </a:lnTo>
                <a:lnTo>
                  <a:pt x="2184940" y="9511239"/>
                </a:lnTo>
                <a:lnTo>
                  <a:pt x="2170390" y="9498539"/>
                </a:lnTo>
                <a:close/>
              </a:path>
              <a:path w="2717165" h="11289665">
                <a:moveTo>
                  <a:pt x="307663" y="9487558"/>
                </a:moveTo>
                <a:lnTo>
                  <a:pt x="309550" y="9498539"/>
                </a:lnTo>
                <a:lnTo>
                  <a:pt x="320476" y="9507010"/>
                </a:lnTo>
                <a:lnTo>
                  <a:pt x="321542" y="9498539"/>
                </a:lnTo>
                <a:lnTo>
                  <a:pt x="319807" y="9498539"/>
                </a:lnTo>
                <a:lnTo>
                  <a:pt x="307663" y="9487558"/>
                </a:lnTo>
                <a:close/>
              </a:path>
              <a:path w="2717165" h="11289665">
                <a:moveTo>
                  <a:pt x="63750" y="9473139"/>
                </a:moveTo>
                <a:lnTo>
                  <a:pt x="48227" y="9473139"/>
                </a:lnTo>
                <a:lnTo>
                  <a:pt x="44626" y="9485839"/>
                </a:lnTo>
                <a:lnTo>
                  <a:pt x="6969" y="9485839"/>
                </a:lnTo>
                <a:lnTo>
                  <a:pt x="13802" y="9498539"/>
                </a:lnTo>
                <a:lnTo>
                  <a:pt x="49732" y="9498539"/>
                </a:lnTo>
                <a:lnTo>
                  <a:pt x="56670" y="9485839"/>
                </a:lnTo>
                <a:lnTo>
                  <a:pt x="63750" y="9473139"/>
                </a:lnTo>
                <a:close/>
              </a:path>
              <a:path w="2717165" h="11289665">
                <a:moveTo>
                  <a:pt x="1302510" y="9485839"/>
                </a:moveTo>
                <a:lnTo>
                  <a:pt x="1288612" y="9485839"/>
                </a:lnTo>
                <a:lnTo>
                  <a:pt x="1286907" y="9498539"/>
                </a:lnTo>
                <a:lnTo>
                  <a:pt x="1307352" y="9498539"/>
                </a:lnTo>
                <a:lnTo>
                  <a:pt x="1302510" y="9485839"/>
                </a:lnTo>
                <a:close/>
              </a:path>
              <a:path w="2717165" h="11289665">
                <a:moveTo>
                  <a:pt x="1932482" y="9485839"/>
                </a:moveTo>
                <a:lnTo>
                  <a:pt x="1875476" y="9485839"/>
                </a:lnTo>
                <a:lnTo>
                  <a:pt x="1858722" y="9498539"/>
                </a:lnTo>
                <a:lnTo>
                  <a:pt x="1927681" y="9498539"/>
                </a:lnTo>
                <a:lnTo>
                  <a:pt x="1932482" y="9485839"/>
                </a:lnTo>
                <a:close/>
              </a:path>
              <a:path w="2717165" h="11289665">
                <a:moveTo>
                  <a:pt x="2082777" y="9485839"/>
                </a:moveTo>
                <a:lnTo>
                  <a:pt x="2042944" y="9485839"/>
                </a:lnTo>
                <a:lnTo>
                  <a:pt x="2042687" y="9498539"/>
                </a:lnTo>
                <a:lnTo>
                  <a:pt x="2078037" y="9498539"/>
                </a:lnTo>
                <a:lnTo>
                  <a:pt x="2082777" y="9485839"/>
                </a:lnTo>
                <a:close/>
              </a:path>
              <a:path w="2717165" h="11289665">
                <a:moveTo>
                  <a:pt x="2103133" y="9485839"/>
                </a:moveTo>
                <a:lnTo>
                  <a:pt x="2092113" y="9485839"/>
                </a:lnTo>
                <a:lnTo>
                  <a:pt x="2089712" y="9498539"/>
                </a:lnTo>
                <a:lnTo>
                  <a:pt x="2104115" y="9498539"/>
                </a:lnTo>
                <a:lnTo>
                  <a:pt x="2103133" y="9485839"/>
                </a:lnTo>
                <a:close/>
              </a:path>
              <a:path w="2717165" h="11289665">
                <a:moveTo>
                  <a:pt x="2129429" y="9485839"/>
                </a:moveTo>
                <a:lnTo>
                  <a:pt x="2113555" y="9485839"/>
                </a:lnTo>
                <a:lnTo>
                  <a:pt x="2104988" y="9498539"/>
                </a:lnTo>
                <a:lnTo>
                  <a:pt x="2142645" y="9498539"/>
                </a:lnTo>
                <a:lnTo>
                  <a:pt x="2129429" y="9485839"/>
                </a:lnTo>
                <a:close/>
              </a:path>
              <a:path w="2717165" h="11289665">
                <a:moveTo>
                  <a:pt x="2220233" y="9497633"/>
                </a:moveTo>
                <a:lnTo>
                  <a:pt x="2219664" y="9498539"/>
                </a:lnTo>
                <a:lnTo>
                  <a:pt x="2220537" y="9498539"/>
                </a:lnTo>
                <a:lnTo>
                  <a:pt x="2220233" y="9497633"/>
                </a:lnTo>
                <a:close/>
              </a:path>
              <a:path w="2717165" h="11289665">
                <a:moveTo>
                  <a:pt x="2227722" y="9487034"/>
                </a:moveTo>
                <a:lnTo>
                  <a:pt x="2226757" y="9498539"/>
                </a:lnTo>
                <a:lnTo>
                  <a:pt x="2228612" y="9498539"/>
                </a:lnTo>
                <a:lnTo>
                  <a:pt x="2227722" y="9487034"/>
                </a:lnTo>
                <a:close/>
              </a:path>
              <a:path w="2717165" h="11289665">
                <a:moveTo>
                  <a:pt x="2095346" y="9358839"/>
                </a:moveTo>
                <a:lnTo>
                  <a:pt x="2074794" y="9358839"/>
                </a:lnTo>
                <a:lnTo>
                  <a:pt x="2093449" y="9371539"/>
                </a:lnTo>
                <a:lnTo>
                  <a:pt x="2109281" y="9384239"/>
                </a:lnTo>
                <a:lnTo>
                  <a:pt x="2122882" y="9396939"/>
                </a:lnTo>
                <a:lnTo>
                  <a:pt x="2132288" y="9422339"/>
                </a:lnTo>
                <a:lnTo>
                  <a:pt x="2141909" y="9435039"/>
                </a:lnTo>
                <a:lnTo>
                  <a:pt x="2152573" y="9447739"/>
                </a:lnTo>
                <a:lnTo>
                  <a:pt x="2165108" y="9447739"/>
                </a:lnTo>
                <a:lnTo>
                  <a:pt x="2179937" y="9460439"/>
                </a:lnTo>
                <a:lnTo>
                  <a:pt x="2199861" y="9473139"/>
                </a:lnTo>
                <a:lnTo>
                  <a:pt x="2216265" y="9485839"/>
                </a:lnTo>
                <a:lnTo>
                  <a:pt x="2220233" y="9497633"/>
                </a:lnTo>
                <a:lnTo>
                  <a:pt x="2227630" y="9485839"/>
                </a:lnTo>
                <a:lnTo>
                  <a:pt x="2227822" y="9485839"/>
                </a:lnTo>
                <a:lnTo>
                  <a:pt x="2219487" y="9473139"/>
                </a:lnTo>
                <a:lnTo>
                  <a:pt x="2205567" y="9460439"/>
                </a:lnTo>
                <a:lnTo>
                  <a:pt x="2189877" y="9447739"/>
                </a:lnTo>
                <a:lnTo>
                  <a:pt x="2166888" y="9435039"/>
                </a:lnTo>
                <a:lnTo>
                  <a:pt x="2148933" y="9409639"/>
                </a:lnTo>
                <a:lnTo>
                  <a:pt x="2132736" y="9384239"/>
                </a:lnTo>
                <a:lnTo>
                  <a:pt x="2115026" y="9371539"/>
                </a:lnTo>
                <a:lnTo>
                  <a:pt x="2095346" y="9358839"/>
                </a:lnTo>
                <a:close/>
              </a:path>
              <a:path w="2717165" h="11289665">
                <a:moveTo>
                  <a:pt x="307368" y="9485839"/>
                </a:moveTo>
                <a:lnTo>
                  <a:pt x="307231" y="9487167"/>
                </a:lnTo>
                <a:lnTo>
                  <a:pt x="307663" y="9487558"/>
                </a:lnTo>
                <a:lnTo>
                  <a:pt x="307368" y="9485839"/>
                </a:lnTo>
                <a:close/>
              </a:path>
              <a:path w="2717165" h="11289665">
                <a:moveTo>
                  <a:pt x="2227822" y="9485839"/>
                </a:moveTo>
                <a:lnTo>
                  <a:pt x="2227630" y="9485839"/>
                </a:lnTo>
                <a:lnTo>
                  <a:pt x="2227722" y="9487034"/>
                </a:lnTo>
                <a:lnTo>
                  <a:pt x="2227822" y="9485839"/>
                </a:lnTo>
                <a:close/>
              </a:path>
              <a:path w="2717165" h="11289665">
                <a:moveTo>
                  <a:pt x="218" y="9460439"/>
                </a:moveTo>
                <a:lnTo>
                  <a:pt x="218" y="9485839"/>
                </a:lnTo>
                <a:lnTo>
                  <a:pt x="28128" y="9485839"/>
                </a:lnTo>
                <a:lnTo>
                  <a:pt x="18726" y="9473139"/>
                </a:lnTo>
                <a:lnTo>
                  <a:pt x="9426" y="9473139"/>
                </a:lnTo>
                <a:lnTo>
                  <a:pt x="218" y="9460439"/>
                </a:lnTo>
                <a:close/>
              </a:path>
              <a:path w="2717165" h="11289665">
                <a:moveTo>
                  <a:pt x="2087796" y="9473139"/>
                </a:moveTo>
                <a:lnTo>
                  <a:pt x="2072800" y="9473139"/>
                </a:lnTo>
                <a:lnTo>
                  <a:pt x="2071818" y="9485839"/>
                </a:lnTo>
                <a:lnTo>
                  <a:pt x="2086084" y="9485839"/>
                </a:lnTo>
                <a:lnTo>
                  <a:pt x="2087796" y="9473139"/>
                </a:lnTo>
                <a:close/>
              </a:path>
              <a:path w="2717165" h="11289665">
                <a:moveTo>
                  <a:pt x="2113826" y="9460439"/>
                </a:moveTo>
                <a:lnTo>
                  <a:pt x="2111359" y="9460439"/>
                </a:lnTo>
                <a:lnTo>
                  <a:pt x="2098664" y="9485839"/>
                </a:lnTo>
                <a:lnTo>
                  <a:pt x="2113555" y="9485839"/>
                </a:lnTo>
                <a:lnTo>
                  <a:pt x="2124260" y="9473139"/>
                </a:lnTo>
                <a:lnTo>
                  <a:pt x="2116335" y="9473139"/>
                </a:lnTo>
                <a:lnTo>
                  <a:pt x="2113826" y="9460439"/>
                </a:lnTo>
                <a:close/>
              </a:path>
              <a:path w="2717165" h="11289665">
                <a:moveTo>
                  <a:pt x="218" y="9358839"/>
                </a:moveTo>
                <a:lnTo>
                  <a:pt x="218" y="9384239"/>
                </a:lnTo>
                <a:lnTo>
                  <a:pt x="18579" y="9396939"/>
                </a:lnTo>
                <a:lnTo>
                  <a:pt x="36879" y="9422339"/>
                </a:lnTo>
                <a:lnTo>
                  <a:pt x="55425" y="9435039"/>
                </a:lnTo>
                <a:lnTo>
                  <a:pt x="74523" y="9447739"/>
                </a:lnTo>
                <a:lnTo>
                  <a:pt x="67468" y="9460439"/>
                </a:lnTo>
                <a:lnTo>
                  <a:pt x="60720" y="9460439"/>
                </a:lnTo>
                <a:lnTo>
                  <a:pt x="54300" y="9473139"/>
                </a:lnTo>
                <a:lnTo>
                  <a:pt x="70922" y="9473139"/>
                </a:lnTo>
                <a:lnTo>
                  <a:pt x="101163" y="9447739"/>
                </a:lnTo>
                <a:lnTo>
                  <a:pt x="118340" y="9435039"/>
                </a:lnTo>
                <a:lnTo>
                  <a:pt x="83579" y="9435039"/>
                </a:lnTo>
                <a:lnTo>
                  <a:pt x="64892" y="9422339"/>
                </a:lnTo>
                <a:lnTo>
                  <a:pt x="44231" y="9396939"/>
                </a:lnTo>
                <a:lnTo>
                  <a:pt x="22403" y="9384239"/>
                </a:lnTo>
                <a:lnTo>
                  <a:pt x="218" y="9358839"/>
                </a:lnTo>
                <a:close/>
              </a:path>
              <a:path w="2717165" h="11289665">
                <a:moveTo>
                  <a:pt x="338315" y="9472564"/>
                </a:moveTo>
                <a:lnTo>
                  <a:pt x="338138" y="9473139"/>
                </a:lnTo>
                <a:lnTo>
                  <a:pt x="339665" y="9473139"/>
                </a:lnTo>
                <a:lnTo>
                  <a:pt x="338315" y="9472564"/>
                </a:lnTo>
                <a:close/>
              </a:path>
              <a:path w="2717165" h="11289665">
                <a:moveTo>
                  <a:pt x="1325601" y="9447739"/>
                </a:moveTo>
                <a:lnTo>
                  <a:pt x="1316367" y="9447739"/>
                </a:lnTo>
                <a:lnTo>
                  <a:pt x="1314569" y="9460439"/>
                </a:lnTo>
                <a:lnTo>
                  <a:pt x="1316545" y="9473139"/>
                </a:lnTo>
                <a:lnTo>
                  <a:pt x="1341313" y="9473139"/>
                </a:lnTo>
                <a:lnTo>
                  <a:pt x="1340222" y="9460439"/>
                </a:lnTo>
                <a:lnTo>
                  <a:pt x="1336403" y="9460439"/>
                </a:lnTo>
                <a:lnTo>
                  <a:pt x="1325601" y="9447739"/>
                </a:lnTo>
                <a:close/>
              </a:path>
              <a:path w="2717165" h="11289665">
                <a:moveTo>
                  <a:pt x="2065053" y="9460439"/>
                </a:moveTo>
                <a:lnTo>
                  <a:pt x="2057088" y="9460439"/>
                </a:lnTo>
                <a:lnTo>
                  <a:pt x="2066831" y="9473139"/>
                </a:lnTo>
                <a:lnTo>
                  <a:pt x="2070836" y="9473139"/>
                </a:lnTo>
                <a:lnTo>
                  <a:pt x="2065053" y="9460439"/>
                </a:lnTo>
                <a:close/>
              </a:path>
              <a:path w="2717165" h="11289665">
                <a:moveTo>
                  <a:pt x="2100971" y="9447739"/>
                </a:moveTo>
                <a:lnTo>
                  <a:pt x="2087203" y="9447739"/>
                </a:lnTo>
                <a:lnTo>
                  <a:pt x="2090803" y="9460439"/>
                </a:lnTo>
                <a:lnTo>
                  <a:pt x="2083544" y="9460439"/>
                </a:lnTo>
                <a:lnTo>
                  <a:pt x="2087748" y="9473139"/>
                </a:lnTo>
                <a:lnTo>
                  <a:pt x="2090982" y="9473139"/>
                </a:lnTo>
                <a:lnTo>
                  <a:pt x="2099314" y="9460439"/>
                </a:lnTo>
                <a:lnTo>
                  <a:pt x="2100971" y="9447739"/>
                </a:lnTo>
                <a:close/>
              </a:path>
              <a:path w="2717165" h="11289665">
                <a:moveTo>
                  <a:pt x="2116626" y="9461873"/>
                </a:moveTo>
                <a:lnTo>
                  <a:pt x="2116335" y="9473139"/>
                </a:lnTo>
                <a:lnTo>
                  <a:pt x="2124260" y="9473139"/>
                </a:lnTo>
                <a:lnTo>
                  <a:pt x="2126558" y="9467392"/>
                </a:lnTo>
                <a:lnTo>
                  <a:pt x="2116626" y="9461873"/>
                </a:lnTo>
                <a:close/>
              </a:path>
              <a:path w="2717165" h="11289665">
                <a:moveTo>
                  <a:pt x="274062" y="9409639"/>
                </a:moveTo>
                <a:lnTo>
                  <a:pt x="212222" y="9409639"/>
                </a:lnTo>
                <a:lnTo>
                  <a:pt x="247111" y="9422339"/>
                </a:lnTo>
                <a:lnTo>
                  <a:pt x="279299" y="9435039"/>
                </a:lnTo>
                <a:lnTo>
                  <a:pt x="309809" y="9460439"/>
                </a:lnTo>
                <a:lnTo>
                  <a:pt x="338315" y="9472564"/>
                </a:lnTo>
                <a:lnTo>
                  <a:pt x="342066" y="9460439"/>
                </a:lnTo>
                <a:lnTo>
                  <a:pt x="346321" y="9460439"/>
                </a:lnTo>
                <a:lnTo>
                  <a:pt x="311593" y="9435039"/>
                </a:lnTo>
                <a:lnTo>
                  <a:pt x="274062" y="9409639"/>
                </a:lnTo>
                <a:close/>
              </a:path>
              <a:path w="2717165" h="11289665">
                <a:moveTo>
                  <a:pt x="346321" y="9460439"/>
                </a:moveTo>
                <a:lnTo>
                  <a:pt x="345121" y="9460439"/>
                </a:lnTo>
                <a:lnTo>
                  <a:pt x="346727" y="9463100"/>
                </a:lnTo>
                <a:lnTo>
                  <a:pt x="346321" y="9460439"/>
                </a:lnTo>
                <a:close/>
              </a:path>
              <a:path w="2717165" h="11289665">
                <a:moveTo>
                  <a:pt x="2116663" y="9460439"/>
                </a:moveTo>
                <a:lnTo>
                  <a:pt x="2114044" y="9460439"/>
                </a:lnTo>
                <a:lnTo>
                  <a:pt x="2116626" y="9461873"/>
                </a:lnTo>
                <a:lnTo>
                  <a:pt x="2116663" y="9460439"/>
                </a:lnTo>
                <a:close/>
              </a:path>
              <a:path w="2717165" h="11289665">
                <a:moveTo>
                  <a:pt x="2075228" y="9447739"/>
                </a:moveTo>
                <a:lnTo>
                  <a:pt x="2065561" y="9447739"/>
                </a:lnTo>
                <a:lnTo>
                  <a:pt x="2057306" y="9460439"/>
                </a:lnTo>
                <a:lnTo>
                  <a:pt x="2083544" y="9460439"/>
                </a:lnTo>
                <a:lnTo>
                  <a:pt x="2075228" y="9447739"/>
                </a:lnTo>
                <a:close/>
              </a:path>
              <a:path w="2717165" h="11289665">
                <a:moveTo>
                  <a:pt x="2115482" y="9437328"/>
                </a:moveTo>
                <a:lnTo>
                  <a:pt x="2113017" y="9440835"/>
                </a:lnTo>
                <a:lnTo>
                  <a:pt x="2111535" y="9447739"/>
                </a:lnTo>
                <a:lnTo>
                  <a:pt x="2112298" y="9460439"/>
                </a:lnTo>
                <a:lnTo>
                  <a:pt x="2116335" y="9460439"/>
                </a:lnTo>
                <a:lnTo>
                  <a:pt x="2118736" y="9447739"/>
                </a:lnTo>
                <a:lnTo>
                  <a:pt x="2121027" y="9447739"/>
                </a:lnTo>
                <a:lnTo>
                  <a:pt x="2115482" y="9437328"/>
                </a:lnTo>
                <a:close/>
              </a:path>
              <a:path w="2717165" h="11289665">
                <a:moveTo>
                  <a:pt x="1525276" y="9282639"/>
                </a:moveTo>
                <a:lnTo>
                  <a:pt x="1508017" y="9282639"/>
                </a:lnTo>
                <a:lnTo>
                  <a:pt x="1502567" y="9295339"/>
                </a:lnTo>
                <a:lnTo>
                  <a:pt x="1496932" y="9295339"/>
                </a:lnTo>
                <a:lnTo>
                  <a:pt x="1491745" y="9306681"/>
                </a:lnTo>
                <a:lnTo>
                  <a:pt x="1491669" y="9308039"/>
                </a:lnTo>
                <a:lnTo>
                  <a:pt x="1472793" y="9308039"/>
                </a:lnTo>
                <a:lnTo>
                  <a:pt x="1476830" y="9320739"/>
                </a:lnTo>
                <a:lnTo>
                  <a:pt x="1479781" y="9320739"/>
                </a:lnTo>
                <a:lnTo>
                  <a:pt x="1474716" y="9333439"/>
                </a:lnTo>
                <a:lnTo>
                  <a:pt x="1469590" y="9333439"/>
                </a:lnTo>
                <a:lnTo>
                  <a:pt x="1464391" y="9346139"/>
                </a:lnTo>
                <a:lnTo>
                  <a:pt x="1440714" y="9346139"/>
                </a:lnTo>
                <a:lnTo>
                  <a:pt x="1446933" y="9358839"/>
                </a:lnTo>
                <a:lnTo>
                  <a:pt x="1448996" y="9358839"/>
                </a:lnTo>
                <a:lnTo>
                  <a:pt x="1443578" y="9371539"/>
                </a:lnTo>
                <a:lnTo>
                  <a:pt x="1438119" y="9371539"/>
                </a:lnTo>
                <a:lnTo>
                  <a:pt x="1432640" y="9384239"/>
                </a:lnTo>
                <a:lnTo>
                  <a:pt x="1425220" y="9384239"/>
                </a:lnTo>
                <a:lnTo>
                  <a:pt x="1419655" y="9396939"/>
                </a:lnTo>
                <a:lnTo>
                  <a:pt x="1414091" y="9396939"/>
                </a:lnTo>
                <a:lnTo>
                  <a:pt x="1408629" y="9409403"/>
                </a:lnTo>
                <a:lnTo>
                  <a:pt x="1408635" y="9409639"/>
                </a:lnTo>
                <a:lnTo>
                  <a:pt x="1391723" y="9409639"/>
                </a:lnTo>
                <a:lnTo>
                  <a:pt x="1395760" y="9422339"/>
                </a:lnTo>
                <a:lnTo>
                  <a:pt x="1391941" y="9422339"/>
                </a:lnTo>
                <a:lnTo>
                  <a:pt x="1387140" y="9435039"/>
                </a:lnTo>
                <a:lnTo>
                  <a:pt x="1363790" y="9435039"/>
                </a:lnTo>
                <a:lnTo>
                  <a:pt x="1367391" y="9447739"/>
                </a:lnTo>
                <a:lnTo>
                  <a:pt x="1394341" y="9447739"/>
                </a:lnTo>
                <a:lnTo>
                  <a:pt x="1394123" y="9435039"/>
                </a:lnTo>
                <a:lnTo>
                  <a:pt x="1429208" y="9396939"/>
                </a:lnTo>
                <a:lnTo>
                  <a:pt x="1463505" y="9358839"/>
                </a:lnTo>
                <a:lnTo>
                  <a:pt x="1495899" y="9320739"/>
                </a:lnTo>
                <a:lnTo>
                  <a:pt x="1525276" y="9282639"/>
                </a:lnTo>
                <a:close/>
              </a:path>
              <a:path w="2717165" h="11289665">
                <a:moveTo>
                  <a:pt x="2078692" y="9422339"/>
                </a:moveTo>
                <a:lnTo>
                  <a:pt x="2068326" y="9422339"/>
                </a:lnTo>
                <a:lnTo>
                  <a:pt x="2067126" y="9435039"/>
                </a:lnTo>
                <a:lnTo>
                  <a:pt x="2064507" y="9447739"/>
                </a:lnTo>
                <a:lnTo>
                  <a:pt x="2078146" y="9447739"/>
                </a:lnTo>
                <a:lnTo>
                  <a:pt x="2075582" y="9435039"/>
                </a:lnTo>
                <a:lnTo>
                  <a:pt x="2088573" y="9435039"/>
                </a:lnTo>
                <a:lnTo>
                  <a:pt x="2078692" y="9422339"/>
                </a:lnTo>
                <a:close/>
              </a:path>
              <a:path w="2717165" h="11289665">
                <a:moveTo>
                  <a:pt x="2114262" y="9435039"/>
                </a:moveTo>
                <a:lnTo>
                  <a:pt x="2096695" y="9435039"/>
                </a:lnTo>
                <a:lnTo>
                  <a:pt x="2100971" y="9447739"/>
                </a:lnTo>
                <a:lnTo>
                  <a:pt x="2108166" y="9447739"/>
                </a:lnTo>
                <a:lnTo>
                  <a:pt x="2113017" y="9440835"/>
                </a:lnTo>
                <a:lnTo>
                  <a:pt x="2114262" y="9435039"/>
                </a:lnTo>
                <a:close/>
              </a:path>
              <a:path w="2717165" h="11289665">
                <a:moveTo>
                  <a:pt x="2116554" y="9409639"/>
                </a:moveTo>
                <a:lnTo>
                  <a:pt x="2109898" y="9422339"/>
                </a:lnTo>
                <a:lnTo>
                  <a:pt x="2103095" y="9422339"/>
                </a:lnTo>
                <a:lnTo>
                  <a:pt x="2097405" y="9435039"/>
                </a:lnTo>
                <a:lnTo>
                  <a:pt x="2114262" y="9435039"/>
                </a:lnTo>
                <a:lnTo>
                  <a:pt x="2115482" y="9437328"/>
                </a:lnTo>
                <a:lnTo>
                  <a:pt x="2117091" y="9435039"/>
                </a:lnTo>
                <a:lnTo>
                  <a:pt x="2118190" y="9422339"/>
                </a:lnTo>
                <a:lnTo>
                  <a:pt x="2116554" y="9409639"/>
                </a:lnTo>
                <a:close/>
              </a:path>
              <a:path w="2717165" h="11289665">
                <a:moveTo>
                  <a:pt x="233789" y="9396939"/>
                </a:moveTo>
                <a:lnTo>
                  <a:pt x="162063" y="9396939"/>
                </a:lnTo>
                <a:lnTo>
                  <a:pt x="134221" y="9409639"/>
                </a:lnTo>
                <a:lnTo>
                  <a:pt x="107872" y="9422339"/>
                </a:lnTo>
                <a:lnTo>
                  <a:pt x="83579" y="9435039"/>
                </a:lnTo>
                <a:lnTo>
                  <a:pt x="118340" y="9435039"/>
                </a:lnTo>
                <a:lnTo>
                  <a:pt x="135517" y="9422339"/>
                </a:lnTo>
                <a:lnTo>
                  <a:pt x="172898" y="9409639"/>
                </a:lnTo>
                <a:lnTo>
                  <a:pt x="274062" y="9409639"/>
                </a:lnTo>
                <a:lnTo>
                  <a:pt x="233789" y="9396939"/>
                </a:lnTo>
                <a:close/>
              </a:path>
              <a:path w="2717165" h="11289665">
                <a:moveTo>
                  <a:pt x="1362225" y="9409639"/>
                </a:moveTo>
                <a:lnTo>
                  <a:pt x="1334548" y="9409639"/>
                </a:lnTo>
                <a:lnTo>
                  <a:pt x="1347478" y="9422339"/>
                </a:lnTo>
                <a:lnTo>
                  <a:pt x="1354035" y="9435039"/>
                </a:lnTo>
                <a:lnTo>
                  <a:pt x="1387140" y="9435039"/>
                </a:lnTo>
                <a:lnTo>
                  <a:pt x="1381684" y="9422339"/>
                </a:lnTo>
                <a:lnTo>
                  <a:pt x="1369137" y="9422339"/>
                </a:lnTo>
                <a:lnTo>
                  <a:pt x="1362225" y="9409639"/>
                </a:lnTo>
                <a:close/>
              </a:path>
              <a:path w="2717165" h="11289665">
                <a:moveTo>
                  <a:pt x="994337" y="9409639"/>
                </a:moveTo>
                <a:lnTo>
                  <a:pt x="985499" y="9409639"/>
                </a:lnTo>
                <a:lnTo>
                  <a:pt x="981244" y="9422339"/>
                </a:lnTo>
                <a:lnTo>
                  <a:pt x="997719" y="9422339"/>
                </a:lnTo>
                <a:lnTo>
                  <a:pt x="994337" y="9409639"/>
                </a:lnTo>
                <a:close/>
              </a:path>
              <a:path w="2717165" h="11289665">
                <a:moveTo>
                  <a:pt x="1348852" y="9396939"/>
                </a:moveTo>
                <a:lnTo>
                  <a:pt x="1334071" y="9396939"/>
                </a:lnTo>
                <a:lnTo>
                  <a:pt x="1332688" y="9409639"/>
                </a:lnTo>
                <a:lnTo>
                  <a:pt x="1355498" y="9409639"/>
                </a:lnTo>
                <a:lnTo>
                  <a:pt x="1348852" y="9396939"/>
                </a:lnTo>
                <a:close/>
              </a:path>
              <a:path w="2717165" h="11289665">
                <a:moveTo>
                  <a:pt x="1406235" y="9396939"/>
                </a:moveTo>
                <a:lnTo>
                  <a:pt x="1383976" y="9396939"/>
                </a:lnTo>
                <a:lnTo>
                  <a:pt x="1388013" y="9409639"/>
                </a:lnTo>
                <a:lnTo>
                  <a:pt x="1406780" y="9409639"/>
                </a:lnTo>
                <a:lnTo>
                  <a:pt x="1406235" y="9396939"/>
                </a:lnTo>
                <a:close/>
              </a:path>
              <a:path w="2717165" h="11289665">
                <a:moveTo>
                  <a:pt x="1408308" y="9396939"/>
                </a:moveTo>
                <a:lnTo>
                  <a:pt x="1407762" y="9396939"/>
                </a:lnTo>
                <a:lnTo>
                  <a:pt x="1408199" y="9409639"/>
                </a:lnTo>
                <a:lnTo>
                  <a:pt x="1408526" y="9409639"/>
                </a:lnTo>
                <a:lnTo>
                  <a:pt x="1408629" y="9409403"/>
                </a:lnTo>
                <a:lnTo>
                  <a:pt x="1408308" y="9396939"/>
                </a:lnTo>
                <a:close/>
              </a:path>
              <a:path w="2717165" h="11289665">
                <a:moveTo>
                  <a:pt x="1952449" y="9396939"/>
                </a:moveTo>
                <a:lnTo>
                  <a:pt x="1917513" y="9396939"/>
                </a:lnTo>
                <a:lnTo>
                  <a:pt x="1926017" y="9409639"/>
                </a:lnTo>
                <a:lnTo>
                  <a:pt x="1949503" y="9409639"/>
                </a:lnTo>
                <a:lnTo>
                  <a:pt x="1952449" y="9396939"/>
                </a:lnTo>
                <a:close/>
              </a:path>
              <a:path w="2717165" h="11289665">
                <a:moveTo>
                  <a:pt x="1397506" y="9384239"/>
                </a:moveTo>
                <a:lnTo>
                  <a:pt x="1384603" y="9384239"/>
                </a:lnTo>
                <a:lnTo>
                  <a:pt x="1382929" y="9396939"/>
                </a:lnTo>
                <a:lnTo>
                  <a:pt x="1403834" y="9396939"/>
                </a:lnTo>
                <a:lnTo>
                  <a:pt x="1397506" y="9384239"/>
                </a:lnTo>
                <a:close/>
              </a:path>
              <a:path w="2717165" h="11289665">
                <a:moveTo>
                  <a:pt x="1943141" y="9384239"/>
                </a:moveTo>
                <a:lnTo>
                  <a:pt x="1892588" y="9384239"/>
                </a:lnTo>
                <a:lnTo>
                  <a:pt x="1901029" y="9396939"/>
                </a:lnTo>
                <a:lnTo>
                  <a:pt x="1949394" y="9396939"/>
                </a:lnTo>
                <a:lnTo>
                  <a:pt x="1943141" y="9384239"/>
                </a:lnTo>
                <a:close/>
              </a:path>
              <a:path w="2717165" h="11289665">
                <a:moveTo>
                  <a:pt x="287400" y="9181039"/>
                </a:moveTo>
                <a:lnTo>
                  <a:pt x="286479" y="9181039"/>
                </a:lnTo>
                <a:lnTo>
                  <a:pt x="281727" y="9193739"/>
                </a:lnTo>
                <a:lnTo>
                  <a:pt x="278671" y="9193739"/>
                </a:lnTo>
                <a:lnTo>
                  <a:pt x="279326" y="9206439"/>
                </a:lnTo>
                <a:lnTo>
                  <a:pt x="282600" y="9206439"/>
                </a:lnTo>
                <a:lnTo>
                  <a:pt x="330428" y="9231839"/>
                </a:lnTo>
                <a:lnTo>
                  <a:pt x="378891" y="9244539"/>
                </a:lnTo>
                <a:lnTo>
                  <a:pt x="427599" y="9269939"/>
                </a:lnTo>
                <a:lnTo>
                  <a:pt x="476164" y="9282639"/>
                </a:lnTo>
                <a:lnTo>
                  <a:pt x="538887" y="9320293"/>
                </a:lnTo>
                <a:lnTo>
                  <a:pt x="560650" y="9333439"/>
                </a:lnTo>
                <a:lnTo>
                  <a:pt x="602474" y="9346139"/>
                </a:lnTo>
                <a:lnTo>
                  <a:pt x="644235" y="9371539"/>
                </a:lnTo>
                <a:lnTo>
                  <a:pt x="686096" y="9384239"/>
                </a:lnTo>
                <a:lnTo>
                  <a:pt x="692861" y="9384239"/>
                </a:lnTo>
                <a:lnTo>
                  <a:pt x="699009" y="9371539"/>
                </a:lnTo>
                <a:lnTo>
                  <a:pt x="683586" y="9371539"/>
                </a:lnTo>
                <a:lnTo>
                  <a:pt x="684929" y="9368738"/>
                </a:lnTo>
                <a:lnTo>
                  <a:pt x="631485" y="9346139"/>
                </a:lnTo>
                <a:lnTo>
                  <a:pt x="601820" y="9320739"/>
                </a:lnTo>
                <a:lnTo>
                  <a:pt x="572401" y="9308039"/>
                </a:lnTo>
                <a:lnTo>
                  <a:pt x="551917" y="9295339"/>
                </a:lnTo>
                <a:lnTo>
                  <a:pt x="531116" y="9295339"/>
                </a:lnTo>
                <a:lnTo>
                  <a:pt x="488930" y="9269939"/>
                </a:lnTo>
                <a:lnTo>
                  <a:pt x="438584" y="9244539"/>
                </a:lnTo>
                <a:lnTo>
                  <a:pt x="388043" y="9231839"/>
                </a:lnTo>
                <a:lnTo>
                  <a:pt x="287400" y="9181039"/>
                </a:lnTo>
                <a:close/>
              </a:path>
              <a:path w="2717165" h="11289665">
                <a:moveTo>
                  <a:pt x="1428906" y="9371539"/>
                </a:moveTo>
                <a:lnTo>
                  <a:pt x="1405034" y="9371539"/>
                </a:lnTo>
                <a:lnTo>
                  <a:pt x="1414023" y="9384239"/>
                </a:lnTo>
                <a:lnTo>
                  <a:pt x="1432422" y="9384239"/>
                </a:lnTo>
                <a:lnTo>
                  <a:pt x="1428906" y="9371539"/>
                </a:lnTo>
                <a:close/>
              </a:path>
              <a:path w="2717165" h="11289665">
                <a:moveTo>
                  <a:pt x="1879672" y="9371539"/>
                </a:moveTo>
                <a:lnTo>
                  <a:pt x="1874693" y="9371539"/>
                </a:lnTo>
                <a:lnTo>
                  <a:pt x="1875268" y="9384239"/>
                </a:lnTo>
                <a:lnTo>
                  <a:pt x="1876616" y="9384239"/>
                </a:lnTo>
                <a:lnTo>
                  <a:pt x="1879672" y="9371539"/>
                </a:lnTo>
                <a:close/>
              </a:path>
              <a:path w="2717165" h="11289665">
                <a:moveTo>
                  <a:pt x="1910421" y="9371539"/>
                </a:moveTo>
                <a:lnTo>
                  <a:pt x="1888182" y="9371539"/>
                </a:lnTo>
                <a:lnTo>
                  <a:pt x="1886327" y="9384239"/>
                </a:lnTo>
                <a:lnTo>
                  <a:pt x="1919388" y="9384239"/>
                </a:lnTo>
                <a:lnTo>
                  <a:pt x="1910421" y="9371539"/>
                </a:lnTo>
                <a:close/>
              </a:path>
              <a:path w="2717165" h="11289665">
                <a:moveTo>
                  <a:pt x="551636" y="8634939"/>
                </a:moveTo>
                <a:lnTo>
                  <a:pt x="534541" y="8634939"/>
                </a:lnTo>
                <a:lnTo>
                  <a:pt x="533339" y="8647639"/>
                </a:lnTo>
                <a:lnTo>
                  <a:pt x="531702" y="8647639"/>
                </a:lnTo>
                <a:lnTo>
                  <a:pt x="529727" y="8651195"/>
                </a:lnTo>
                <a:lnTo>
                  <a:pt x="542042" y="8660339"/>
                </a:lnTo>
                <a:lnTo>
                  <a:pt x="559157" y="8660339"/>
                </a:lnTo>
                <a:lnTo>
                  <a:pt x="593460" y="8685739"/>
                </a:lnTo>
                <a:lnTo>
                  <a:pt x="640786" y="8711139"/>
                </a:lnTo>
                <a:lnTo>
                  <a:pt x="688263" y="8723839"/>
                </a:lnTo>
                <a:lnTo>
                  <a:pt x="830969" y="8800039"/>
                </a:lnTo>
                <a:lnTo>
                  <a:pt x="878419" y="8812739"/>
                </a:lnTo>
                <a:lnTo>
                  <a:pt x="925706" y="8838139"/>
                </a:lnTo>
                <a:lnTo>
                  <a:pt x="910643" y="8863539"/>
                </a:lnTo>
                <a:lnTo>
                  <a:pt x="897759" y="8901639"/>
                </a:lnTo>
                <a:lnTo>
                  <a:pt x="885428" y="8939739"/>
                </a:lnTo>
                <a:lnTo>
                  <a:pt x="872022" y="8965139"/>
                </a:lnTo>
                <a:lnTo>
                  <a:pt x="835538" y="9041339"/>
                </a:lnTo>
                <a:lnTo>
                  <a:pt x="817628" y="9079439"/>
                </a:lnTo>
                <a:lnTo>
                  <a:pt x="800445" y="9117539"/>
                </a:lnTo>
                <a:lnTo>
                  <a:pt x="784111" y="9155639"/>
                </a:lnTo>
                <a:lnTo>
                  <a:pt x="767971" y="9193739"/>
                </a:lnTo>
                <a:lnTo>
                  <a:pt x="751237" y="9231839"/>
                </a:lnTo>
                <a:lnTo>
                  <a:pt x="733123" y="9269939"/>
                </a:lnTo>
                <a:lnTo>
                  <a:pt x="720319" y="9295339"/>
                </a:lnTo>
                <a:lnTo>
                  <a:pt x="707945" y="9320739"/>
                </a:lnTo>
                <a:lnTo>
                  <a:pt x="684929" y="9368738"/>
                </a:lnTo>
                <a:lnTo>
                  <a:pt x="691551" y="9371539"/>
                </a:lnTo>
                <a:lnTo>
                  <a:pt x="699009" y="9371539"/>
                </a:lnTo>
                <a:lnTo>
                  <a:pt x="717454" y="9333439"/>
                </a:lnTo>
                <a:lnTo>
                  <a:pt x="740800" y="9282639"/>
                </a:lnTo>
                <a:lnTo>
                  <a:pt x="763753" y="9231839"/>
                </a:lnTo>
                <a:lnTo>
                  <a:pt x="786077" y="9181039"/>
                </a:lnTo>
                <a:lnTo>
                  <a:pt x="807537" y="9130239"/>
                </a:lnTo>
                <a:lnTo>
                  <a:pt x="845617" y="9130239"/>
                </a:lnTo>
                <a:lnTo>
                  <a:pt x="844854" y="9117539"/>
                </a:lnTo>
                <a:lnTo>
                  <a:pt x="864006" y="9117539"/>
                </a:lnTo>
                <a:lnTo>
                  <a:pt x="872950" y="9104839"/>
                </a:lnTo>
                <a:lnTo>
                  <a:pt x="841280" y="9104839"/>
                </a:lnTo>
                <a:lnTo>
                  <a:pt x="833421" y="9092139"/>
                </a:lnTo>
                <a:lnTo>
                  <a:pt x="825541" y="9092139"/>
                </a:lnTo>
                <a:lnTo>
                  <a:pt x="845502" y="9054039"/>
                </a:lnTo>
                <a:lnTo>
                  <a:pt x="866046" y="9015939"/>
                </a:lnTo>
                <a:lnTo>
                  <a:pt x="886425" y="8965139"/>
                </a:lnTo>
                <a:lnTo>
                  <a:pt x="905896" y="8927039"/>
                </a:lnTo>
                <a:lnTo>
                  <a:pt x="923711" y="8888939"/>
                </a:lnTo>
                <a:lnTo>
                  <a:pt x="939126" y="8838139"/>
                </a:lnTo>
                <a:lnTo>
                  <a:pt x="942727" y="8838139"/>
                </a:lnTo>
                <a:lnTo>
                  <a:pt x="943927" y="8825439"/>
                </a:lnTo>
                <a:lnTo>
                  <a:pt x="938581" y="8825439"/>
                </a:lnTo>
                <a:lnTo>
                  <a:pt x="846038" y="8774639"/>
                </a:lnTo>
                <a:lnTo>
                  <a:pt x="799768" y="8761939"/>
                </a:lnTo>
                <a:lnTo>
                  <a:pt x="707357" y="8711139"/>
                </a:lnTo>
                <a:lnTo>
                  <a:pt x="661265" y="8698439"/>
                </a:lnTo>
                <a:lnTo>
                  <a:pt x="615282" y="8673039"/>
                </a:lnTo>
                <a:lnTo>
                  <a:pt x="572088" y="8647206"/>
                </a:lnTo>
                <a:lnTo>
                  <a:pt x="551636" y="8634939"/>
                </a:lnTo>
                <a:close/>
              </a:path>
              <a:path w="2717165" h="11289665">
                <a:moveTo>
                  <a:pt x="1418275" y="9358839"/>
                </a:moveTo>
                <a:lnTo>
                  <a:pt x="1404803" y="9358839"/>
                </a:lnTo>
                <a:lnTo>
                  <a:pt x="1403266" y="9371539"/>
                </a:lnTo>
                <a:lnTo>
                  <a:pt x="1423938" y="9371539"/>
                </a:lnTo>
                <a:lnTo>
                  <a:pt x="1418275" y="9358839"/>
                </a:lnTo>
                <a:close/>
              </a:path>
              <a:path w="2717165" h="11289665">
                <a:moveTo>
                  <a:pt x="1882618" y="9358839"/>
                </a:moveTo>
                <a:lnTo>
                  <a:pt x="1877290" y="9371539"/>
                </a:lnTo>
                <a:lnTo>
                  <a:pt x="1892076" y="9371539"/>
                </a:lnTo>
                <a:lnTo>
                  <a:pt x="1882618" y="9358839"/>
                </a:lnTo>
                <a:close/>
              </a:path>
              <a:path w="2717165" h="11289665">
                <a:moveTo>
                  <a:pt x="1291904" y="9282639"/>
                </a:moveTo>
                <a:lnTo>
                  <a:pt x="1254567" y="9282639"/>
                </a:lnTo>
                <a:lnTo>
                  <a:pt x="1269190" y="9295339"/>
                </a:lnTo>
                <a:lnTo>
                  <a:pt x="1284179" y="9295339"/>
                </a:lnTo>
                <a:lnTo>
                  <a:pt x="1291116" y="9308039"/>
                </a:lnTo>
                <a:lnTo>
                  <a:pt x="1297777" y="9308039"/>
                </a:lnTo>
                <a:lnTo>
                  <a:pt x="1301151" y="9320739"/>
                </a:lnTo>
                <a:lnTo>
                  <a:pt x="1293263" y="9333439"/>
                </a:lnTo>
                <a:lnTo>
                  <a:pt x="1281221" y="9346139"/>
                </a:lnTo>
                <a:lnTo>
                  <a:pt x="1301869" y="9346139"/>
                </a:lnTo>
                <a:lnTo>
                  <a:pt x="1310141" y="9333439"/>
                </a:lnTo>
                <a:lnTo>
                  <a:pt x="1315017" y="9320739"/>
                </a:lnTo>
                <a:lnTo>
                  <a:pt x="1307226" y="9295339"/>
                </a:lnTo>
                <a:lnTo>
                  <a:pt x="1291904" y="9282639"/>
                </a:lnTo>
                <a:close/>
              </a:path>
              <a:path w="2717165" h="11289665">
                <a:moveTo>
                  <a:pt x="1460359" y="9333439"/>
                </a:moveTo>
                <a:lnTo>
                  <a:pt x="1431544" y="9333439"/>
                </a:lnTo>
                <a:lnTo>
                  <a:pt x="1434276" y="9346139"/>
                </a:lnTo>
                <a:lnTo>
                  <a:pt x="1464391" y="9346139"/>
                </a:lnTo>
                <a:lnTo>
                  <a:pt x="1460359" y="9333439"/>
                </a:lnTo>
                <a:close/>
              </a:path>
              <a:path w="2717165" h="11289665">
                <a:moveTo>
                  <a:pt x="767561" y="8800039"/>
                </a:moveTo>
                <a:lnTo>
                  <a:pt x="736287" y="8800039"/>
                </a:lnTo>
                <a:lnTo>
                  <a:pt x="811426" y="8838139"/>
                </a:lnTo>
                <a:lnTo>
                  <a:pt x="837434" y="8850839"/>
                </a:lnTo>
                <a:lnTo>
                  <a:pt x="834398" y="8850839"/>
                </a:lnTo>
                <a:lnTo>
                  <a:pt x="828734" y="8876239"/>
                </a:lnTo>
                <a:lnTo>
                  <a:pt x="825759" y="8876239"/>
                </a:lnTo>
                <a:lnTo>
                  <a:pt x="819748" y="8888939"/>
                </a:lnTo>
                <a:lnTo>
                  <a:pt x="812856" y="8901639"/>
                </a:lnTo>
                <a:lnTo>
                  <a:pt x="805597" y="8914339"/>
                </a:lnTo>
                <a:lnTo>
                  <a:pt x="798481" y="8927039"/>
                </a:lnTo>
                <a:lnTo>
                  <a:pt x="783875" y="8965139"/>
                </a:lnTo>
                <a:lnTo>
                  <a:pt x="771326" y="9003239"/>
                </a:lnTo>
                <a:lnTo>
                  <a:pt x="759615" y="9028639"/>
                </a:lnTo>
                <a:lnTo>
                  <a:pt x="747526" y="9066739"/>
                </a:lnTo>
                <a:lnTo>
                  <a:pt x="734067" y="9092139"/>
                </a:lnTo>
                <a:lnTo>
                  <a:pt x="719157" y="9130239"/>
                </a:lnTo>
                <a:lnTo>
                  <a:pt x="702200" y="9168339"/>
                </a:lnTo>
                <a:lnTo>
                  <a:pt x="682604" y="9193739"/>
                </a:lnTo>
                <a:lnTo>
                  <a:pt x="666294" y="9219139"/>
                </a:lnTo>
                <a:lnTo>
                  <a:pt x="653267" y="9257239"/>
                </a:lnTo>
                <a:lnTo>
                  <a:pt x="643370" y="9282639"/>
                </a:lnTo>
                <a:lnTo>
                  <a:pt x="639003" y="9306681"/>
                </a:lnTo>
                <a:lnTo>
                  <a:pt x="642123" y="9308039"/>
                </a:lnTo>
                <a:lnTo>
                  <a:pt x="636649" y="9320293"/>
                </a:lnTo>
                <a:lnTo>
                  <a:pt x="637650" y="9320739"/>
                </a:lnTo>
                <a:lnTo>
                  <a:pt x="641032" y="9333439"/>
                </a:lnTo>
                <a:lnTo>
                  <a:pt x="643542" y="9320739"/>
                </a:lnTo>
                <a:lnTo>
                  <a:pt x="644306" y="9320739"/>
                </a:lnTo>
                <a:lnTo>
                  <a:pt x="655834" y="9282639"/>
                </a:lnTo>
                <a:lnTo>
                  <a:pt x="669429" y="9244539"/>
                </a:lnTo>
                <a:lnTo>
                  <a:pt x="685765" y="9219139"/>
                </a:lnTo>
                <a:lnTo>
                  <a:pt x="705518" y="9181039"/>
                </a:lnTo>
                <a:lnTo>
                  <a:pt x="712404" y="9168339"/>
                </a:lnTo>
                <a:lnTo>
                  <a:pt x="718461" y="9155639"/>
                </a:lnTo>
                <a:lnTo>
                  <a:pt x="724130" y="9142939"/>
                </a:lnTo>
                <a:lnTo>
                  <a:pt x="729850" y="9130239"/>
                </a:lnTo>
                <a:lnTo>
                  <a:pt x="737721" y="9117539"/>
                </a:lnTo>
                <a:lnTo>
                  <a:pt x="745521" y="9092139"/>
                </a:lnTo>
                <a:lnTo>
                  <a:pt x="753095" y="9079439"/>
                </a:lnTo>
                <a:lnTo>
                  <a:pt x="760292" y="9066739"/>
                </a:lnTo>
                <a:lnTo>
                  <a:pt x="773407" y="9028639"/>
                </a:lnTo>
                <a:lnTo>
                  <a:pt x="786329" y="8990539"/>
                </a:lnTo>
                <a:lnTo>
                  <a:pt x="800416" y="8965139"/>
                </a:lnTo>
                <a:lnTo>
                  <a:pt x="828147" y="8901639"/>
                </a:lnTo>
                <a:lnTo>
                  <a:pt x="838211" y="8888939"/>
                </a:lnTo>
                <a:lnTo>
                  <a:pt x="846659" y="8863539"/>
                </a:lnTo>
                <a:lnTo>
                  <a:pt x="852928" y="8838139"/>
                </a:lnTo>
                <a:lnTo>
                  <a:pt x="845945" y="8838139"/>
                </a:lnTo>
                <a:lnTo>
                  <a:pt x="833514" y="8825439"/>
                </a:lnTo>
                <a:lnTo>
                  <a:pt x="808981" y="8825439"/>
                </a:lnTo>
                <a:lnTo>
                  <a:pt x="796735" y="8812739"/>
                </a:lnTo>
                <a:lnTo>
                  <a:pt x="767561" y="8800039"/>
                </a:lnTo>
                <a:close/>
              </a:path>
              <a:path w="2717165" h="11289665">
                <a:moveTo>
                  <a:pt x="1449308" y="9320739"/>
                </a:moveTo>
                <a:lnTo>
                  <a:pt x="1437207" y="9320739"/>
                </a:lnTo>
                <a:lnTo>
                  <a:pt x="1432953" y="9333439"/>
                </a:lnTo>
                <a:lnTo>
                  <a:pt x="1455212" y="9333439"/>
                </a:lnTo>
                <a:lnTo>
                  <a:pt x="1449308" y="9320739"/>
                </a:lnTo>
                <a:close/>
              </a:path>
              <a:path w="2717165" h="11289665">
                <a:moveTo>
                  <a:pt x="2141008" y="9244539"/>
                </a:moveTo>
                <a:lnTo>
                  <a:pt x="2137846" y="9244539"/>
                </a:lnTo>
                <a:lnTo>
                  <a:pt x="2133793" y="9257239"/>
                </a:lnTo>
                <a:lnTo>
                  <a:pt x="2124238" y="9269939"/>
                </a:lnTo>
                <a:lnTo>
                  <a:pt x="2116104" y="9282639"/>
                </a:lnTo>
                <a:lnTo>
                  <a:pt x="2099860" y="9320739"/>
                </a:lnTo>
                <a:lnTo>
                  <a:pt x="2098550" y="9333439"/>
                </a:lnTo>
                <a:lnTo>
                  <a:pt x="2112844" y="9333439"/>
                </a:lnTo>
                <a:lnTo>
                  <a:pt x="2120952" y="9308039"/>
                </a:lnTo>
                <a:lnTo>
                  <a:pt x="2129429" y="9295339"/>
                </a:lnTo>
                <a:lnTo>
                  <a:pt x="2137087" y="9282639"/>
                </a:lnTo>
                <a:lnTo>
                  <a:pt x="2142741" y="9257239"/>
                </a:lnTo>
                <a:lnTo>
                  <a:pt x="2141008" y="9244539"/>
                </a:lnTo>
                <a:close/>
              </a:path>
              <a:path w="2717165" h="11289665">
                <a:moveTo>
                  <a:pt x="1991929" y="9231839"/>
                </a:moveTo>
                <a:lnTo>
                  <a:pt x="1977763" y="9231839"/>
                </a:lnTo>
                <a:lnTo>
                  <a:pt x="1979408" y="9244539"/>
                </a:lnTo>
                <a:lnTo>
                  <a:pt x="1982332" y="9257239"/>
                </a:lnTo>
                <a:lnTo>
                  <a:pt x="1985972" y="9269939"/>
                </a:lnTo>
                <a:lnTo>
                  <a:pt x="1989766" y="9282639"/>
                </a:lnTo>
                <a:lnTo>
                  <a:pt x="1993591" y="9282639"/>
                </a:lnTo>
                <a:lnTo>
                  <a:pt x="1997376" y="9295339"/>
                </a:lnTo>
                <a:lnTo>
                  <a:pt x="2001120" y="9308039"/>
                </a:lnTo>
                <a:lnTo>
                  <a:pt x="2004823" y="9320739"/>
                </a:lnTo>
                <a:lnTo>
                  <a:pt x="2013320" y="9320739"/>
                </a:lnTo>
                <a:lnTo>
                  <a:pt x="2016561" y="9308039"/>
                </a:lnTo>
                <a:lnTo>
                  <a:pt x="2016825" y="9308039"/>
                </a:lnTo>
                <a:lnTo>
                  <a:pt x="2013288" y="9295339"/>
                </a:lnTo>
                <a:lnTo>
                  <a:pt x="2006131" y="9269939"/>
                </a:lnTo>
                <a:lnTo>
                  <a:pt x="2002532" y="9269939"/>
                </a:lnTo>
                <a:lnTo>
                  <a:pt x="1999420" y="9257239"/>
                </a:lnTo>
                <a:lnTo>
                  <a:pt x="1996135" y="9244539"/>
                </a:lnTo>
                <a:lnTo>
                  <a:pt x="1991929" y="9231839"/>
                </a:lnTo>
                <a:close/>
              </a:path>
              <a:path w="2717165" h="11289665">
                <a:moveTo>
                  <a:pt x="2543829" y="9308039"/>
                </a:moveTo>
                <a:lnTo>
                  <a:pt x="2517977" y="9308039"/>
                </a:lnTo>
                <a:lnTo>
                  <a:pt x="2522014" y="9320739"/>
                </a:lnTo>
                <a:lnTo>
                  <a:pt x="2525287" y="9320739"/>
                </a:lnTo>
                <a:lnTo>
                  <a:pt x="2543829" y="9308039"/>
                </a:lnTo>
                <a:close/>
              </a:path>
              <a:path w="2717165" h="11289665">
                <a:moveTo>
                  <a:pt x="364473" y="9181039"/>
                </a:moveTo>
                <a:lnTo>
                  <a:pt x="311842" y="9181039"/>
                </a:lnTo>
                <a:lnTo>
                  <a:pt x="390970" y="9219139"/>
                </a:lnTo>
                <a:lnTo>
                  <a:pt x="418007" y="9231839"/>
                </a:lnTo>
                <a:lnTo>
                  <a:pt x="444072" y="9231839"/>
                </a:lnTo>
                <a:lnTo>
                  <a:pt x="520791" y="9269939"/>
                </a:lnTo>
                <a:lnTo>
                  <a:pt x="522428" y="9269939"/>
                </a:lnTo>
                <a:lnTo>
                  <a:pt x="636539" y="9320244"/>
                </a:lnTo>
                <a:lnTo>
                  <a:pt x="639003" y="9306681"/>
                </a:lnTo>
                <a:lnTo>
                  <a:pt x="612938" y="9295339"/>
                </a:lnTo>
                <a:lnTo>
                  <a:pt x="528101" y="9257239"/>
                </a:lnTo>
                <a:lnTo>
                  <a:pt x="505452" y="9244539"/>
                </a:lnTo>
                <a:lnTo>
                  <a:pt x="480460" y="9231839"/>
                </a:lnTo>
                <a:lnTo>
                  <a:pt x="454712" y="9219139"/>
                </a:lnTo>
                <a:lnTo>
                  <a:pt x="429792" y="9206439"/>
                </a:lnTo>
                <a:lnTo>
                  <a:pt x="404464" y="9206439"/>
                </a:lnTo>
                <a:lnTo>
                  <a:pt x="391723" y="9193739"/>
                </a:lnTo>
                <a:lnTo>
                  <a:pt x="379055" y="9193739"/>
                </a:lnTo>
                <a:lnTo>
                  <a:pt x="364473" y="9181039"/>
                </a:lnTo>
                <a:close/>
              </a:path>
              <a:path w="2717165" h="11289665">
                <a:moveTo>
                  <a:pt x="1491124" y="9295339"/>
                </a:moveTo>
                <a:lnTo>
                  <a:pt x="1465293" y="9295339"/>
                </a:lnTo>
                <a:lnTo>
                  <a:pt x="1467665" y="9308039"/>
                </a:lnTo>
                <a:lnTo>
                  <a:pt x="1491124" y="9308039"/>
                </a:lnTo>
                <a:lnTo>
                  <a:pt x="1491623" y="9306948"/>
                </a:lnTo>
                <a:lnTo>
                  <a:pt x="1491124" y="9295339"/>
                </a:lnTo>
                <a:close/>
              </a:path>
              <a:path w="2717165" h="11289665">
                <a:moveTo>
                  <a:pt x="2525969" y="9295339"/>
                </a:moveTo>
                <a:lnTo>
                  <a:pt x="2512630" y="9295339"/>
                </a:lnTo>
                <a:lnTo>
                  <a:pt x="2515904" y="9308039"/>
                </a:lnTo>
                <a:lnTo>
                  <a:pt x="2528560" y="9308039"/>
                </a:lnTo>
                <a:lnTo>
                  <a:pt x="2525969" y="9295339"/>
                </a:lnTo>
                <a:close/>
              </a:path>
              <a:path w="2717165" h="11289665">
                <a:moveTo>
                  <a:pt x="2618382" y="9269939"/>
                </a:moveTo>
                <a:lnTo>
                  <a:pt x="2558123" y="9269939"/>
                </a:lnTo>
                <a:lnTo>
                  <a:pt x="2545800" y="9282639"/>
                </a:lnTo>
                <a:lnTo>
                  <a:pt x="2560749" y="9282639"/>
                </a:lnTo>
                <a:lnTo>
                  <a:pt x="2556166" y="9295339"/>
                </a:lnTo>
                <a:lnTo>
                  <a:pt x="2536751" y="9295339"/>
                </a:lnTo>
                <a:lnTo>
                  <a:pt x="2528560" y="9308039"/>
                </a:lnTo>
                <a:lnTo>
                  <a:pt x="2561430" y="9308039"/>
                </a:lnTo>
                <a:lnTo>
                  <a:pt x="2578745" y="9295339"/>
                </a:lnTo>
                <a:lnTo>
                  <a:pt x="2596428" y="9282639"/>
                </a:lnTo>
                <a:lnTo>
                  <a:pt x="2618382" y="9269939"/>
                </a:lnTo>
                <a:close/>
              </a:path>
              <a:path w="2717165" h="11289665">
                <a:moveTo>
                  <a:pt x="1476939" y="9282639"/>
                </a:moveTo>
                <a:lnTo>
                  <a:pt x="1471639" y="9282639"/>
                </a:lnTo>
                <a:lnTo>
                  <a:pt x="1467187" y="9295339"/>
                </a:lnTo>
                <a:lnTo>
                  <a:pt x="1485559" y="9295339"/>
                </a:lnTo>
                <a:lnTo>
                  <a:pt x="1476939" y="9282639"/>
                </a:lnTo>
                <a:close/>
              </a:path>
              <a:path w="2717165" h="11289665">
                <a:moveTo>
                  <a:pt x="2511179" y="9269939"/>
                </a:moveTo>
                <a:lnTo>
                  <a:pt x="2492622" y="9269939"/>
                </a:lnTo>
                <a:lnTo>
                  <a:pt x="2496210" y="9282639"/>
                </a:lnTo>
                <a:lnTo>
                  <a:pt x="2503792" y="9295339"/>
                </a:lnTo>
                <a:lnTo>
                  <a:pt x="2523050" y="9295339"/>
                </a:lnTo>
                <a:lnTo>
                  <a:pt x="2519722" y="9282639"/>
                </a:lnTo>
                <a:lnTo>
                  <a:pt x="2515904" y="9282639"/>
                </a:lnTo>
                <a:lnTo>
                  <a:pt x="2511179" y="9269939"/>
                </a:lnTo>
                <a:close/>
              </a:path>
              <a:path w="2717165" h="11289665">
                <a:moveTo>
                  <a:pt x="2560749" y="9282639"/>
                </a:moveTo>
                <a:lnTo>
                  <a:pt x="2541108" y="9282639"/>
                </a:lnTo>
                <a:lnTo>
                  <a:pt x="2539690" y="9295339"/>
                </a:lnTo>
                <a:lnTo>
                  <a:pt x="2552804" y="9295339"/>
                </a:lnTo>
                <a:lnTo>
                  <a:pt x="2560749" y="9282639"/>
                </a:lnTo>
                <a:close/>
              </a:path>
              <a:path w="2717165" h="11289665">
                <a:moveTo>
                  <a:pt x="1227605" y="9155639"/>
                </a:moveTo>
                <a:lnTo>
                  <a:pt x="1141674" y="9155639"/>
                </a:lnTo>
                <a:lnTo>
                  <a:pt x="1100130" y="9168339"/>
                </a:lnTo>
                <a:lnTo>
                  <a:pt x="1060786" y="9193739"/>
                </a:lnTo>
                <a:lnTo>
                  <a:pt x="1041640" y="9219139"/>
                </a:lnTo>
                <a:lnTo>
                  <a:pt x="1024643" y="9231839"/>
                </a:lnTo>
                <a:lnTo>
                  <a:pt x="1009814" y="9257239"/>
                </a:lnTo>
                <a:lnTo>
                  <a:pt x="997174" y="9282639"/>
                </a:lnTo>
                <a:lnTo>
                  <a:pt x="1007758" y="9282639"/>
                </a:lnTo>
                <a:lnTo>
                  <a:pt x="1014548" y="9269939"/>
                </a:lnTo>
                <a:lnTo>
                  <a:pt x="1021983" y="9257239"/>
                </a:lnTo>
                <a:lnTo>
                  <a:pt x="1030052" y="9244539"/>
                </a:lnTo>
                <a:lnTo>
                  <a:pt x="1060786" y="9244539"/>
                </a:lnTo>
                <a:lnTo>
                  <a:pt x="1060241" y="9231839"/>
                </a:lnTo>
                <a:lnTo>
                  <a:pt x="1057076" y="9231839"/>
                </a:lnTo>
                <a:lnTo>
                  <a:pt x="1052603" y="9219139"/>
                </a:lnTo>
                <a:lnTo>
                  <a:pt x="1059929" y="9219139"/>
                </a:lnTo>
                <a:lnTo>
                  <a:pt x="1067510" y="9206439"/>
                </a:lnTo>
                <a:lnTo>
                  <a:pt x="1083481" y="9206439"/>
                </a:lnTo>
                <a:lnTo>
                  <a:pt x="1087409" y="9193739"/>
                </a:lnTo>
                <a:lnTo>
                  <a:pt x="1113838" y="9193739"/>
                </a:lnTo>
                <a:lnTo>
                  <a:pt x="1110759" y="9181039"/>
                </a:lnTo>
                <a:lnTo>
                  <a:pt x="1138924" y="9181039"/>
                </a:lnTo>
                <a:lnTo>
                  <a:pt x="1153308" y="9168339"/>
                </a:lnTo>
                <a:lnTo>
                  <a:pt x="1270112" y="9168339"/>
                </a:lnTo>
                <a:lnTo>
                  <a:pt x="1227605" y="9155639"/>
                </a:lnTo>
                <a:close/>
              </a:path>
              <a:path w="2717165" h="11289665">
                <a:moveTo>
                  <a:pt x="1507013" y="9244539"/>
                </a:moveTo>
                <a:lnTo>
                  <a:pt x="1471707" y="9244539"/>
                </a:lnTo>
                <a:lnTo>
                  <a:pt x="1487018" y="9257239"/>
                </a:lnTo>
                <a:lnTo>
                  <a:pt x="1501737" y="9269939"/>
                </a:lnTo>
                <a:lnTo>
                  <a:pt x="1513274" y="9282639"/>
                </a:lnTo>
                <a:lnTo>
                  <a:pt x="1526803" y="9282639"/>
                </a:lnTo>
                <a:lnTo>
                  <a:pt x="1527240" y="9269939"/>
                </a:lnTo>
                <a:lnTo>
                  <a:pt x="1526149" y="9269939"/>
                </a:lnTo>
                <a:lnTo>
                  <a:pt x="1517895" y="9257239"/>
                </a:lnTo>
                <a:lnTo>
                  <a:pt x="1507013" y="9244539"/>
                </a:lnTo>
                <a:close/>
              </a:path>
              <a:path w="2717165" h="11289665">
                <a:moveTo>
                  <a:pt x="2502017" y="9257239"/>
                </a:moveTo>
                <a:lnTo>
                  <a:pt x="2486007" y="9257239"/>
                </a:lnTo>
                <a:lnTo>
                  <a:pt x="2489217" y="9269939"/>
                </a:lnTo>
                <a:lnTo>
                  <a:pt x="2506588" y="9269939"/>
                </a:lnTo>
                <a:lnTo>
                  <a:pt x="2502017" y="9257239"/>
                </a:lnTo>
                <a:close/>
              </a:path>
              <a:path w="2717165" h="11289665">
                <a:moveTo>
                  <a:pt x="2613941" y="9257239"/>
                </a:moveTo>
                <a:lnTo>
                  <a:pt x="2581459" y="9257239"/>
                </a:lnTo>
                <a:lnTo>
                  <a:pt x="2569914" y="9269939"/>
                </a:lnTo>
                <a:lnTo>
                  <a:pt x="2602385" y="9269939"/>
                </a:lnTo>
                <a:lnTo>
                  <a:pt x="2613941" y="9257239"/>
                </a:lnTo>
                <a:close/>
              </a:path>
              <a:path w="2717165" h="11289665">
                <a:moveTo>
                  <a:pt x="2716451" y="9206439"/>
                </a:moveTo>
                <a:lnTo>
                  <a:pt x="2698721" y="9206439"/>
                </a:lnTo>
                <a:lnTo>
                  <a:pt x="2689968" y="9219139"/>
                </a:lnTo>
                <a:lnTo>
                  <a:pt x="2681317" y="9219139"/>
                </a:lnTo>
                <a:lnTo>
                  <a:pt x="2627854" y="9254688"/>
                </a:lnTo>
                <a:lnTo>
                  <a:pt x="2625578" y="9257239"/>
                </a:lnTo>
                <a:lnTo>
                  <a:pt x="2623977" y="9257239"/>
                </a:lnTo>
                <a:lnTo>
                  <a:pt x="2604175" y="9269939"/>
                </a:lnTo>
                <a:lnTo>
                  <a:pt x="2639977" y="9269939"/>
                </a:lnTo>
                <a:lnTo>
                  <a:pt x="2682627" y="9244539"/>
                </a:lnTo>
                <a:lnTo>
                  <a:pt x="2691027" y="9231839"/>
                </a:lnTo>
                <a:lnTo>
                  <a:pt x="2699498" y="9231839"/>
                </a:lnTo>
                <a:lnTo>
                  <a:pt x="2716451" y="9219139"/>
                </a:lnTo>
                <a:lnTo>
                  <a:pt x="2716451" y="9206439"/>
                </a:lnTo>
                <a:close/>
              </a:path>
              <a:path w="2717165" h="11289665">
                <a:moveTo>
                  <a:pt x="460343" y="8977839"/>
                </a:moveTo>
                <a:lnTo>
                  <a:pt x="450687" y="8977839"/>
                </a:lnTo>
                <a:lnTo>
                  <a:pt x="447393" y="8990539"/>
                </a:lnTo>
                <a:lnTo>
                  <a:pt x="447577" y="9003239"/>
                </a:lnTo>
                <a:lnTo>
                  <a:pt x="460788" y="9028639"/>
                </a:lnTo>
                <a:lnTo>
                  <a:pt x="474214" y="9066739"/>
                </a:lnTo>
                <a:lnTo>
                  <a:pt x="487824" y="9092139"/>
                </a:lnTo>
                <a:lnTo>
                  <a:pt x="501587" y="9117539"/>
                </a:lnTo>
                <a:lnTo>
                  <a:pt x="515760" y="9155639"/>
                </a:lnTo>
                <a:lnTo>
                  <a:pt x="530434" y="9193739"/>
                </a:lnTo>
                <a:lnTo>
                  <a:pt x="546806" y="9219139"/>
                </a:lnTo>
                <a:lnTo>
                  <a:pt x="566072" y="9244539"/>
                </a:lnTo>
                <a:lnTo>
                  <a:pt x="570868" y="9257239"/>
                </a:lnTo>
                <a:lnTo>
                  <a:pt x="574897" y="9244539"/>
                </a:lnTo>
                <a:lnTo>
                  <a:pt x="577350" y="9244539"/>
                </a:lnTo>
                <a:lnTo>
                  <a:pt x="577420" y="9231839"/>
                </a:lnTo>
                <a:lnTo>
                  <a:pt x="565609" y="9206439"/>
                </a:lnTo>
                <a:lnTo>
                  <a:pt x="551260" y="9168339"/>
                </a:lnTo>
                <a:lnTo>
                  <a:pt x="535808" y="9142939"/>
                </a:lnTo>
                <a:lnTo>
                  <a:pt x="520682" y="9117539"/>
                </a:lnTo>
                <a:lnTo>
                  <a:pt x="505485" y="9079439"/>
                </a:lnTo>
                <a:lnTo>
                  <a:pt x="490431" y="9041339"/>
                </a:lnTo>
                <a:lnTo>
                  <a:pt x="475417" y="9015939"/>
                </a:lnTo>
                <a:lnTo>
                  <a:pt x="460343" y="8977839"/>
                </a:lnTo>
                <a:close/>
              </a:path>
              <a:path w="2717165" h="11289665">
                <a:moveTo>
                  <a:pt x="1059149" y="9244539"/>
                </a:moveTo>
                <a:lnTo>
                  <a:pt x="1043001" y="9244539"/>
                </a:lnTo>
                <a:lnTo>
                  <a:pt x="1049002" y="9257239"/>
                </a:lnTo>
                <a:lnTo>
                  <a:pt x="1059149" y="9244539"/>
                </a:lnTo>
                <a:close/>
              </a:path>
              <a:path w="2717165" h="11289665">
                <a:moveTo>
                  <a:pt x="1390959" y="9244539"/>
                </a:moveTo>
                <a:lnTo>
                  <a:pt x="1374319" y="9244539"/>
                </a:lnTo>
                <a:lnTo>
                  <a:pt x="1380375" y="9257239"/>
                </a:lnTo>
                <a:lnTo>
                  <a:pt x="1387140" y="9257239"/>
                </a:lnTo>
                <a:lnTo>
                  <a:pt x="1390959" y="9244539"/>
                </a:lnTo>
                <a:close/>
              </a:path>
              <a:path w="2717165" h="11289665">
                <a:moveTo>
                  <a:pt x="2450655" y="9079439"/>
                </a:moveTo>
                <a:lnTo>
                  <a:pt x="2436034" y="9079439"/>
                </a:lnTo>
                <a:lnTo>
                  <a:pt x="2442105" y="9092139"/>
                </a:lnTo>
                <a:lnTo>
                  <a:pt x="2447204" y="9117539"/>
                </a:lnTo>
                <a:lnTo>
                  <a:pt x="2451792" y="9130239"/>
                </a:lnTo>
                <a:lnTo>
                  <a:pt x="2456328" y="9155639"/>
                </a:lnTo>
                <a:lnTo>
                  <a:pt x="2459523" y="9168339"/>
                </a:lnTo>
                <a:lnTo>
                  <a:pt x="2463148" y="9181039"/>
                </a:lnTo>
                <a:lnTo>
                  <a:pt x="2466854" y="9193739"/>
                </a:lnTo>
                <a:lnTo>
                  <a:pt x="2470295" y="9206439"/>
                </a:lnTo>
                <a:lnTo>
                  <a:pt x="2473827" y="9206439"/>
                </a:lnTo>
                <a:lnTo>
                  <a:pt x="2477605" y="9219139"/>
                </a:lnTo>
                <a:lnTo>
                  <a:pt x="2480238" y="9231839"/>
                </a:lnTo>
                <a:lnTo>
                  <a:pt x="2480333" y="9244539"/>
                </a:lnTo>
                <a:lnTo>
                  <a:pt x="2479787" y="9257239"/>
                </a:lnTo>
                <a:lnTo>
                  <a:pt x="2497354" y="9257239"/>
                </a:lnTo>
                <a:lnTo>
                  <a:pt x="2513460" y="9244539"/>
                </a:lnTo>
                <a:lnTo>
                  <a:pt x="2485898" y="9244539"/>
                </a:lnTo>
                <a:lnTo>
                  <a:pt x="2493032" y="9239383"/>
                </a:lnTo>
                <a:lnTo>
                  <a:pt x="2492767" y="9219139"/>
                </a:lnTo>
                <a:lnTo>
                  <a:pt x="2487984" y="9206439"/>
                </a:lnTo>
                <a:lnTo>
                  <a:pt x="2480931" y="9181039"/>
                </a:lnTo>
                <a:lnTo>
                  <a:pt x="2473786" y="9168339"/>
                </a:lnTo>
                <a:lnTo>
                  <a:pt x="2467686" y="9142939"/>
                </a:lnTo>
                <a:lnTo>
                  <a:pt x="2462957" y="9117539"/>
                </a:lnTo>
                <a:lnTo>
                  <a:pt x="2457859" y="9092139"/>
                </a:lnTo>
                <a:lnTo>
                  <a:pt x="2450655" y="9079439"/>
                </a:lnTo>
                <a:close/>
              </a:path>
              <a:path w="2717165" h="11289665">
                <a:moveTo>
                  <a:pt x="2636909" y="9244539"/>
                </a:moveTo>
                <a:lnTo>
                  <a:pt x="2603017" y="9244539"/>
                </a:lnTo>
                <a:lnTo>
                  <a:pt x="2593046" y="9257239"/>
                </a:lnTo>
                <a:lnTo>
                  <a:pt x="2623977" y="9257239"/>
                </a:lnTo>
                <a:lnTo>
                  <a:pt x="2627854" y="9254688"/>
                </a:lnTo>
                <a:lnTo>
                  <a:pt x="2636909" y="9244539"/>
                </a:lnTo>
                <a:close/>
              </a:path>
              <a:path w="2717165" h="11289665">
                <a:moveTo>
                  <a:pt x="864006" y="9117539"/>
                </a:moveTo>
                <a:lnTo>
                  <a:pt x="848018" y="9117539"/>
                </a:lnTo>
                <a:lnTo>
                  <a:pt x="846708" y="9130239"/>
                </a:lnTo>
                <a:lnTo>
                  <a:pt x="816703" y="9130239"/>
                </a:lnTo>
                <a:lnTo>
                  <a:pt x="829360" y="9142939"/>
                </a:lnTo>
                <a:lnTo>
                  <a:pt x="841253" y="9142939"/>
                </a:lnTo>
                <a:lnTo>
                  <a:pt x="834317" y="9168339"/>
                </a:lnTo>
                <a:lnTo>
                  <a:pt x="828732" y="9181039"/>
                </a:lnTo>
                <a:lnTo>
                  <a:pt x="824743" y="9206439"/>
                </a:lnTo>
                <a:lnTo>
                  <a:pt x="822595" y="9231839"/>
                </a:lnTo>
                <a:lnTo>
                  <a:pt x="826632" y="9231839"/>
                </a:lnTo>
                <a:lnTo>
                  <a:pt x="828487" y="9244539"/>
                </a:lnTo>
                <a:lnTo>
                  <a:pt x="831760" y="9244539"/>
                </a:lnTo>
                <a:lnTo>
                  <a:pt x="834597" y="9231839"/>
                </a:lnTo>
                <a:lnTo>
                  <a:pt x="850274" y="9206439"/>
                </a:lnTo>
                <a:lnTo>
                  <a:pt x="835361" y="9206439"/>
                </a:lnTo>
                <a:lnTo>
                  <a:pt x="840041" y="9193739"/>
                </a:lnTo>
                <a:lnTo>
                  <a:pt x="845385" y="9168339"/>
                </a:lnTo>
                <a:lnTo>
                  <a:pt x="851119" y="9155639"/>
                </a:lnTo>
                <a:lnTo>
                  <a:pt x="856965" y="9130239"/>
                </a:lnTo>
                <a:lnTo>
                  <a:pt x="864006" y="9117539"/>
                </a:lnTo>
                <a:close/>
              </a:path>
              <a:path w="2717165" h="11289665">
                <a:moveTo>
                  <a:pt x="1270112" y="9168339"/>
                </a:moveTo>
                <a:lnTo>
                  <a:pt x="1217435" y="9168339"/>
                </a:lnTo>
                <a:lnTo>
                  <a:pt x="1230237" y="9181039"/>
                </a:lnTo>
                <a:lnTo>
                  <a:pt x="1266530" y="9181039"/>
                </a:lnTo>
                <a:lnTo>
                  <a:pt x="1278378" y="9193739"/>
                </a:lnTo>
                <a:lnTo>
                  <a:pt x="1302033" y="9193739"/>
                </a:lnTo>
                <a:lnTo>
                  <a:pt x="1313283" y="9206439"/>
                </a:lnTo>
                <a:lnTo>
                  <a:pt x="1324278" y="9206439"/>
                </a:lnTo>
                <a:lnTo>
                  <a:pt x="1335007" y="9219139"/>
                </a:lnTo>
                <a:lnTo>
                  <a:pt x="1345459" y="9219139"/>
                </a:lnTo>
                <a:lnTo>
                  <a:pt x="1342950" y="9231839"/>
                </a:lnTo>
                <a:lnTo>
                  <a:pt x="1344150" y="9244539"/>
                </a:lnTo>
                <a:lnTo>
                  <a:pt x="1350915" y="9231839"/>
                </a:lnTo>
                <a:lnTo>
                  <a:pt x="1372851" y="9231839"/>
                </a:lnTo>
                <a:lnTo>
                  <a:pt x="1349510" y="9206439"/>
                </a:lnTo>
                <a:lnTo>
                  <a:pt x="1311060" y="9181039"/>
                </a:lnTo>
                <a:lnTo>
                  <a:pt x="1270112" y="9168339"/>
                </a:lnTo>
                <a:close/>
              </a:path>
              <a:path w="2717165" h="11289665">
                <a:moveTo>
                  <a:pt x="1372851" y="9231839"/>
                </a:moveTo>
                <a:lnTo>
                  <a:pt x="1361717" y="9231839"/>
                </a:lnTo>
                <a:lnTo>
                  <a:pt x="1368100" y="9244539"/>
                </a:lnTo>
                <a:lnTo>
                  <a:pt x="1384521" y="9244539"/>
                </a:lnTo>
                <a:lnTo>
                  <a:pt x="1372851" y="9231839"/>
                </a:lnTo>
                <a:close/>
              </a:path>
              <a:path w="2717165" h="11289665">
                <a:moveTo>
                  <a:pt x="1431112" y="9181039"/>
                </a:moveTo>
                <a:lnTo>
                  <a:pt x="1424020" y="9181039"/>
                </a:lnTo>
                <a:lnTo>
                  <a:pt x="1412217" y="9193739"/>
                </a:lnTo>
                <a:lnTo>
                  <a:pt x="1402266" y="9206439"/>
                </a:lnTo>
                <a:lnTo>
                  <a:pt x="1393317" y="9219139"/>
                </a:lnTo>
                <a:lnTo>
                  <a:pt x="1384521" y="9244539"/>
                </a:lnTo>
                <a:lnTo>
                  <a:pt x="1394996" y="9244539"/>
                </a:lnTo>
                <a:lnTo>
                  <a:pt x="1398051" y="9231839"/>
                </a:lnTo>
                <a:lnTo>
                  <a:pt x="1403834" y="9219139"/>
                </a:lnTo>
                <a:lnTo>
                  <a:pt x="1409643" y="9219139"/>
                </a:lnTo>
                <a:lnTo>
                  <a:pt x="1415277" y="9206439"/>
                </a:lnTo>
                <a:lnTo>
                  <a:pt x="1421219" y="9206439"/>
                </a:lnTo>
                <a:lnTo>
                  <a:pt x="1424181" y="9200847"/>
                </a:lnTo>
                <a:lnTo>
                  <a:pt x="1420856" y="9193739"/>
                </a:lnTo>
                <a:lnTo>
                  <a:pt x="1435201" y="9193739"/>
                </a:lnTo>
                <a:lnTo>
                  <a:pt x="1431112" y="9181039"/>
                </a:lnTo>
                <a:close/>
              </a:path>
              <a:path w="2717165" h="11289665">
                <a:moveTo>
                  <a:pt x="1435201" y="9193739"/>
                </a:moveTo>
                <a:lnTo>
                  <a:pt x="1427948" y="9193739"/>
                </a:lnTo>
                <a:lnTo>
                  <a:pt x="1424181" y="9200847"/>
                </a:lnTo>
                <a:lnTo>
                  <a:pt x="1426797" y="9206439"/>
                </a:lnTo>
                <a:lnTo>
                  <a:pt x="1435736" y="9219139"/>
                </a:lnTo>
                <a:lnTo>
                  <a:pt x="1446618" y="9231839"/>
                </a:lnTo>
                <a:lnTo>
                  <a:pt x="1458390" y="9244539"/>
                </a:lnTo>
                <a:lnTo>
                  <a:pt x="1483050" y="9244539"/>
                </a:lnTo>
                <a:lnTo>
                  <a:pt x="1452334" y="9219139"/>
                </a:lnTo>
                <a:lnTo>
                  <a:pt x="1439289" y="9206439"/>
                </a:lnTo>
                <a:lnTo>
                  <a:pt x="1435201" y="9193739"/>
                </a:lnTo>
                <a:close/>
              </a:path>
              <a:path w="2717165" h="11289665">
                <a:moveTo>
                  <a:pt x="2686657" y="9155639"/>
                </a:moveTo>
                <a:lnTo>
                  <a:pt x="2626870" y="9155639"/>
                </a:lnTo>
                <a:lnTo>
                  <a:pt x="2590067" y="9181039"/>
                </a:lnTo>
                <a:lnTo>
                  <a:pt x="2555279" y="9193739"/>
                </a:lnTo>
                <a:lnTo>
                  <a:pt x="2521044" y="9219139"/>
                </a:lnTo>
                <a:lnTo>
                  <a:pt x="2493032" y="9239383"/>
                </a:lnTo>
                <a:lnTo>
                  <a:pt x="2493099" y="9244539"/>
                </a:lnTo>
                <a:lnTo>
                  <a:pt x="2513460" y="9244539"/>
                </a:lnTo>
                <a:lnTo>
                  <a:pt x="2529566" y="9231839"/>
                </a:lnTo>
                <a:lnTo>
                  <a:pt x="2551493" y="9223122"/>
                </a:lnTo>
                <a:lnTo>
                  <a:pt x="2554461" y="9219139"/>
                </a:lnTo>
                <a:lnTo>
                  <a:pt x="2561512" y="9219139"/>
                </a:lnTo>
                <a:lnTo>
                  <a:pt x="2594113" y="9193739"/>
                </a:lnTo>
                <a:lnTo>
                  <a:pt x="2628289" y="9181039"/>
                </a:lnTo>
                <a:lnTo>
                  <a:pt x="2647608" y="9168339"/>
                </a:lnTo>
                <a:lnTo>
                  <a:pt x="2686657" y="9155639"/>
                </a:lnTo>
                <a:close/>
              </a:path>
              <a:path w="2717165" h="11289665">
                <a:moveTo>
                  <a:pt x="2554188" y="9231839"/>
                </a:moveTo>
                <a:lnTo>
                  <a:pt x="2535871" y="9231839"/>
                </a:lnTo>
                <a:lnTo>
                  <a:pt x="2533143" y="9244539"/>
                </a:lnTo>
                <a:lnTo>
                  <a:pt x="2545700" y="9244539"/>
                </a:lnTo>
                <a:lnTo>
                  <a:pt x="2554188" y="9231839"/>
                </a:lnTo>
                <a:close/>
              </a:path>
              <a:path w="2717165" h="11289665">
                <a:moveTo>
                  <a:pt x="2626130" y="9219139"/>
                </a:moveTo>
                <a:lnTo>
                  <a:pt x="2587576" y="9219139"/>
                </a:lnTo>
                <a:lnTo>
                  <a:pt x="2579102" y="9231839"/>
                </a:lnTo>
                <a:lnTo>
                  <a:pt x="2566596" y="9231839"/>
                </a:lnTo>
                <a:lnTo>
                  <a:pt x="2565277" y="9244539"/>
                </a:lnTo>
                <a:lnTo>
                  <a:pt x="2589939" y="9244539"/>
                </a:lnTo>
                <a:lnTo>
                  <a:pt x="2626130" y="9219139"/>
                </a:lnTo>
                <a:close/>
              </a:path>
              <a:path w="2717165" h="11289665">
                <a:moveTo>
                  <a:pt x="2644110" y="9231839"/>
                </a:moveTo>
                <a:lnTo>
                  <a:pt x="2625743" y="9231839"/>
                </a:lnTo>
                <a:lnTo>
                  <a:pt x="2614145" y="9244539"/>
                </a:lnTo>
                <a:lnTo>
                  <a:pt x="2640182" y="9244539"/>
                </a:lnTo>
                <a:lnTo>
                  <a:pt x="2644110" y="9231839"/>
                </a:lnTo>
                <a:close/>
              </a:path>
              <a:path w="2717165" h="11289665">
                <a:moveTo>
                  <a:pt x="1981473" y="9219139"/>
                </a:moveTo>
                <a:lnTo>
                  <a:pt x="1977545" y="9231839"/>
                </a:lnTo>
                <a:lnTo>
                  <a:pt x="1986056" y="9231839"/>
                </a:lnTo>
                <a:lnTo>
                  <a:pt x="1981473" y="9219139"/>
                </a:lnTo>
                <a:close/>
              </a:path>
              <a:path w="2717165" h="11289665">
                <a:moveTo>
                  <a:pt x="2578507" y="9219139"/>
                </a:moveTo>
                <a:lnTo>
                  <a:pt x="2561512" y="9219139"/>
                </a:lnTo>
                <a:lnTo>
                  <a:pt x="2551493" y="9223122"/>
                </a:lnTo>
                <a:lnTo>
                  <a:pt x="2544997" y="9231839"/>
                </a:lnTo>
                <a:lnTo>
                  <a:pt x="2571769" y="9231839"/>
                </a:lnTo>
                <a:lnTo>
                  <a:pt x="2578507" y="9219139"/>
                </a:lnTo>
                <a:close/>
              </a:path>
              <a:path w="2717165" h="11289665">
                <a:moveTo>
                  <a:pt x="1116324" y="9206439"/>
                </a:moveTo>
                <a:lnTo>
                  <a:pt x="1101594" y="9206439"/>
                </a:lnTo>
                <a:lnTo>
                  <a:pt x="1103995" y="9219139"/>
                </a:lnTo>
                <a:lnTo>
                  <a:pt x="1115560" y="9219139"/>
                </a:lnTo>
                <a:lnTo>
                  <a:pt x="1116324" y="9206439"/>
                </a:lnTo>
                <a:close/>
              </a:path>
              <a:path w="2717165" h="11289665">
                <a:moveTo>
                  <a:pt x="1296250" y="9206439"/>
                </a:moveTo>
                <a:lnTo>
                  <a:pt x="1284902" y="9206439"/>
                </a:lnTo>
                <a:lnTo>
                  <a:pt x="1286866" y="9219139"/>
                </a:lnTo>
                <a:lnTo>
                  <a:pt x="1296250" y="9206439"/>
                </a:lnTo>
                <a:close/>
              </a:path>
              <a:path w="2717165" h="11289665">
                <a:moveTo>
                  <a:pt x="2600684" y="9206439"/>
                </a:moveTo>
                <a:lnTo>
                  <a:pt x="2579671" y="9206439"/>
                </a:lnTo>
                <a:lnTo>
                  <a:pt x="2573951" y="9219139"/>
                </a:lnTo>
                <a:lnTo>
                  <a:pt x="2599156" y="9219139"/>
                </a:lnTo>
                <a:lnTo>
                  <a:pt x="2600684" y="9206439"/>
                </a:lnTo>
                <a:close/>
              </a:path>
              <a:path w="2717165" h="11289665">
                <a:moveTo>
                  <a:pt x="2696932" y="9181039"/>
                </a:moveTo>
                <a:lnTo>
                  <a:pt x="2676603" y="9181039"/>
                </a:lnTo>
                <a:lnTo>
                  <a:pt x="2663314" y="9193739"/>
                </a:lnTo>
                <a:lnTo>
                  <a:pt x="2649315" y="9193739"/>
                </a:lnTo>
                <a:lnTo>
                  <a:pt x="2634713" y="9206439"/>
                </a:lnTo>
                <a:lnTo>
                  <a:pt x="2619845" y="9206439"/>
                </a:lnTo>
                <a:lnTo>
                  <a:pt x="2605048" y="9219139"/>
                </a:lnTo>
                <a:lnTo>
                  <a:pt x="2644656" y="9219139"/>
                </a:lnTo>
                <a:lnTo>
                  <a:pt x="2662722" y="9206439"/>
                </a:lnTo>
                <a:lnTo>
                  <a:pt x="2696932" y="9181039"/>
                </a:lnTo>
                <a:close/>
              </a:path>
              <a:path w="2717165" h="11289665">
                <a:moveTo>
                  <a:pt x="913128" y="9066739"/>
                </a:moveTo>
                <a:lnTo>
                  <a:pt x="896136" y="9066739"/>
                </a:lnTo>
                <a:lnTo>
                  <a:pt x="891697" y="9079439"/>
                </a:lnTo>
                <a:lnTo>
                  <a:pt x="887380" y="9092139"/>
                </a:lnTo>
                <a:lnTo>
                  <a:pt x="882940" y="9104839"/>
                </a:lnTo>
                <a:lnTo>
                  <a:pt x="878133" y="9117539"/>
                </a:lnTo>
                <a:lnTo>
                  <a:pt x="867782" y="9142939"/>
                </a:lnTo>
                <a:lnTo>
                  <a:pt x="857197" y="9168339"/>
                </a:lnTo>
                <a:lnTo>
                  <a:pt x="846386" y="9181039"/>
                </a:lnTo>
                <a:lnTo>
                  <a:pt x="835361" y="9206439"/>
                </a:lnTo>
                <a:lnTo>
                  <a:pt x="850274" y="9206439"/>
                </a:lnTo>
                <a:lnTo>
                  <a:pt x="858112" y="9193739"/>
                </a:lnTo>
                <a:lnTo>
                  <a:pt x="879838" y="9142939"/>
                </a:lnTo>
                <a:lnTo>
                  <a:pt x="900192" y="9092139"/>
                </a:lnTo>
                <a:lnTo>
                  <a:pt x="913128" y="9066739"/>
                </a:lnTo>
                <a:close/>
              </a:path>
              <a:path w="2717165" h="11289665">
                <a:moveTo>
                  <a:pt x="1116079" y="9193739"/>
                </a:moveTo>
                <a:lnTo>
                  <a:pt x="1095375" y="9193739"/>
                </a:lnTo>
                <a:lnTo>
                  <a:pt x="1098757" y="9206439"/>
                </a:lnTo>
                <a:lnTo>
                  <a:pt x="1117050" y="9206439"/>
                </a:lnTo>
                <a:lnTo>
                  <a:pt x="1116079" y="9193739"/>
                </a:lnTo>
                <a:close/>
              </a:path>
              <a:path w="2717165" h="11289665">
                <a:moveTo>
                  <a:pt x="1301705" y="9193739"/>
                </a:moveTo>
                <a:lnTo>
                  <a:pt x="1288285" y="9193739"/>
                </a:lnTo>
                <a:lnTo>
                  <a:pt x="1286975" y="9206439"/>
                </a:lnTo>
                <a:lnTo>
                  <a:pt x="1300614" y="9206439"/>
                </a:lnTo>
                <a:lnTo>
                  <a:pt x="1301705" y="9193739"/>
                </a:lnTo>
                <a:close/>
              </a:path>
              <a:path w="2717165" h="11289665">
                <a:moveTo>
                  <a:pt x="520075" y="8640356"/>
                </a:moveTo>
                <a:lnTo>
                  <a:pt x="506569" y="8660339"/>
                </a:lnTo>
                <a:lnTo>
                  <a:pt x="490976" y="8698439"/>
                </a:lnTo>
                <a:lnTo>
                  <a:pt x="476570" y="8723839"/>
                </a:lnTo>
                <a:lnTo>
                  <a:pt x="462962" y="8761939"/>
                </a:lnTo>
                <a:lnTo>
                  <a:pt x="453696" y="8787339"/>
                </a:lnTo>
                <a:lnTo>
                  <a:pt x="444481" y="8800039"/>
                </a:lnTo>
                <a:lnTo>
                  <a:pt x="435205" y="8825439"/>
                </a:lnTo>
                <a:lnTo>
                  <a:pt x="425754" y="8850839"/>
                </a:lnTo>
                <a:lnTo>
                  <a:pt x="404203" y="8901639"/>
                </a:lnTo>
                <a:lnTo>
                  <a:pt x="381229" y="8952439"/>
                </a:lnTo>
                <a:lnTo>
                  <a:pt x="357629" y="8990539"/>
                </a:lnTo>
                <a:lnTo>
                  <a:pt x="334200" y="9041339"/>
                </a:lnTo>
                <a:lnTo>
                  <a:pt x="311736" y="9092139"/>
                </a:lnTo>
                <a:lnTo>
                  <a:pt x="291033" y="9142939"/>
                </a:lnTo>
                <a:lnTo>
                  <a:pt x="272889" y="9193739"/>
                </a:lnTo>
                <a:lnTo>
                  <a:pt x="281727" y="9193739"/>
                </a:lnTo>
                <a:lnTo>
                  <a:pt x="283145" y="9181039"/>
                </a:lnTo>
                <a:lnTo>
                  <a:pt x="286479" y="9181039"/>
                </a:lnTo>
                <a:lnTo>
                  <a:pt x="300736" y="9142939"/>
                </a:lnTo>
                <a:lnTo>
                  <a:pt x="321695" y="9092139"/>
                </a:lnTo>
                <a:lnTo>
                  <a:pt x="343945" y="9054039"/>
                </a:lnTo>
                <a:lnTo>
                  <a:pt x="389697" y="8952439"/>
                </a:lnTo>
                <a:lnTo>
                  <a:pt x="411884" y="8914339"/>
                </a:lnTo>
                <a:lnTo>
                  <a:pt x="432738" y="8863539"/>
                </a:lnTo>
                <a:lnTo>
                  <a:pt x="445064" y="8838139"/>
                </a:lnTo>
                <a:lnTo>
                  <a:pt x="457042" y="8812739"/>
                </a:lnTo>
                <a:lnTo>
                  <a:pt x="468980" y="8774639"/>
                </a:lnTo>
                <a:lnTo>
                  <a:pt x="481183" y="8749239"/>
                </a:lnTo>
                <a:lnTo>
                  <a:pt x="492529" y="8723839"/>
                </a:lnTo>
                <a:lnTo>
                  <a:pt x="504601" y="8698439"/>
                </a:lnTo>
                <a:lnTo>
                  <a:pt x="517594" y="8673039"/>
                </a:lnTo>
                <a:lnTo>
                  <a:pt x="529727" y="8651195"/>
                </a:lnTo>
                <a:lnTo>
                  <a:pt x="524937" y="8647639"/>
                </a:lnTo>
                <a:lnTo>
                  <a:pt x="519700" y="8647639"/>
                </a:lnTo>
                <a:lnTo>
                  <a:pt x="520075" y="8640356"/>
                </a:lnTo>
                <a:close/>
              </a:path>
              <a:path w="2717165" h="11289665">
                <a:moveTo>
                  <a:pt x="1176008" y="9181039"/>
                </a:moveTo>
                <a:lnTo>
                  <a:pt x="1168589" y="9181039"/>
                </a:lnTo>
                <a:lnTo>
                  <a:pt x="1170007" y="9193739"/>
                </a:lnTo>
                <a:lnTo>
                  <a:pt x="1176008" y="9181039"/>
                </a:lnTo>
                <a:close/>
              </a:path>
              <a:path w="2717165" h="11289665">
                <a:moveTo>
                  <a:pt x="1241039" y="9181039"/>
                </a:moveTo>
                <a:lnTo>
                  <a:pt x="1228382" y="9181039"/>
                </a:lnTo>
                <a:lnTo>
                  <a:pt x="1228928" y="9193739"/>
                </a:lnTo>
                <a:lnTo>
                  <a:pt x="1239184" y="9193739"/>
                </a:lnTo>
                <a:lnTo>
                  <a:pt x="1241039" y="9181039"/>
                </a:lnTo>
                <a:close/>
              </a:path>
              <a:path w="2717165" h="11289665">
                <a:moveTo>
                  <a:pt x="335800" y="9168339"/>
                </a:moveTo>
                <a:lnTo>
                  <a:pt x="308459" y="9168339"/>
                </a:lnTo>
                <a:lnTo>
                  <a:pt x="308350" y="9181039"/>
                </a:lnTo>
                <a:lnTo>
                  <a:pt x="350208" y="9181039"/>
                </a:lnTo>
                <a:lnTo>
                  <a:pt x="335800" y="9168339"/>
                </a:lnTo>
                <a:close/>
              </a:path>
              <a:path w="2717165" h="11289665">
                <a:moveTo>
                  <a:pt x="1178845" y="9168339"/>
                </a:moveTo>
                <a:lnTo>
                  <a:pt x="1167825" y="9168339"/>
                </a:lnTo>
                <a:lnTo>
                  <a:pt x="1167607" y="9181039"/>
                </a:lnTo>
                <a:lnTo>
                  <a:pt x="1178518" y="9181039"/>
                </a:lnTo>
                <a:lnTo>
                  <a:pt x="1178845" y="9168339"/>
                </a:lnTo>
                <a:close/>
              </a:path>
              <a:path w="2717165" h="11289665">
                <a:moveTo>
                  <a:pt x="2716451" y="9155639"/>
                </a:moveTo>
                <a:lnTo>
                  <a:pt x="2689923" y="9181039"/>
                </a:lnTo>
                <a:lnTo>
                  <a:pt x="2714815" y="9181039"/>
                </a:lnTo>
                <a:lnTo>
                  <a:pt x="2716451" y="9168339"/>
                </a:lnTo>
                <a:lnTo>
                  <a:pt x="2716451" y="9155639"/>
                </a:lnTo>
                <a:close/>
              </a:path>
              <a:path w="2717165" h="11289665">
                <a:moveTo>
                  <a:pt x="564872" y="8698439"/>
                </a:moveTo>
                <a:lnTo>
                  <a:pt x="524840" y="8698439"/>
                </a:lnTo>
                <a:lnTo>
                  <a:pt x="521023" y="8711139"/>
                </a:lnTo>
                <a:lnTo>
                  <a:pt x="517390" y="8723839"/>
                </a:lnTo>
                <a:lnTo>
                  <a:pt x="513808" y="8723839"/>
                </a:lnTo>
                <a:lnTo>
                  <a:pt x="509443" y="8736539"/>
                </a:lnTo>
                <a:lnTo>
                  <a:pt x="507043" y="8749239"/>
                </a:lnTo>
                <a:lnTo>
                  <a:pt x="499448" y="8761939"/>
                </a:lnTo>
                <a:lnTo>
                  <a:pt x="491126" y="8774639"/>
                </a:lnTo>
                <a:lnTo>
                  <a:pt x="482661" y="8787339"/>
                </a:lnTo>
                <a:lnTo>
                  <a:pt x="474637" y="8812739"/>
                </a:lnTo>
                <a:lnTo>
                  <a:pt x="460038" y="8838139"/>
                </a:lnTo>
                <a:lnTo>
                  <a:pt x="431904" y="8901639"/>
                </a:lnTo>
                <a:lnTo>
                  <a:pt x="417244" y="8927039"/>
                </a:lnTo>
                <a:lnTo>
                  <a:pt x="402720" y="8965139"/>
                </a:lnTo>
                <a:lnTo>
                  <a:pt x="388452" y="8990539"/>
                </a:lnTo>
                <a:lnTo>
                  <a:pt x="374450" y="9028639"/>
                </a:lnTo>
                <a:lnTo>
                  <a:pt x="360724" y="9054039"/>
                </a:lnTo>
                <a:lnTo>
                  <a:pt x="347327" y="9079439"/>
                </a:lnTo>
                <a:lnTo>
                  <a:pt x="333582" y="9104839"/>
                </a:lnTo>
                <a:lnTo>
                  <a:pt x="320860" y="9142939"/>
                </a:lnTo>
                <a:lnTo>
                  <a:pt x="310532" y="9168339"/>
                </a:lnTo>
                <a:lnTo>
                  <a:pt x="320789" y="9168339"/>
                </a:lnTo>
                <a:lnTo>
                  <a:pt x="332748" y="9142939"/>
                </a:lnTo>
                <a:lnTo>
                  <a:pt x="345353" y="9117539"/>
                </a:lnTo>
                <a:lnTo>
                  <a:pt x="358059" y="9092139"/>
                </a:lnTo>
                <a:lnTo>
                  <a:pt x="370326" y="9066739"/>
                </a:lnTo>
                <a:lnTo>
                  <a:pt x="384007" y="9028639"/>
                </a:lnTo>
                <a:lnTo>
                  <a:pt x="397945" y="9003239"/>
                </a:lnTo>
                <a:lnTo>
                  <a:pt x="412230" y="8965139"/>
                </a:lnTo>
                <a:lnTo>
                  <a:pt x="426955" y="8939739"/>
                </a:lnTo>
                <a:lnTo>
                  <a:pt x="440815" y="8914339"/>
                </a:lnTo>
                <a:lnTo>
                  <a:pt x="454042" y="8888939"/>
                </a:lnTo>
                <a:lnTo>
                  <a:pt x="467064" y="8850839"/>
                </a:lnTo>
                <a:lnTo>
                  <a:pt x="480310" y="8825439"/>
                </a:lnTo>
                <a:lnTo>
                  <a:pt x="487930" y="8812739"/>
                </a:lnTo>
                <a:lnTo>
                  <a:pt x="495927" y="8787339"/>
                </a:lnTo>
                <a:lnTo>
                  <a:pt x="512280" y="8761939"/>
                </a:lnTo>
                <a:lnTo>
                  <a:pt x="517560" y="8749239"/>
                </a:lnTo>
                <a:lnTo>
                  <a:pt x="522278" y="8736539"/>
                </a:lnTo>
                <a:lnTo>
                  <a:pt x="526688" y="8736539"/>
                </a:lnTo>
                <a:lnTo>
                  <a:pt x="532902" y="8711139"/>
                </a:lnTo>
                <a:lnTo>
                  <a:pt x="546432" y="8711139"/>
                </a:lnTo>
                <a:lnTo>
                  <a:pt x="564872" y="8698439"/>
                </a:lnTo>
                <a:close/>
              </a:path>
              <a:path w="2717165" h="11289665">
                <a:moveTo>
                  <a:pt x="591714" y="9028639"/>
                </a:moveTo>
                <a:lnTo>
                  <a:pt x="581635" y="9028639"/>
                </a:lnTo>
                <a:lnTo>
                  <a:pt x="577950" y="9041339"/>
                </a:lnTo>
                <a:lnTo>
                  <a:pt x="588952" y="9079439"/>
                </a:lnTo>
                <a:lnTo>
                  <a:pt x="600170" y="9104839"/>
                </a:lnTo>
                <a:lnTo>
                  <a:pt x="613025" y="9142939"/>
                </a:lnTo>
                <a:lnTo>
                  <a:pt x="629030" y="9168339"/>
                </a:lnTo>
                <a:lnTo>
                  <a:pt x="637070" y="9168339"/>
                </a:lnTo>
                <a:lnTo>
                  <a:pt x="637432" y="9155639"/>
                </a:lnTo>
                <a:lnTo>
                  <a:pt x="629398" y="9130239"/>
                </a:lnTo>
                <a:lnTo>
                  <a:pt x="617846" y="9092139"/>
                </a:lnTo>
                <a:lnTo>
                  <a:pt x="591714" y="9028639"/>
                </a:lnTo>
                <a:close/>
              </a:path>
              <a:path w="2717165" h="11289665">
                <a:moveTo>
                  <a:pt x="751999" y="9142939"/>
                </a:moveTo>
                <a:lnTo>
                  <a:pt x="749381" y="9142939"/>
                </a:lnTo>
                <a:lnTo>
                  <a:pt x="757455" y="9155639"/>
                </a:lnTo>
                <a:lnTo>
                  <a:pt x="758475" y="9151680"/>
                </a:lnTo>
                <a:lnTo>
                  <a:pt x="751999" y="9142939"/>
                </a:lnTo>
                <a:close/>
              </a:path>
              <a:path w="2717165" h="11289665">
                <a:moveTo>
                  <a:pt x="778732" y="9130239"/>
                </a:moveTo>
                <a:lnTo>
                  <a:pt x="769239" y="9130239"/>
                </a:lnTo>
                <a:lnTo>
                  <a:pt x="768366" y="9142939"/>
                </a:lnTo>
                <a:lnTo>
                  <a:pt x="760728" y="9142939"/>
                </a:lnTo>
                <a:lnTo>
                  <a:pt x="758475" y="9151680"/>
                </a:lnTo>
                <a:lnTo>
                  <a:pt x="761408" y="9155639"/>
                </a:lnTo>
                <a:lnTo>
                  <a:pt x="770971" y="9155639"/>
                </a:lnTo>
                <a:lnTo>
                  <a:pt x="777731" y="9142939"/>
                </a:lnTo>
                <a:lnTo>
                  <a:pt x="778732" y="9130239"/>
                </a:lnTo>
                <a:close/>
              </a:path>
              <a:path w="2717165" h="11289665">
                <a:moveTo>
                  <a:pt x="2709468" y="9142939"/>
                </a:moveTo>
                <a:lnTo>
                  <a:pt x="2665864" y="9142939"/>
                </a:lnTo>
                <a:lnTo>
                  <a:pt x="2646250" y="9155639"/>
                </a:lnTo>
                <a:lnTo>
                  <a:pt x="2705977" y="9155639"/>
                </a:lnTo>
                <a:lnTo>
                  <a:pt x="2709468" y="9142939"/>
                </a:lnTo>
                <a:close/>
              </a:path>
              <a:path w="2717165" h="11289665">
                <a:moveTo>
                  <a:pt x="424882" y="9066739"/>
                </a:moveTo>
                <a:lnTo>
                  <a:pt x="417012" y="9066739"/>
                </a:lnTo>
                <a:lnTo>
                  <a:pt x="414586" y="9079439"/>
                </a:lnTo>
                <a:lnTo>
                  <a:pt x="414952" y="9079439"/>
                </a:lnTo>
                <a:lnTo>
                  <a:pt x="422587" y="9092139"/>
                </a:lnTo>
                <a:lnTo>
                  <a:pt x="430037" y="9117539"/>
                </a:lnTo>
                <a:lnTo>
                  <a:pt x="438183" y="9130239"/>
                </a:lnTo>
                <a:lnTo>
                  <a:pt x="447904" y="9142939"/>
                </a:lnTo>
                <a:lnTo>
                  <a:pt x="456788" y="9142939"/>
                </a:lnTo>
                <a:lnTo>
                  <a:pt x="456960" y="9130239"/>
                </a:lnTo>
                <a:lnTo>
                  <a:pt x="450951" y="9117539"/>
                </a:lnTo>
                <a:lnTo>
                  <a:pt x="443090" y="9104839"/>
                </a:lnTo>
                <a:lnTo>
                  <a:pt x="434144" y="9079439"/>
                </a:lnTo>
                <a:lnTo>
                  <a:pt x="424882" y="9066739"/>
                </a:lnTo>
                <a:close/>
              </a:path>
              <a:path w="2717165" h="11289665">
                <a:moveTo>
                  <a:pt x="787051" y="9117539"/>
                </a:moveTo>
                <a:lnTo>
                  <a:pt x="754509" y="9117539"/>
                </a:lnTo>
                <a:lnTo>
                  <a:pt x="750690" y="9130239"/>
                </a:lnTo>
                <a:lnTo>
                  <a:pt x="749271" y="9142939"/>
                </a:lnTo>
                <a:lnTo>
                  <a:pt x="751563" y="9142939"/>
                </a:lnTo>
                <a:lnTo>
                  <a:pt x="754362" y="9130239"/>
                </a:lnTo>
                <a:lnTo>
                  <a:pt x="782309" y="9130239"/>
                </a:lnTo>
                <a:lnTo>
                  <a:pt x="787051" y="9117539"/>
                </a:lnTo>
                <a:close/>
              </a:path>
              <a:path w="2717165" h="11289665">
                <a:moveTo>
                  <a:pt x="769239" y="9130239"/>
                </a:moveTo>
                <a:lnTo>
                  <a:pt x="758328" y="9130239"/>
                </a:lnTo>
                <a:lnTo>
                  <a:pt x="762038" y="9142939"/>
                </a:lnTo>
                <a:lnTo>
                  <a:pt x="765420" y="9142939"/>
                </a:lnTo>
                <a:lnTo>
                  <a:pt x="769239" y="9130239"/>
                </a:lnTo>
                <a:close/>
              </a:path>
              <a:path w="2717165" h="11289665">
                <a:moveTo>
                  <a:pt x="2716451" y="9130239"/>
                </a:moveTo>
                <a:lnTo>
                  <a:pt x="2704449" y="9130239"/>
                </a:lnTo>
                <a:lnTo>
                  <a:pt x="2685377" y="9142939"/>
                </a:lnTo>
                <a:lnTo>
                  <a:pt x="2716451" y="9142939"/>
                </a:lnTo>
                <a:lnTo>
                  <a:pt x="2716451" y="9130239"/>
                </a:lnTo>
                <a:close/>
              </a:path>
              <a:path w="2717165" h="11289665">
                <a:moveTo>
                  <a:pt x="763135" y="9115815"/>
                </a:moveTo>
                <a:lnTo>
                  <a:pt x="762866" y="9117539"/>
                </a:lnTo>
                <a:lnTo>
                  <a:pt x="763224" y="9117539"/>
                </a:lnTo>
                <a:lnTo>
                  <a:pt x="763135" y="9115815"/>
                </a:lnTo>
                <a:close/>
              </a:path>
              <a:path w="2717165" h="11289665">
                <a:moveTo>
                  <a:pt x="791607" y="9092139"/>
                </a:moveTo>
                <a:lnTo>
                  <a:pt x="772117" y="9092139"/>
                </a:lnTo>
                <a:lnTo>
                  <a:pt x="766799" y="9104839"/>
                </a:lnTo>
                <a:lnTo>
                  <a:pt x="780805" y="9104839"/>
                </a:lnTo>
                <a:lnTo>
                  <a:pt x="773167" y="9117539"/>
                </a:lnTo>
                <a:lnTo>
                  <a:pt x="790362" y="9117539"/>
                </a:lnTo>
                <a:lnTo>
                  <a:pt x="791607" y="9104839"/>
                </a:lnTo>
                <a:lnTo>
                  <a:pt x="791607" y="9092139"/>
                </a:lnTo>
                <a:close/>
              </a:path>
              <a:path w="2717165" h="11289665">
                <a:moveTo>
                  <a:pt x="764847" y="9104839"/>
                </a:moveTo>
                <a:lnTo>
                  <a:pt x="762568" y="9104839"/>
                </a:lnTo>
                <a:lnTo>
                  <a:pt x="763135" y="9115815"/>
                </a:lnTo>
                <a:lnTo>
                  <a:pt x="764847" y="9104839"/>
                </a:lnTo>
                <a:close/>
              </a:path>
              <a:path w="2717165" h="11289665">
                <a:moveTo>
                  <a:pt x="926101" y="9028639"/>
                </a:moveTo>
                <a:lnTo>
                  <a:pt x="915558" y="9028639"/>
                </a:lnTo>
                <a:lnTo>
                  <a:pt x="896238" y="9054039"/>
                </a:lnTo>
                <a:lnTo>
                  <a:pt x="879415" y="9066739"/>
                </a:lnTo>
                <a:lnTo>
                  <a:pt x="865169" y="9092139"/>
                </a:lnTo>
                <a:lnTo>
                  <a:pt x="853583" y="9104839"/>
                </a:lnTo>
                <a:lnTo>
                  <a:pt x="872950" y="9104839"/>
                </a:lnTo>
                <a:lnTo>
                  <a:pt x="883694" y="9079439"/>
                </a:lnTo>
                <a:lnTo>
                  <a:pt x="896136" y="9066739"/>
                </a:lnTo>
                <a:lnTo>
                  <a:pt x="913128" y="9066739"/>
                </a:lnTo>
                <a:lnTo>
                  <a:pt x="919595" y="9054039"/>
                </a:lnTo>
                <a:lnTo>
                  <a:pt x="922650" y="9041339"/>
                </a:lnTo>
                <a:lnTo>
                  <a:pt x="925434" y="9041339"/>
                </a:lnTo>
                <a:lnTo>
                  <a:pt x="926101" y="9028639"/>
                </a:lnTo>
                <a:close/>
              </a:path>
              <a:path w="2717165" h="11289665">
                <a:moveTo>
                  <a:pt x="1841919" y="8812739"/>
                </a:moveTo>
                <a:lnTo>
                  <a:pt x="1820913" y="8812739"/>
                </a:lnTo>
                <a:lnTo>
                  <a:pt x="1803825" y="8825439"/>
                </a:lnTo>
                <a:lnTo>
                  <a:pt x="1790563" y="8838139"/>
                </a:lnTo>
                <a:lnTo>
                  <a:pt x="1781034" y="8850839"/>
                </a:lnTo>
                <a:lnTo>
                  <a:pt x="1760958" y="8850839"/>
                </a:lnTo>
                <a:lnTo>
                  <a:pt x="1763467" y="8863539"/>
                </a:lnTo>
                <a:lnTo>
                  <a:pt x="1766195" y="8863539"/>
                </a:lnTo>
                <a:lnTo>
                  <a:pt x="1725962" y="8876239"/>
                </a:lnTo>
                <a:lnTo>
                  <a:pt x="1707015" y="8914339"/>
                </a:lnTo>
                <a:lnTo>
                  <a:pt x="1703884" y="8965139"/>
                </a:lnTo>
                <a:lnTo>
                  <a:pt x="1711094" y="9003239"/>
                </a:lnTo>
                <a:lnTo>
                  <a:pt x="1725496" y="9041339"/>
                </a:lnTo>
                <a:lnTo>
                  <a:pt x="1747182" y="9066739"/>
                </a:lnTo>
                <a:lnTo>
                  <a:pt x="1774065" y="9079439"/>
                </a:lnTo>
                <a:lnTo>
                  <a:pt x="1804057" y="9104839"/>
                </a:lnTo>
                <a:lnTo>
                  <a:pt x="1857099" y="9104839"/>
                </a:lnTo>
                <a:lnTo>
                  <a:pt x="1877631" y="9079439"/>
                </a:lnTo>
                <a:lnTo>
                  <a:pt x="1810385" y="9079439"/>
                </a:lnTo>
                <a:lnTo>
                  <a:pt x="1788311" y="9066739"/>
                </a:lnTo>
                <a:lnTo>
                  <a:pt x="1767341" y="9054039"/>
                </a:lnTo>
                <a:lnTo>
                  <a:pt x="1748826" y="9041339"/>
                </a:lnTo>
                <a:lnTo>
                  <a:pt x="1734116" y="9015939"/>
                </a:lnTo>
                <a:lnTo>
                  <a:pt x="1725559" y="9003239"/>
                </a:lnTo>
                <a:lnTo>
                  <a:pt x="1720327" y="8977839"/>
                </a:lnTo>
                <a:lnTo>
                  <a:pt x="1717898" y="8952439"/>
                </a:lnTo>
                <a:lnTo>
                  <a:pt x="1717749" y="8939739"/>
                </a:lnTo>
                <a:lnTo>
                  <a:pt x="1722160" y="8914339"/>
                </a:lnTo>
                <a:lnTo>
                  <a:pt x="1733148" y="8901639"/>
                </a:lnTo>
                <a:lnTo>
                  <a:pt x="1750294" y="8888939"/>
                </a:lnTo>
                <a:lnTo>
                  <a:pt x="1782016" y="8888939"/>
                </a:lnTo>
                <a:lnTo>
                  <a:pt x="1783326" y="8876239"/>
                </a:lnTo>
                <a:lnTo>
                  <a:pt x="1796254" y="8850839"/>
                </a:lnTo>
                <a:lnTo>
                  <a:pt x="1814052" y="8838139"/>
                </a:lnTo>
                <a:lnTo>
                  <a:pt x="1897607" y="8838139"/>
                </a:lnTo>
                <a:lnTo>
                  <a:pt x="1871272" y="8825439"/>
                </a:lnTo>
                <a:lnTo>
                  <a:pt x="1841919" y="8812739"/>
                </a:lnTo>
                <a:close/>
              </a:path>
              <a:path w="2717165" h="11289665">
                <a:moveTo>
                  <a:pt x="2634836" y="9092139"/>
                </a:moveTo>
                <a:lnTo>
                  <a:pt x="2555240" y="9092139"/>
                </a:lnTo>
                <a:lnTo>
                  <a:pt x="2578575" y="9104839"/>
                </a:lnTo>
                <a:lnTo>
                  <a:pt x="2631017" y="9104839"/>
                </a:lnTo>
                <a:lnTo>
                  <a:pt x="2634836" y="9092139"/>
                </a:lnTo>
                <a:close/>
              </a:path>
              <a:path w="2717165" h="11289665">
                <a:moveTo>
                  <a:pt x="779572" y="9066739"/>
                </a:moveTo>
                <a:lnTo>
                  <a:pt x="776768" y="9066739"/>
                </a:lnTo>
                <a:lnTo>
                  <a:pt x="776549" y="9079439"/>
                </a:lnTo>
                <a:lnTo>
                  <a:pt x="777095" y="9092139"/>
                </a:lnTo>
                <a:lnTo>
                  <a:pt x="780696" y="9092139"/>
                </a:lnTo>
                <a:lnTo>
                  <a:pt x="776877" y="9079439"/>
                </a:lnTo>
                <a:lnTo>
                  <a:pt x="777750" y="9079439"/>
                </a:lnTo>
                <a:lnTo>
                  <a:pt x="779572" y="9066739"/>
                </a:lnTo>
                <a:close/>
              </a:path>
              <a:path w="2717165" h="11289665">
                <a:moveTo>
                  <a:pt x="805623" y="9079439"/>
                </a:moveTo>
                <a:lnTo>
                  <a:pt x="785824" y="9079439"/>
                </a:lnTo>
                <a:lnTo>
                  <a:pt x="780696" y="9092139"/>
                </a:lnTo>
                <a:lnTo>
                  <a:pt x="801441" y="9092139"/>
                </a:lnTo>
                <a:lnTo>
                  <a:pt x="805623" y="9079439"/>
                </a:lnTo>
                <a:close/>
              </a:path>
              <a:path w="2717165" h="11289665">
                <a:moveTo>
                  <a:pt x="2619718" y="9079439"/>
                </a:moveTo>
                <a:lnTo>
                  <a:pt x="2498377" y="9079439"/>
                </a:lnTo>
                <a:lnTo>
                  <a:pt x="2514722" y="9092139"/>
                </a:lnTo>
                <a:lnTo>
                  <a:pt x="2626107" y="9092139"/>
                </a:lnTo>
                <a:lnTo>
                  <a:pt x="2619718" y="9079439"/>
                </a:lnTo>
                <a:close/>
              </a:path>
              <a:path w="2717165" h="11289665">
                <a:moveTo>
                  <a:pt x="2716451" y="8838139"/>
                </a:moveTo>
                <a:lnTo>
                  <a:pt x="2714160" y="8850839"/>
                </a:lnTo>
                <a:lnTo>
                  <a:pt x="2710014" y="8850839"/>
                </a:lnTo>
                <a:lnTo>
                  <a:pt x="2702112" y="8876239"/>
                </a:lnTo>
                <a:lnTo>
                  <a:pt x="2680553" y="8927039"/>
                </a:lnTo>
                <a:lnTo>
                  <a:pt x="2674893" y="8952439"/>
                </a:lnTo>
                <a:lnTo>
                  <a:pt x="2672160" y="8952439"/>
                </a:lnTo>
                <a:lnTo>
                  <a:pt x="2668660" y="8965139"/>
                </a:lnTo>
                <a:lnTo>
                  <a:pt x="2664986" y="8977839"/>
                </a:lnTo>
                <a:lnTo>
                  <a:pt x="2660954" y="8990539"/>
                </a:lnTo>
                <a:lnTo>
                  <a:pt x="2656984" y="8990539"/>
                </a:lnTo>
                <a:lnTo>
                  <a:pt x="2653494" y="9003239"/>
                </a:lnTo>
                <a:lnTo>
                  <a:pt x="2646330" y="9028639"/>
                </a:lnTo>
                <a:lnTo>
                  <a:pt x="2639473" y="9041339"/>
                </a:lnTo>
                <a:lnTo>
                  <a:pt x="2626107" y="9092139"/>
                </a:lnTo>
                <a:lnTo>
                  <a:pt x="2633199" y="9092139"/>
                </a:lnTo>
                <a:lnTo>
                  <a:pt x="2636036" y="9079439"/>
                </a:lnTo>
                <a:lnTo>
                  <a:pt x="2638218" y="9079439"/>
                </a:lnTo>
                <a:lnTo>
                  <a:pt x="2640073" y="9066739"/>
                </a:lnTo>
                <a:lnTo>
                  <a:pt x="2643411" y="9054039"/>
                </a:lnTo>
                <a:lnTo>
                  <a:pt x="2647711" y="9041339"/>
                </a:lnTo>
                <a:lnTo>
                  <a:pt x="2652256" y="9028639"/>
                </a:lnTo>
                <a:lnTo>
                  <a:pt x="2656331" y="9028639"/>
                </a:lnTo>
                <a:lnTo>
                  <a:pt x="2663466" y="9003239"/>
                </a:lnTo>
                <a:lnTo>
                  <a:pt x="2671102" y="8977839"/>
                </a:lnTo>
                <a:lnTo>
                  <a:pt x="2678472" y="8965139"/>
                </a:lnTo>
                <a:lnTo>
                  <a:pt x="2684809" y="8939739"/>
                </a:lnTo>
                <a:lnTo>
                  <a:pt x="2686118" y="8939739"/>
                </a:lnTo>
                <a:lnTo>
                  <a:pt x="2687318" y="8927039"/>
                </a:lnTo>
                <a:lnTo>
                  <a:pt x="2690919" y="8927039"/>
                </a:lnTo>
                <a:lnTo>
                  <a:pt x="2694298" y="8914339"/>
                </a:lnTo>
                <a:lnTo>
                  <a:pt x="2701506" y="8901639"/>
                </a:lnTo>
                <a:lnTo>
                  <a:pt x="2704885" y="8888939"/>
                </a:lnTo>
                <a:lnTo>
                  <a:pt x="2716451" y="8888939"/>
                </a:lnTo>
                <a:lnTo>
                  <a:pt x="2716451" y="8876239"/>
                </a:lnTo>
                <a:lnTo>
                  <a:pt x="2711760" y="8876239"/>
                </a:lnTo>
                <a:lnTo>
                  <a:pt x="2714815" y="8863539"/>
                </a:lnTo>
                <a:lnTo>
                  <a:pt x="2716451" y="8863539"/>
                </a:lnTo>
                <a:lnTo>
                  <a:pt x="2716451" y="8838139"/>
                </a:lnTo>
                <a:close/>
              </a:path>
              <a:path w="2717165" h="11289665">
                <a:moveTo>
                  <a:pt x="798045" y="9066739"/>
                </a:moveTo>
                <a:lnTo>
                  <a:pt x="787242" y="9066739"/>
                </a:lnTo>
                <a:lnTo>
                  <a:pt x="788224" y="9079439"/>
                </a:lnTo>
                <a:lnTo>
                  <a:pt x="795426" y="9079439"/>
                </a:lnTo>
                <a:lnTo>
                  <a:pt x="798045" y="9066739"/>
                </a:lnTo>
                <a:close/>
              </a:path>
              <a:path w="2717165" h="11289665">
                <a:moveTo>
                  <a:pt x="803718" y="9054039"/>
                </a:moveTo>
                <a:lnTo>
                  <a:pt x="789150" y="9054039"/>
                </a:lnTo>
                <a:lnTo>
                  <a:pt x="783492" y="9066739"/>
                </a:lnTo>
                <a:lnTo>
                  <a:pt x="798045" y="9066739"/>
                </a:lnTo>
                <a:lnTo>
                  <a:pt x="796626" y="9079439"/>
                </a:lnTo>
                <a:lnTo>
                  <a:pt x="807646" y="9079439"/>
                </a:lnTo>
                <a:lnTo>
                  <a:pt x="808410" y="9066739"/>
                </a:lnTo>
                <a:lnTo>
                  <a:pt x="803718" y="9054039"/>
                </a:lnTo>
                <a:close/>
              </a:path>
              <a:path w="2717165" h="11289665">
                <a:moveTo>
                  <a:pt x="1897607" y="8838139"/>
                </a:moveTo>
                <a:lnTo>
                  <a:pt x="1858692" y="8838139"/>
                </a:lnTo>
                <a:lnTo>
                  <a:pt x="1882754" y="8850839"/>
                </a:lnTo>
                <a:lnTo>
                  <a:pt x="1906122" y="8863539"/>
                </a:lnTo>
                <a:lnTo>
                  <a:pt x="1927408" y="8888939"/>
                </a:lnTo>
                <a:lnTo>
                  <a:pt x="1945220" y="8914339"/>
                </a:lnTo>
                <a:lnTo>
                  <a:pt x="1958167" y="8939739"/>
                </a:lnTo>
                <a:lnTo>
                  <a:pt x="1964860" y="8965139"/>
                </a:lnTo>
                <a:lnTo>
                  <a:pt x="1963908" y="8990539"/>
                </a:lnTo>
                <a:lnTo>
                  <a:pt x="1953920" y="9003239"/>
                </a:lnTo>
                <a:lnTo>
                  <a:pt x="1933506" y="9015939"/>
                </a:lnTo>
                <a:lnTo>
                  <a:pt x="1901276" y="9028639"/>
                </a:lnTo>
                <a:lnTo>
                  <a:pt x="1890910" y="9028639"/>
                </a:lnTo>
                <a:lnTo>
                  <a:pt x="1875720" y="9054039"/>
                </a:lnTo>
                <a:lnTo>
                  <a:pt x="1858831" y="9079439"/>
                </a:lnTo>
                <a:lnTo>
                  <a:pt x="1877631" y="9079439"/>
                </a:lnTo>
                <a:lnTo>
                  <a:pt x="1893529" y="9054039"/>
                </a:lnTo>
                <a:lnTo>
                  <a:pt x="1914806" y="9054039"/>
                </a:lnTo>
                <a:lnTo>
                  <a:pt x="1937032" y="9041339"/>
                </a:lnTo>
                <a:lnTo>
                  <a:pt x="1955218" y="9028639"/>
                </a:lnTo>
                <a:lnTo>
                  <a:pt x="1968555" y="9003239"/>
                </a:lnTo>
                <a:lnTo>
                  <a:pt x="1976236" y="8990539"/>
                </a:lnTo>
                <a:lnTo>
                  <a:pt x="1977252" y="8952439"/>
                </a:lnTo>
                <a:lnTo>
                  <a:pt x="1958007" y="8901639"/>
                </a:lnTo>
                <a:lnTo>
                  <a:pt x="1920894" y="8850839"/>
                </a:lnTo>
                <a:lnTo>
                  <a:pt x="1897607" y="8838139"/>
                </a:lnTo>
                <a:close/>
              </a:path>
              <a:path w="2717165" h="11289665">
                <a:moveTo>
                  <a:pt x="1903022" y="9066739"/>
                </a:moveTo>
                <a:lnTo>
                  <a:pt x="1898111" y="9066739"/>
                </a:lnTo>
                <a:lnTo>
                  <a:pt x="1900512" y="9079439"/>
                </a:lnTo>
                <a:lnTo>
                  <a:pt x="1903022" y="9066739"/>
                </a:lnTo>
                <a:close/>
              </a:path>
              <a:path w="2717165" h="11289665">
                <a:moveTo>
                  <a:pt x="2521657" y="9066739"/>
                </a:moveTo>
                <a:lnTo>
                  <a:pt x="2420431" y="9066739"/>
                </a:lnTo>
                <a:lnTo>
                  <a:pt x="2428068" y="9079439"/>
                </a:lnTo>
                <a:lnTo>
                  <a:pt x="2536744" y="9079439"/>
                </a:lnTo>
                <a:lnTo>
                  <a:pt x="2521657" y="9066739"/>
                </a:lnTo>
                <a:close/>
              </a:path>
              <a:path w="2717165" h="11289665">
                <a:moveTo>
                  <a:pt x="2600520" y="9054039"/>
                </a:moveTo>
                <a:lnTo>
                  <a:pt x="2571005" y="9054039"/>
                </a:lnTo>
                <a:lnTo>
                  <a:pt x="2568059" y="9066739"/>
                </a:lnTo>
                <a:lnTo>
                  <a:pt x="2573406" y="9079439"/>
                </a:lnTo>
                <a:lnTo>
                  <a:pt x="2623815" y="9079439"/>
                </a:lnTo>
                <a:lnTo>
                  <a:pt x="2624688" y="9066739"/>
                </a:lnTo>
                <a:lnTo>
                  <a:pt x="2612863" y="9066739"/>
                </a:lnTo>
                <a:lnTo>
                  <a:pt x="2600520" y="9054039"/>
                </a:lnTo>
                <a:close/>
              </a:path>
              <a:path w="2717165" h="11289665">
                <a:moveTo>
                  <a:pt x="1921571" y="9054039"/>
                </a:moveTo>
                <a:lnTo>
                  <a:pt x="1893529" y="9054039"/>
                </a:lnTo>
                <a:lnTo>
                  <a:pt x="1894293" y="9066739"/>
                </a:lnTo>
                <a:lnTo>
                  <a:pt x="1918188" y="9066739"/>
                </a:lnTo>
                <a:lnTo>
                  <a:pt x="1921571" y="9054039"/>
                </a:lnTo>
                <a:close/>
              </a:path>
              <a:path w="2717165" h="11289665">
                <a:moveTo>
                  <a:pt x="2407200" y="9060121"/>
                </a:moveTo>
                <a:lnTo>
                  <a:pt x="2407883" y="9066739"/>
                </a:lnTo>
                <a:lnTo>
                  <a:pt x="2409083" y="9066739"/>
                </a:lnTo>
                <a:lnTo>
                  <a:pt x="2407200" y="9060121"/>
                </a:lnTo>
                <a:close/>
              </a:path>
              <a:path w="2717165" h="11289665">
                <a:moveTo>
                  <a:pt x="2476623" y="9054039"/>
                </a:moveTo>
                <a:lnTo>
                  <a:pt x="2413011" y="9054039"/>
                </a:lnTo>
                <a:lnTo>
                  <a:pt x="2410283" y="9066739"/>
                </a:lnTo>
                <a:lnTo>
                  <a:pt x="2492139" y="9066739"/>
                </a:lnTo>
                <a:lnTo>
                  <a:pt x="2476623" y="9054039"/>
                </a:lnTo>
                <a:close/>
              </a:path>
              <a:path w="2717165" h="11289665">
                <a:moveTo>
                  <a:pt x="2566313" y="9054039"/>
                </a:moveTo>
                <a:lnTo>
                  <a:pt x="2508353" y="9054039"/>
                </a:lnTo>
                <a:lnTo>
                  <a:pt x="2525846" y="9066739"/>
                </a:lnTo>
                <a:lnTo>
                  <a:pt x="2564349" y="9066739"/>
                </a:lnTo>
                <a:lnTo>
                  <a:pt x="2566313" y="9054039"/>
                </a:lnTo>
                <a:close/>
              </a:path>
              <a:path w="2717165" h="11289665">
                <a:moveTo>
                  <a:pt x="2384096" y="8990539"/>
                </a:moveTo>
                <a:lnTo>
                  <a:pt x="2371876" y="8990539"/>
                </a:lnTo>
                <a:lnTo>
                  <a:pt x="2381188" y="9015939"/>
                </a:lnTo>
                <a:lnTo>
                  <a:pt x="2391870" y="9028639"/>
                </a:lnTo>
                <a:lnTo>
                  <a:pt x="2401858" y="9041339"/>
                </a:lnTo>
                <a:lnTo>
                  <a:pt x="2407200" y="9060121"/>
                </a:lnTo>
                <a:lnTo>
                  <a:pt x="2406573" y="9054039"/>
                </a:lnTo>
                <a:lnTo>
                  <a:pt x="2411374" y="9041339"/>
                </a:lnTo>
                <a:lnTo>
                  <a:pt x="2411156" y="9041339"/>
                </a:lnTo>
                <a:lnTo>
                  <a:pt x="2408319" y="9028639"/>
                </a:lnTo>
                <a:lnTo>
                  <a:pt x="2405046" y="9028639"/>
                </a:lnTo>
                <a:lnTo>
                  <a:pt x="2401554" y="9015939"/>
                </a:lnTo>
                <a:lnTo>
                  <a:pt x="2595119" y="9015939"/>
                </a:lnTo>
                <a:lnTo>
                  <a:pt x="2564351" y="9003239"/>
                </a:lnTo>
                <a:lnTo>
                  <a:pt x="2389006" y="9003239"/>
                </a:lnTo>
                <a:lnTo>
                  <a:pt x="2384096" y="8990539"/>
                </a:lnTo>
                <a:close/>
              </a:path>
              <a:path w="2717165" h="11289665">
                <a:moveTo>
                  <a:pt x="2415848" y="9041339"/>
                </a:moveTo>
                <a:lnTo>
                  <a:pt x="2411374" y="9041339"/>
                </a:lnTo>
                <a:lnTo>
                  <a:pt x="2415848" y="9054039"/>
                </a:lnTo>
                <a:lnTo>
                  <a:pt x="2417921" y="9054039"/>
                </a:lnTo>
                <a:lnTo>
                  <a:pt x="2415848" y="9041339"/>
                </a:lnTo>
                <a:close/>
              </a:path>
              <a:path w="2717165" h="11289665">
                <a:moveTo>
                  <a:pt x="2593046" y="9041339"/>
                </a:moveTo>
                <a:lnTo>
                  <a:pt x="2452946" y="9041339"/>
                </a:lnTo>
                <a:lnTo>
                  <a:pt x="2472051" y="9054039"/>
                </a:lnTo>
                <a:lnTo>
                  <a:pt x="2590209" y="9054039"/>
                </a:lnTo>
                <a:lnTo>
                  <a:pt x="2593046" y="9041339"/>
                </a:lnTo>
                <a:close/>
              </a:path>
              <a:path w="2717165" h="11289665">
                <a:moveTo>
                  <a:pt x="2654476" y="8939739"/>
                </a:moveTo>
                <a:lnTo>
                  <a:pt x="2649566" y="8952439"/>
                </a:lnTo>
                <a:lnTo>
                  <a:pt x="2636409" y="8965139"/>
                </a:lnTo>
                <a:lnTo>
                  <a:pt x="2625166" y="8990539"/>
                </a:lnTo>
                <a:lnTo>
                  <a:pt x="2615211" y="9015939"/>
                </a:lnTo>
                <a:lnTo>
                  <a:pt x="2605921" y="9041339"/>
                </a:lnTo>
                <a:lnTo>
                  <a:pt x="2607162" y="9041339"/>
                </a:lnTo>
                <a:lnTo>
                  <a:pt x="2610386" y="9054039"/>
                </a:lnTo>
                <a:lnTo>
                  <a:pt x="2613886" y="9041339"/>
                </a:lnTo>
                <a:lnTo>
                  <a:pt x="2619019" y="9028639"/>
                </a:lnTo>
                <a:lnTo>
                  <a:pt x="2624184" y="9015939"/>
                </a:lnTo>
                <a:lnTo>
                  <a:pt x="2629491" y="9003239"/>
                </a:lnTo>
                <a:lnTo>
                  <a:pt x="2635054" y="9003239"/>
                </a:lnTo>
                <a:lnTo>
                  <a:pt x="2640963" y="8990539"/>
                </a:lnTo>
                <a:lnTo>
                  <a:pt x="2647138" y="8977839"/>
                </a:lnTo>
                <a:lnTo>
                  <a:pt x="2652945" y="8965139"/>
                </a:lnTo>
                <a:lnTo>
                  <a:pt x="2657749" y="8952439"/>
                </a:lnTo>
                <a:lnTo>
                  <a:pt x="2659822" y="8952439"/>
                </a:lnTo>
                <a:lnTo>
                  <a:pt x="2654476" y="8939739"/>
                </a:lnTo>
                <a:close/>
              </a:path>
              <a:path w="2717165" h="11289665">
                <a:moveTo>
                  <a:pt x="2631274" y="9041339"/>
                </a:moveTo>
                <a:lnTo>
                  <a:pt x="2619669" y="9041339"/>
                </a:lnTo>
                <a:lnTo>
                  <a:pt x="2619521" y="9054039"/>
                </a:lnTo>
                <a:lnTo>
                  <a:pt x="2628834" y="9054039"/>
                </a:lnTo>
                <a:lnTo>
                  <a:pt x="2631274" y="9041339"/>
                </a:lnTo>
                <a:close/>
              </a:path>
              <a:path w="2717165" h="11289665">
                <a:moveTo>
                  <a:pt x="2412811" y="9021260"/>
                </a:moveTo>
                <a:lnTo>
                  <a:pt x="2410720" y="9028639"/>
                </a:lnTo>
                <a:lnTo>
                  <a:pt x="2411156" y="9041339"/>
                </a:lnTo>
                <a:lnTo>
                  <a:pt x="2504571" y="9041339"/>
                </a:lnTo>
                <a:lnTo>
                  <a:pt x="2476633" y="9028639"/>
                </a:lnTo>
                <a:lnTo>
                  <a:pt x="2419339" y="9028639"/>
                </a:lnTo>
                <a:lnTo>
                  <a:pt x="2417253" y="9023360"/>
                </a:lnTo>
                <a:lnTo>
                  <a:pt x="2412811" y="9021260"/>
                </a:lnTo>
                <a:close/>
              </a:path>
              <a:path w="2717165" h="11289665">
                <a:moveTo>
                  <a:pt x="2505756" y="9015939"/>
                </a:moveTo>
                <a:lnTo>
                  <a:pt x="2414320" y="9015939"/>
                </a:lnTo>
                <a:lnTo>
                  <a:pt x="2417253" y="9023360"/>
                </a:lnTo>
                <a:lnTo>
                  <a:pt x="2428420" y="9028639"/>
                </a:lnTo>
                <a:lnTo>
                  <a:pt x="2482478" y="9028639"/>
                </a:lnTo>
                <a:lnTo>
                  <a:pt x="2509466" y="9041339"/>
                </a:lnTo>
                <a:lnTo>
                  <a:pt x="2514376" y="9041339"/>
                </a:lnTo>
                <a:lnTo>
                  <a:pt x="2515685" y="9028639"/>
                </a:lnTo>
                <a:lnTo>
                  <a:pt x="2505756" y="9015939"/>
                </a:lnTo>
                <a:close/>
              </a:path>
              <a:path w="2717165" h="11289665">
                <a:moveTo>
                  <a:pt x="2576253" y="9028639"/>
                </a:moveTo>
                <a:lnTo>
                  <a:pt x="2533907" y="9028639"/>
                </a:lnTo>
                <a:lnTo>
                  <a:pt x="2530743" y="9041339"/>
                </a:lnTo>
                <a:lnTo>
                  <a:pt x="2588027" y="9041339"/>
                </a:lnTo>
                <a:lnTo>
                  <a:pt x="2576253" y="9028639"/>
                </a:lnTo>
                <a:close/>
              </a:path>
              <a:path w="2717165" h="11289665">
                <a:moveTo>
                  <a:pt x="2636767" y="9028639"/>
                </a:moveTo>
                <a:lnTo>
                  <a:pt x="2624579" y="9028639"/>
                </a:lnTo>
                <a:lnTo>
                  <a:pt x="2621981" y="9041339"/>
                </a:lnTo>
                <a:lnTo>
                  <a:pt x="2633949" y="9041339"/>
                </a:lnTo>
                <a:lnTo>
                  <a:pt x="2636767" y="9028639"/>
                </a:lnTo>
                <a:close/>
              </a:path>
              <a:path w="2717165" h="11289665">
                <a:moveTo>
                  <a:pt x="2716451" y="8736539"/>
                </a:moveTo>
                <a:lnTo>
                  <a:pt x="2715688" y="8736539"/>
                </a:lnTo>
                <a:lnTo>
                  <a:pt x="2714815" y="8749239"/>
                </a:lnTo>
                <a:lnTo>
                  <a:pt x="2713287" y="8749239"/>
                </a:lnTo>
                <a:lnTo>
                  <a:pt x="2704502" y="8774639"/>
                </a:lnTo>
                <a:lnTo>
                  <a:pt x="2693402" y="8800234"/>
                </a:lnTo>
                <a:lnTo>
                  <a:pt x="2681203" y="8825439"/>
                </a:lnTo>
                <a:lnTo>
                  <a:pt x="2668551" y="8850839"/>
                </a:lnTo>
                <a:lnTo>
                  <a:pt x="2657093" y="8876239"/>
                </a:lnTo>
                <a:lnTo>
                  <a:pt x="2645133" y="8901639"/>
                </a:lnTo>
                <a:lnTo>
                  <a:pt x="2634135" y="8914339"/>
                </a:lnTo>
                <a:lnTo>
                  <a:pt x="2625561" y="8939739"/>
                </a:lnTo>
                <a:lnTo>
                  <a:pt x="2618738" y="8965139"/>
                </a:lnTo>
                <a:lnTo>
                  <a:pt x="2610094" y="8977839"/>
                </a:lnTo>
                <a:lnTo>
                  <a:pt x="2601655" y="8990539"/>
                </a:lnTo>
                <a:lnTo>
                  <a:pt x="2595446" y="9015939"/>
                </a:lnTo>
                <a:lnTo>
                  <a:pt x="2594355" y="9015939"/>
                </a:lnTo>
                <a:lnTo>
                  <a:pt x="2595773" y="9028639"/>
                </a:lnTo>
                <a:lnTo>
                  <a:pt x="2601556" y="9028639"/>
                </a:lnTo>
                <a:lnTo>
                  <a:pt x="2604175" y="9015939"/>
                </a:lnTo>
                <a:lnTo>
                  <a:pt x="2612183" y="9003239"/>
                </a:lnTo>
                <a:lnTo>
                  <a:pt x="2620774" y="8990539"/>
                </a:lnTo>
                <a:lnTo>
                  <a:pt x="2628894" y="8977839"/>
                </a:lnTo>
                <a:lnTo>
                  <a:pt x="2635490" y="8952439"/>
                </a:lnTo>
                <a:lnTo>
                  <a:pt x="2644529" y="8927039"/>
                </a:lnTo>
                <a:lnTo>
                  <a:pt x="2655594" y="8914339"/>
                </a:lnTo>
                <a:lnTo>
                  <a:pt x="2667436" y="8888939"/>
                </a:lnTo>
                <a:lnTo>
                  <a:pt x="2678808" y="8863539"/>
                </a:lnTo>
                <a:lnTo>
                  <a:pt x="2688648" y="8838139"/>
                </a:lnTo>
                <a:lnTo>
                  <a:pt x="2696498" y="8828294"/>
                </a:lnTo>
                <a:lnTo>
                  <a:pt x="2697515" y="8825439"/>
                </a:lnTo>
                <a:lnTo>
                  <a:pt x="2702335" y="8812739"/>
                </a:lnTo>
                <a:lnTo>
                  <a:pt x="2703552" y="8812739"/>
                </a:lnTo>
                <a:lnTo>
                  <a:pt x="2708329" y="8800039"/>
                </a:lnTo>
                <a:lnTo>
                  <a:pt x="2716451" y="8787339"/>
                </a:lnTo>
                <a:lnTo>
                  <a:pt x="2716451" y="8736539"/>
                </a:lnTo>
                <a:close/>
              </a:path>
              <a:path w="2717165" h="11289665">
                <a:moveTo>
                  <a:pt x="2644001" y="9003239"/>
                </a:moveTo>
                <a:lnTo>
                  <a:pt x="2634181" y="9003239"/>
                </a:lnTo>
                <a:lnTo>
                  <a:pt x="2632435" y="9015939"/>
                </a:lnTo>
                <a:lnTo>
                  <a:pt x="2627341" y="9028639"/>
                </a:lnTo>
                <a:lnTo>
                  <a:pt x="2639636" y="9028639"/>
                </a:lnTo>
                <a:lnTo>
                  <a:pt x="2642801" y="9015939"/>
                </a:lnTo>
                <a:lnTo>
                  <a:pt x="2646729" y="9015939"/>
                </a:lnTo>
                <a:lnTo>
                  <a:pt x="2644001" y="9003239"/>
                </a:lnTo>
                <a:close/>
              </a:path>
              <a:path w="2717165" h="11289665">
                <a:moveTo>
                  <a:pt x="2414320" y="9015939"/>
                </a:moveTo>
                <a:lnTo>
                  <a:pt x="2401554" y="9015939"/>
                </a:lnTo>
                <a:lnTo>
                  <a:pt x="2412811" y="9021260"/>
                </a:lnTo>
                <a:lnTo>
                  <a:pt x="2414320" y="9015939"/>
                </a:lnTo>
                <a:close/>
              </a:path>
              <a:path w="2717165" h="11289665">
                <a:moveTo>
                  <a:pt x="606007" y="8787339"/>
                </a:moveTo>
                <a:lnTo>
                  <a:pt x="597538" y="8787339"/>
                </a:lnTo>
                <a:lnTo>
                  <a:pt x="594760" y="8800039"/>
                </a:lnTo>
                <a:lnTo>
                  <a:pt x="595205" y="8800039"/>
                </a:lnTo>
                <a:lnTo>
                  <a:pt x="616134" y="8850839"/>
                </a:lnTo>
                <a:lnTo>
                  <a:pt x="657174" y="8939739"/>
                </a:lnTo>
                <a:lnTo>
                  <a:pt x="678134" y="8977839"/>
                </a:lnTo>
                <a:lnTo>
                  <a:pt x="699953" y="9015939"/>
                </a:lnTo>
                <a:lnTo>
                  <a:pt x="709067" y="9015939"/>
                </a:lnTo>
                <a:lnTo>
                  <a:pt x="709227" y="9003239"/>
                </a:lnTo>
                <a:lnTo>
                  <a:pt x="691055" y="8965139"/>
                </a:lnTo>
                <a:lnTo>
                  <a:pt x="671008" y="8914339"/>
                </a:lnTo>
                <a:lnTo>
                  <a:pt x="649726" y="8876239"/>
                </a:lnTo>
                <a:lnTo>
                  <a:pt x="627846" y="8838139"/>
                </a:lnTo>
                <a:lnTo>
                  <a:pt x="606007" y="8787339"/>
                </a:lnTo>
                <a:close/>
              </a:path>
              <a:path w="2717165" h="11289665">
                <a:moveTo>
                  <a:pt x="1752266" y="8965139"/>
                </a:moveTo>
                <a:lnTo>
                  <a:pt x="1735712" y="8965139"/>
                </a:lnTo>
                <a:lnTo>
                  <a:pt x="1738071" y="8977839"/>
                </a:lnTo>
                <a:lnTo>
                  <a:pt x="1742845" y="8990539"/>
                </a:lnTo>
                <a:lnTo>
                  <a:pt x="1750810" y="9003239"/>
                </a:lnTo>
                <a:lnTo>
                  <a:pt x="1754411" y="9003239"/>
                </a:lnTo>
                <a:lnTo>
                  <a:pt x="1756266" y="8990539"/>
                </a:lnTo>
                <a:lnTo>
                  <a:pt x="1754629" y="8977839"/>
                </a:lnTo>
                <a:lnTo>
                  <a:pt x="1752266" y="8965139"/>
                </a:lnTo>
                <a:close/>
              </a:path>
              <a:path w="2717165" h="11289665">
                <a:moveTo>
                  <a:pt x="2501383" y="8990539"/>
                </a:moveTo>
                <a:lnTo>
                  <a:pt x="2392061" y="8990539"/>
                </a:lnTo>
                <a:lnTo>
                  <a:pt x="2407148" y="9003239"/>
                </a:lnTo>
                <a:lnTo>
                  <a:pt x="2532939" y="9003239"/>
                </a:lnTo>
                <a:lnTo>
                  <a:pt x="2501383" y="8990539"/>
                </a:lnTo>
                <a:close/>
              </a:path>
              <a:path w="2717165" h="11289665">
                <a:moveTo>
                  <a:pt x="2438693" y="8977839"/>
                </a:moveTo>
                <a:lnTo>
                  <a:pt x="2370021" y="8977839"/>
                </a:lnTo>
                <a:lnTo>
                  <a:pt x="2368711" y="8990539"/>
                </a:lnTo>
                <a:lnTo>
                  <a:pt x="2454465" y="8990539"/>
                </a:lnTo>
                <a:lnTo>
                  <a:pt x="2438693" y="8977839"/>
                </a:lnTo>
                <a:close/>
              </a:path>
              <a:path w="2717165" h="11289665">
                <a:moveTo>
                  <a:pt x="2697041" y="8927039"/>
                </a:moveTo>
                <a:lnTo>
                  <a:pt x="2693538" y="8927039"/>
                </a:lnTo>
                <a:lnTo>
                  <a:pt x="2689828" y="8939739"/>
                </a:lnTo>
                <a:lnTo>
                  <a:pt x="2684809" y="8939739"/>
                </a:lnTo>
                <a:lnTo>
                  <a:pt x="2692454" y="8952439"/>
                </a:lnTo>
                <a:lnTo>
                  <a:pt x="2700303" y="8965139"/>
                </a:lnTo>
                <a:lnTo>
                  <a:pt x="2708316" y="8977839"/>
                </a:lnTo>
                <a:lnTo>
                  <a:pt x="2716451" y="8990539"/>
                </a:lnTo>
                <a:lnTo>
                  <a:pt x="2716451" y="8965139"/>
                </a:lnTo>
                <a:lnTo>
                  <a:pt x="2709899" y="8952439"/>
                </a:lnTo>
                <a:lnTo>
                  <a:pt x="2703399" y="8939739"/>
                </a:lnTo>
                <a:lnTo>
                  <a:pt x="2697041" y="8927039"/>
                </a:lnTo>
                <a:close/>
              </a:path>
              <a:path w="2717165" h="11289665">
                <a:moveTo>
                  <a:pt x="2511675" y="8685739"/>
                </a:moveTo>
                <a:lnTo>
                  <a:pt x="2492335" y="8685739"/>
                </a:lnTo>
                <a:lnTo>
                  <a:pt x="2488288" y="8711139"/>
                </a:lnTo>
                <a:lnTo>
                  <a:pt x="2477878" y="8723839"/>
                </a:lnTo>
                <a:lnTo>
                  <a:pt x="2465422" y="8736539"/>
                </a:lnTo>
                <a:lnTo>
                  <a:pt x="2455237" y="8761939"/>
                </a:lnTo>
                <a:lnTo>
                  <a:pt x="2446328" y="8774639"/>
                </a:lnTo>
                <a:lnTo>
                  <a:pt x="2438298" y="8800039"/>
                </a:lnTo>
                <a:lnTo>
                  <a:pt x="2423158" y="8838139"/>
                </a:lnTo>
                <a:lnTo>
                  <a:pt x="2409518" y="8876239"/>
                </a:lnTo>
                <a:lnTo>
                  <a:pt x="2396112" y="8901639"/>
                </a:lnTo>
                <a:lnTo>
                  <a:pt x="2383464" y="8939739"/>
                </a:lnTo>
                <a:lnTo>
                  <a:pt x="2372094" y="8977839"/>
                </a:lnTo>
                <a:lnTo>
                  <a:pt x="2381368" y="8977839"/>
                </a:lnTo>
                <a:lnTo>
                  <a:pt x="2395463" y="8939739"/>
                </a:lnTo>
                <a:lnTo>
                  <a:pt x="2410979" y="8888939"/>
                </a:lnTo>
                <a:lnTo>
                  <a:pt x="2427047" y="8850839"/>
                </a:lnTo>
                <a:lnTo>
                  <a:pt x="2442798" y="8812739"/>
                </a:lnTo>
                <a:lnTo>
                  <a:pt x="2451297" y="8800039"/>
                </a:lnTo>
                <a:lnTo>
                  <a:pt x="2460706" y="8774639"/>
                </a:lnTo>
                <a:lnTo>
                  <a:pt x="2471445" y="8749239"/>
                </a:lnTo>
                <a:lnTo>
                  <a:pt x="2483934" y="8736539"/>
                </a:lnTo>
                <a:lnTo>
                  <a:pt x="2490470" y="8723839"/>
                </a:lnTo>
                <a:lnTo>
                  <a:pt x="2496127" y="8711139"/>
                </a:lnTo>
                <a:lnTo>
                  <a:pt x="2500597" y="8711139"/>
                </a:lnTo>
                <a:lnTo>
                  <a:pt x="2503574" y="8698439"/>
                </a:lnTo>
                <a:lnTo>
                  <a:pt x="2503901" y="8698439"/>
                </a:lnTo>
                <a:lnTo>
                  <a:pt x="2511675" y="8685739"/>
                </a:lnTo>
                <a:close/>
              </a:path>
              <a:path w="2717165" h="11289665">
                <a:moveTo>
                  <a:pt x="1755229" y="8901639"/>
                </a:moveTo>
                <a:lnTo>
                  <a:pt x="1751151" y="8901639"/>
                </a:lnTo>
                <a:lnTo>
                  <a:pt x="1746337" y="8914339"/>
                </a:lnTo>
                <a:lnTo>
                  <a:pt x="1740866" y="8927039"/>
                </a:lnTo>
                <a:lnTo>
                  <a:pt x="1737267" y="8927039"/>
                </a:lnTo>
                <a:lnTo>
                  <a:pt x="1735366" y="8939739"/>
                </a:lnTo>
                <a:lnTo>
                  <a:pt x="1734989" y="8965139"/>
                </a:lnTo>
                <a:lnTo>
                  <a:pt x="1750047" y="8965139"/>
                </a:lnTo>
                <a:lnTo>
                  <a:pt x="1748466" y="8952439"/>
                </a:lnTo>
                <a:lnTo>
                  <a:pt x="1749024" y="8939739"/>
                </a:lnTo>
                <a:lnTo>
                  <a:pt x="1751566" y="8927039"/>
                </a:lnTo>
                <a:lnTo>
                  <a:pt x="1755939" y="8914339"/>
                </a:lnTo>
                <a:lnTo>
                  <a:pt x="1757262" y="8914339"/>
                </a:lnTo>
                <a:lnTo>
                  <a:pt x="1755229" y="8901639"/>
                </a:lnTo>
                <a:close/>
              </a:path>
              <a:path w="2717165" h="11289665">
                <a:moveTo>
                  <a:pt x="546042" y="8749239"/>
                </a:moveTo>
                <a:lnTo>
                  <a:pt x="542218" y="8761939"/>
                </a:lnTo>
                <a:lnTo>
                  <a:pt x="539765" y="8761939"/>
                </a:lnTo>
                <a:lnTo>
                  <a:pt x="540104" y="8774639"/>
                </a:lnTo>
                <a:lnTo>
                  <a:pt x="554053" y="8800039"/>
                </a:lnTo>
                <a:lnTo>
                  <a:pt x="567409" y="8838139"/>
                </a:lnTo>
                <a:lnTo>
                  <a:pt x="581870" y="8863539"/>
                </a:lnTo>
                <a:lnTo>
                  <a:pt x="599133" y="8901639"/>
                </a:lnTo>
                <a:lnTo>
                  <a:pt x="603171" y="8901639"/>
                </a:lnTo>
                <a:lnTo>
                  <a:pt x="607208" y="8888939"/>
                </a:lnTo>
                <a:lnTo>
                  <a:pt x="606553" y="8888939"/>
                </a:lnTo>
                <a:lnTo>
                  <a:pt x="596383" y="8850839"/>
                </a:lnTo>
                <a:lnTo>
                  <a:pt x="582398" y="8825439"/>
                </a:lnTo>
                <a:lnTo>
                  <a:pt x="566306" y="8787339"/>
                </a:lnTo>
                <a:lnTo>
                  <a:pt x="549815" y="8761939"/>
                </a:lnTo>
                <a:lnTo>
                  <a:pt x="546042" y="8749239"/>
                </a:lnTo>
                <a:close/>
              </a:path>
              <a:path w="2717165" h="11289665">
                <a:moveTo>
                  <a:pt x="2716451" y="8800039"/>
                </a:moveTo>
                <a:lnTo>
                  <a:pt x="2715360" y="8800039"/>
                </a:lnTo>
                <a:lnTo>
                  <a:pt x="2708075" y="8812739"/>
                </a:lnTo>
                <a:lnTo>
                  <a:pt x="2703552" y="8812739"/>
                </a:lnTo>
                <a:lnTo>
                  <a:pt x="2698775" y="8825439"/>
                </a:lnTo>
                <a:lnTo>
                  <a:pt x="2696498" y="8828294"/>
                </a:lnTo>
                <a:lnTo>
                  <a:pt x="2692992" y="8838139"/>
                </a:lnTo>
                <a:lnTo>
                  <a:pt x="2687284" y="8850839"/>
                </a:lnTo>
                <a:lnTo>
                  <a:pt x="2676114" y="8876239"/>
                </a:lnTo>
                <a:lnTo>
                  <a:pt x="2670406" y="8888939"/>
                </a:lnTo>
                <a:lnTo>
                  <a:pt x="2669368" y="8901639"/>
                </a:lnTo>
                <a:lnTo>
                  <a:pt x="2679571" y="8901639"/>
                </a:lnTo>
                <a:lnTo>
                  <a:pt x="2684853" y="8888939"/>
                </a:lnTo>
                <a:lnTo>
                  <a:pt x="2690074" y="8876239"/>
                </a:lnTo>
                <a:lnTo>
                  <a:pt x="2700412" y="8850839"/>
                </a:lnTo>
                <a:lnTo>
                  <a:pt x="2704468" y="8850839"/>
                </a:lnTo>
                <a:lnTo>
                  <a:pt x="2708718" y="8838139"/>
                </a:lnTo>
                <a:lnTo>
                  <a:pt x="2712825" y="8825439"/>
                </a:lnTo>
                <a:lnTo>
                  <a:pt x="2716451" y="8825439"/>
                </a:lnTo>
                <a:lnTo>
                  <a:pt x="2716451" y="8800039"/>
                </a:lnTo>
                <a:close/>
              </a:path>
              <a:path w="2717165" h="11289665">
                <a:moveTo>
                  <a:pt x="172400" y="8787339"/>
                </a:moveTo>
                <a:lnTo>
                  <a:pt x="130699" y="8787339"/>
                </a:lnTo>
                <a:lnTo>
                  <a:pt x="82382" y="8812739"/>
                </a:lnTo>
                <a:lnTo>
                  <a:pt x="59902" y="8825439"/>
                </a:lnTo>
                <a:lnTo>
                  <a:pt x="45375" y="8838139"/>
                </a:lnTo>
                <a:lnTo>
                  <a:pt x="30510" y="8838139"/>
                </a:lnTo>
                <a:lnTo>
                  <a:pt x="218" y="8863539"/>
                </a:lnTo>
                <a:lnTo>
                  <a:pt x="218" y="8876239"/>
                </a:lnTo>
                <a:lnTo>
                  <a:pt x="18828" y="8863539"/>
                </a:lnTo>
                <a:lnTo>
                  <a:pt x="37725" y="8850839"/>
                </a:lnTo>
                <a:lnTo>
                  <a:pt x="56990" y="8850839"/>
                </a:lnTo>
                <a:lnTo>
                  <a:pt x="76705" y="8838139"/>
                </a:lnTo>
                <a:lnTo>
                  <a:pt x="142208" y="8800039"/>
                </a:lnTo>
                <a:lnTo>
                  <a:pt x="163777" y="8800039"/>
                </a:lnTo>
                <a:lnTo>
                  <a:pt x="172400" y="8787339"/>
                </a:lnTo>
                <a:close/>
              </a:path>
              <a:path w="2717165" h="11289665">
                <a:moveTo>
                  <a:pt x="1733932" y="8787339"/>
                </a:moveTo>
                <a:lnTo>
                  <a:pt x="1692797" y="8787339"/>
                </a:lnTo>
                <a:lnTo>
                  <a:pt x="1671268" y="8800039"/>
                </a:lnTo>
                <a:lnTo>
                  <a:pt x="1656002" y="8812739"/>
                </a:lnTo>
                <a:lnTo>
                  <a:pt x="1640225" y="8825439"/>
                </a:lnTo>
                <a:lnTo>
                  <a:pt x="1629931" y="8838139"/>
                </a:lnTo>
                <a:lnTo>
                  <a:pt x="1631114" y="8850839"/>
                </a:lnTo>
                <a:lnTo>
                  <a:pt x="1642090" y="8863539"/>
                </a:lnTo>
                <a:lnTo>
                  <a:pt x="1658283" y="8876239"/>
                </a:lnTo>
                <a:lnTo>
                  <a:pt x="1691344" y="8876239"/>
                </a:lnTo>
                <a:lnTo>
                  <a:pt x="1713431" y="8863539"/>
                </a:lnTo>
                <a:lnTo>
                  <a:pt x="1730147" y="8850839"/>
                </a:lnTo>
                <a:lnTo>
                  <a:pt x="1670722" y="8850839"/>
                </a:lnTo>
                <a:lnTo>
                  <a:pt x="1659160" y="8838139"/>
                </a:lnTo>
                <a:lnTo>
                  <a:pt x="1655446" y="8838139"/>
                </a:lnTo>
                <a:lnTo>
                  <a:pt x="1661500" y="8825439"/>
                </a:lnTo>
                <a:lnTo>
                  <a:pt x="1674672" y="8825439"/>
                </a:lnTo>
                <a:lnTo>
                  <a:pt x="1681524" y="8812739"/>
                </a:lnTo>
                <a:lnTo>
                  <a:pt x="1736408" y="8812739"/>
                </a:lnTo>
                <a:lnTo>
                  <a:pt x="1740743" y="8800039"/>
                </a:lnTo>
                <a:lnTo>
                  <a:pt x="1751901" y="8800039"/>
                </a:lnTo>
                <a:lnTo>
                  <a:pt x="1733932" y="8787339"/>
                </a:lnTo>
                <a:close/>
              </a:path>
              <a:path w="2717165" h="11289665">
                <a:moveTo>
                  <a:pt x="1745274" y="8825439"/>
                </a:moveTo>
                <a:lnTo>
                  <a:pt x="1689817" y="8825439"/>
                </a:lnTo>
                <a:lnTo>
                  <a:pt x="1695791" y="8838139"/>
                </a:lnTo>
                <a:lnTo>
                  <a:pt x="1712689" y="8838139"/>
                </a:lnTo>
                <a:lnTo>
                  <a:pt x="1704092" y="8850839"/>
                </a:lnTo>
                <a:lnTo>
                  <a:pt x="1730147" y="8850839"/>
                </a:lnTo>
                <a:lnTo>
                  <a:pt x="1741810" y="8838139"/>
                </a:lnTo>
                <a:lnTo>
                  <a:pt x="1745274" y="8825439"/>
                </a:lnTo>
                <a:close/>
              </a:path>
              <a:path w="2717165" h="11289665">
                <a:moveTo>
                  <a:pt x="1768473" y="8812739"/>
                </a:moveTo>
                <a:lnTo>
                  <a:pt x="1748737" y="8812739"/>
                </a:lnTo>
                <a:lnTo>
                  <a:pt x="1745274" y="8825439"/>
                </a:lnTo>
                <a:lnTo>
                  <a:pt x="1752447" y="8825439"/>
                </a:lnTo>
                <a:lnTo>
                  <a:pt x="1755829" y="8838139"/>
                </a:lnTo>
                <a:lnTo>
                  <a:pt x="1758448" y="8850839"/>
                </a:lnTo>
                <a:lnTo>
                  <a:pt x="1778634" y="8850839"/>
                </a:lnTo>
                <a:lnTo>
                  <a:pt x="1776015" y="8838139"/>
                </a:lnTo>
                <a:lnTo>
                  <a:pt x="1773506" y="8838139"/>
                </a:lnTo>
                <a:lnTo>
                  <a:pt x="1768473" y="8812739"/>
                </a:lnTo>
                <a:close/>
              </a:path>
              <a:path w="2717165" h="11289665">
                <a:moveTo>
                  <a:pt x="850309" y="8825439"/>
                </a:moveTo>
                <a:lnTo>
                  <a:pt x="845945" y="8838139"/>
                </a:lnTo>
                <a:lnTo>
                  <a:pt x="854455" y="8838139"/>
                </a:lnTo>
                <a:lnTo>
                  <a:pt x="850309" y="8825439"/>
                </a:lnTo>
                <a:close/>
              </a:path>
              <a:path w="2717165" h="11289665">
                <a:moveTo>
                  <a:pt x="2603848" y="8825439"/>
                </a:moveTo>
                <a:lnTo>
                  <a:pt x="2576352" y="8825439"/>
                </a:lnTo>
                <a:lnTo>
                  <a:pt x="2583335" y="8838139"/>
                </a:lnTo>
                <a:lnTo>
                  <a:pt x="2595337" y="8838139"/>
                </a:lnTo>
                <a:lnTo>
                  <a:pt x="2603848" y="8825439"/>
                </a:lnTo>
                <a:close/>
              </a:path>
              <a:path w="2717165" h="11289665">
                <a:moveTo>
                  <a:pt x="2623297" y="8825439"/>
                </a:moveTo>
                <a:lnTo>
                  <a:pt x="2610940" y="8825439"/>
                </a:lnTo>
                <a:lnTo>
                  <a:pt x="2616505" y="8838139"/>
                </a:lnTo>
                <a:lnTo>
                  <a:pt x="2620412" y="8838139"/>
                </a:lnTo>
                <a:lnTo>
                  <a:pt x="2623297" y="8825439"/>
                </a:lnTo>
                <a:close/>
              </a:path>
              <a:path w="2717165" h="11289665">
                <a:moveTo>
                  <a:pt x="1317651" y="8812739"/>
                </a:moveTo>
                <a:lnTo>
                  <a:pt x="1301924" y="8812739"/>
                </a:lnTo>
                <a:lnTo>
                  <a:pt x="1302142" y="8825439"/>
                </a:lnTo>
                <a:lnTo>
                  <a:pt x="1310762" y="8825439"/>
                </a:lnTo>
                <a:lnTo>
                  <a:pt x="1317651" y="8812739"/>
                </a:lnTo>
                <a:close/>
              </a:path>
              <a:path w="2717165" h="11289665">
                <a:moveTo>
                  <a:pt x="1745363" y="8800234"/>
                </a:moveTo>
                <a:lnTo>
                  <a:pt x="1738917" y="8812739"/>
                </a:lnTo>
                <a:lnTo>
                  <a:pt x="1698155" y="8812739"/>
                </a:lnTo>
                <a:lnTo>
                  <a:pt x="1691890" y="8825439"/>
                </a:lnTo>
                <a:lnTo>
                  <a:pt x="1742518" y="8825439"/>
                </a:lnTo>
                <a:lnTo>
                  <a:pt x="1744918" y="8812739"/>
                </a:lnTo>
                <a:lnTo>
                  <a:pt x="1745442" y="8800547"/>
                </a:lnTo>
                <a:lnTo>
                  <a:pt x="1745363" y="8800234"/>
                </a:lnTo>
                <a:close/>
              </a:path>
              <a:path w="2717165" h="11289665">
                <a:moveTo>
                  <a:pt x="2622069" y="8812739"/>
                </a:moveTo>
                <a:lnTo>
                  <a:pt x="2516302" y="8812739"/>
                </a:lnTo>
                <a:lnTo>
                  <a:pt x="2525069" y="8825439"/>
                </a:lnTo>
                <a:lnTo>
                  <a:pt x="2624177" y="8825439"/>
                </a:lnTo>
                <a:lnTo>
                  <a:pt x="2622069" y="8812739"/>
                </a:lnTo>
                <a:close/>
              </a:path>
              <a:path w="2717165" h="11289665">
                <a:moveTo>
                  <a:pt x="1330202" y="8800039"/>
                </a:moveTo>
                <a:lnTo>
                  <a:pt x="1293740" y="8800039"/>
                </a:lnTo>
                <a:lnTo>
                  <a:pt x="1297559" y="8812739"/>
                </a:lnTo>
                <a:lnTo>
                  <a:pt x="1324060" y="8812739"/>
                </a:lnTo>
                <a:lnTo>
                  <a:pt x="1330202" y="8800039"/>
                </a:lnTo>
                <a:close/>
              </a:path>
              <a:path w="2717165" h="11289665">
                <a:moveTo>
                  <a:pt x="1759430" y="8800039"/>
                </a:moveTo>
                <a:lnTo>
                  <a:pt x="1745464" y="8800039"/>
                </a:lnTo>
                <a:lnTo>
                  <a:pt x="1745442" y="8800547"/>
                </a:lnTo>
                <a:lnTo>
                  <a:pt x="1748514" y="8812739"/>
                </a:lnTo>
                <a:lnTo>
                  <a:pt x="1764714" y="8812739"/>
                </a:lnTo>
                <a:lnTo>
                  <a:pt x="1759430" y="8800039"/>
                </a:lnTo>
                <a:close/>
              </a:path>
              <a:path w="2717165" h="11289665">
                <a:moveTo>
                  <a:pt x="2546041" y="8800039"/>
                </a:moveTo>
                <a:lnTo>
                  <a:pt x="2486771" y="8800039"/>
                </a:lnTo>
                <a:lnTo>
                  <a:pt x="2485679" y="8812739"/>
                </a:lnTo>
                <a:lnTo>
                  <a:pt x="2555088" y="8812739"/>
                </a:lnTo>
                <a:lnTo>
                  <a:pt x="2546041" y="8800039"/>
                </a:lnTo>
                <a:close/>
              </a:path>
              <a:path w="2717165" h="11289665">
                <a:moveTo>
                  <a:pt x="2642037" y="8761939"/>
                </a:moveTo>
                <a:lnTo>
                  <a:pt x="2631317" y="8761939"/>
                </a:lnTo>
                <a:lnTo>
                  <a:pt x="2630038" y="8774639"/>
                </a:lnTo>
                <a:lnTo>
                  <a:pt x="2626325" y="8774639"/>
                </a:lnTo>
                <a:lnTo>
                  <a:pt x="2623045" y="8787339"/>
                </a:lnTo>
                <a:lnTo>
                  <a:pt x="2619857" y="8800547"/>
                </a:lnTo>
                <a:lnTo>
                  <a:pt x="2617180" y="8812739"/>
                </a:lnTo>
                <a:lnTo>
                  <a:pt x="2621851" y="8812739"/>
                </a:lnTo>
                <a:lnTo>
                  <a:pt x="2625312" y="8800039"/>
                </a:lnTo>
                <a:lnTo>
                  <a:pt x="2629653" y="8787339"/>
                </a:lnTo>
                <a:lnTo>
                  <a:pt x="2635139" y="8774639"/>
                </a:lnTo>
                <a:lnTo>
                  <a:pt x="2642037" y="8761939"/>
                </a:lnTo>
                <a:close/>
              </a:path>
              <a:path w="2717165" h="11289665">
                <a:moveTo>
                  <a:pt x="1745464" y="8800039"/>
                </a:moveTo>
                <a:lnTo>
                  <a:pt x="1745314" y="8800039"/>
                </a:lnTo>
                <a:lnTo>
                  <a:pt x="1745363" y="8800234"/>
                </a:lnTo>
                <a:lnTo>
                  <a:pt x="1745464" y="8800039"/>
                </a:lnTo>
                <a:close/>
              </a:path>
              <a:path w="2717165" h="11289665">
                <a:moveTo>
                  <a:pt x="564872" y="8698439"/>
                </a:moveTo>
                <a:lnTo>
                  <a:pt x="546432" y="8711139"/>
                </a:lnTo>
                <a:lnTo>
                  <a:pt x="639341" y="8761939"/>
                </a:lnTo>
                <a:lnTo>
                  <a:pt x="686767" y="8774639"/>
                </a:lnTo>
                <a:lnTo>
                  <a:pt x="734869" y="8800039"/>
                </a:lnTo>
                <a:lnTo>
                  <a:pt x="752990" y="8800039"/>
                </a:lnTo>
                <a:lnTo>
                  <a:pt x="737815" y="8787339"/>
                </a:lnTo>
                <a:lnTo>
                  <a:pt x="736614" y="8787339"/>
                </a:lnTo>
                <a:lnTo>
                  <a:pt x="651971" y="8736539"/>
                </a:lnTo>
                <a:lnTo>
                  <a:pt x="608892" y="8723839"/>
                </a:lnTo>
                <a:lnTo>
                  <a:pt x="564872" y="8698439"/>
                </a:lnTo>
                <a:close/>
              </a:path>
              <a:path w="2717165" h="11289665">
                <a:moveTo>
                  <a:pt x="1307597" y="8787339"/>
                </a:moveTo>
                <a:lnTo>
                  <a:pt x="1285448" y="8787339"/>
                </a:lnTo>
                <a:lnTo>
                  <a:pt x="1289594" y="8800039"/>
                </a:lnTo>
                <a:lnTo>
                  <a:pt x="1310216" y="8800039"/>
                </a:lnTo>
                <a:lnTo>
                  <a:pt x="1307597" y="8787339"/>
                </a:lnTo>
                <a:close/>
              </a:path>
              <a:path w="2717165" h="11289665">
                <a:moveTo>
                  <a:pt x="1663521" y="8558739"/>
                </a:moveTo>
                <a:lnTo>
                  <a:pt x="1630344" y="8558739"/>
                </a:lnTo>
                <a:lnTo>
                  <a:pt x="1620531" y="8571439"/>
                </a:lnTo>
                <a:lnTo>
                  <a:pt x="1609938" y="8584139"/>
                </a:lnTo>
                <a:lnTo>
                  <a:pt x="1599622" y="8596839"/>
                </a:lnTo>
                <a:lnTo>
                  <a:pt x="1589367" y="8596839"/>
                </a:lnTo>
                <a:lnTo>
                  <a:pt x="1578959" y="8609539"/>
                </a:lnTo>
                <a:lnTo>
                  <a:pt x="1554901" y="8634939"/>
                </a:lnTo>
                <a:lnTo>
                  <a:pt x="1529054" y="8647639"/>
                </a:lnTo>
                <a:lnTo>
                  <a:pt x="1502408" y="8673039"/>
                </a:lnTo>
                <a:lnTo>
                  <a:pt x="1475957" y="8685739"/>
                </a:lnTo>
                <a:lnTo>
                  <a:pt x="1452870" y="8698439"/>
                </a:lnTo>
                <a:lnTo>
                  <a:pt x="1430048" y="8723839"/>
                </a:lnTo>
                <a:lnTo>
                  <a:pt x="1406695" y="8736539"/>
                </a:lnTo>
                <a:lnTo>
                  <a:pt x="1382012" y="8749239"/>
                </a:lnTo>
                <a:lnTo>
                  <a:pt x="1377975" y="8749239"/>
                </a:lnTo>
                <a:lnTo>
                  <a:pt x="1358396" y="8761939"/>
                </a:lnTo>
                <a:lnTo>
                  <a:pt x="1341722" y="8774639"/>
                </a:lnTo>
                <a:lnTo>
                  <a:pt x="1326235" y="8787339"/>
                </a:lnTo>
                <a:lnTo>
                  <a:pt x="1310216" y="8800039"/>
                </a:lnTo>
                <a:lnTo>
                  <a:pt x="1336294" y="8800039"/>
                </a:lnTo>
                <a:lnTo>
                  <a:pt x="1347677" y="8787339"/>
                </a:lnTo>
                <a:lnTo>
                  <a:pt x="1360749" y="8774639"/>
                </a:lnTo>
                <a:lnTo>
                  <a:pt x="1374577" y="8774639"/>
                </a:lnTo>
                <a:lnTo>
                  <a:pt x="1391286" y="8761939"/>
                </a:lnTo>
                <a:lnTo>
                  <a:pt x="1416082" y="8749239"/>
                </a:lnTo>
                <a:lnTo>
                  <a:pt x="1439487" y="8736539"/>
                </a:lnTo>
                <a:lnTo>
                  <a:pt x="1462359" y="8711139"/>
                </a:lnTo>
                <a:lnTo>
                  <a:pt x="1485559" y="8698439"/>
                </a:lnTo>
                <a:lnTo>
                  <a:pt x="1547702" y="8660339"/>
                </a:lnTo>
                <a:lnTo>
                  <a:pt x="1568048" y="8634939"/>
                </a:lnTo>
                <a:lnTo>
                  <a:pt x="1579513" y="8634939"/>
                </a:lnTo>
                <a:lnTo>
                  <a:pt x="1590538" y="8622239"/>
                </a:lnTo>
                <a:lnTo>
                  <a:pt x="1601175" y="8609539"/>
                </a:lnTo>
                <a:lnTo>
                  <a:pt x="1611474" y="8596839"/>
                </a:lnTo>
                <a:lnTo>
                  <a:pt x="1623611" y="8584139"/>
                </a:lnTo>
                <a:lnTo>
                  <a:pt x="1636638" y="8584139"/>
                </a:lnTo>
                <a:lnTo>
                  <a:pt x="1663521" y="8558739"/>
                </a:lnTo>
                <a:close/>
              </a:path>
              <a:path w="2717165" h="11289665">
                <a:moveTo>
                  <a:pt x="2523760" y="8736539"/>
                </a:moveTo>
                <a:lnTo>
                  <a:pt x="2518522" y="8736539"/>
                </a:lnTo>
                <a:lnTo>
                  <a:pt x="2513014" y="8749239"/>
                </a:lnTo>
                <a:lnTo>
                  <a:pt x="2506043" y="8761939"/>
                </a:lnTo>
                <a:lnTo>
                  <a:pt x="2498437" y="8787339"/>
                </a:lnTo>
                <a:lnTo>
                  <a:pt x="2491026" y="8800039"/>
                </a:lnTo>
                <a:lnTo>
                  <a:pt x="2500519" y="8800039"/>
                </a:lnTo>
                <a:lnTo>
                  <a:pt x="2508121" y="8787339"/>
                </a:lnTo>
                <a:lnTo>
                  <a:pt x="2515508" y="8774639"/>
                </a:lnTo>
                <a:lnTo>
                  <a:pt x="2522384" y="8749239"/>
                </a:lnTo>
                <a:lnTo>
                  <a:pt x="2521359" y="8749239"/>
                </a:lnTo>
                <a:lnTo>
                  <a:pt x="2523760" y="8736539"/>
                </a:lnTo>
                <a:close/>
              </a:path>
              <a:path w="2717165" h="11289665">
                <a:moveTo>
                  <a:pt x="188542" y="8774639"/>
                </a:moveTo>
                <a:lnTo>
                  <a:pt x="165882" y="8774639"/>
                </a:lnTo>
                <a:lnTo>
                  <a:pt x="154284" y="8787339"/>
                </a:lnTo>
                <a:lnTo>
                  <a:pt x="180634" y="8787339"/>
                </a:lnTo>
                <a:lnTo>
                  <a:pt x="188542" y="8774639"/>
                </a:lnTo>
                <a:close/>
              </a:path>
              <a:path w="2717165" h="11289665">
                <a:moveTo>
                  <a:pt x="1259916" y="8546039"/>
                </a:moveTo>
                <a:lnTo>
                  <a:pt x="1230027" y="8546039"/>
                </a:lnTo>
                <a:lnTo>
                  <a:pt x="1221113" y="8558739"/>
                </a:lnTo>
                <a:lnTo>
                  <a:pt x="1212505" y="8558739"/>
                </a:lnTo>
                <a:lnTo>
                  <a:pt x="1204050" y="8571439"/>
                </a:lnTo>
                <a:lnTo>
                  <a:pt x="1191078" y="8584139"/>
                </a:lnTo>
                <a:lnTo>
                  <a:pt x="1177113" y="8596839"/>
                </a:lnTo>
                <a:lnTo>
                  <a:pt x="1163496" y="8596839"/>
                </a:lnTo>
                <a:lnTo>
                  <a:pt x="1151567" y="8609539"/>
                </a:lnTo>
                <a:lnTo>
                  <a:pt x="1130727" y="8609539"/>
                </a:lnTo>
                <a:lnTo>
                  <a:pt x="1142721" y="8634939"/>
                </a:lnTo>
                <a:lnTo>
                  <a:pt x="1159164" y="8647639"/>
                </a:lnTo>
                <a:lnTo>
                  <a:pt x="1177510" y="8673039"/>
                </a:lnTo>
                <a:lnTo>
                  <a:pt x="1195212" y="8685739"/>
                </a:lnTo>
                <a:lnTo>
                  <a:pt x="1215580" y="8711139"/>
                </a:lnTo>
                <a:lnTo>
                  <a:pt x="1236306" y="8736539"/>
                </a:lnTo>
                <a:lnTo>
                  <a:pt x="1258444" y="8761939"/>
                </a:lnTo>
                <a:lnTo>
                  <a:pt x="1283047" y="8774639"/>
                </a:lnTo>
                <a:lnTo>
                  <a:pt x="1282174" y="8774639"/>
                </a:lnTo>
                <a:lnTo>
                  <a:pt x="1282283" y="8787339"/>
                </a:lnTo>
                <a:lnTo>
                  <a:pt x="1297559" y="8787339"/>
                </a:lnTo>
                <a:lnTo>
                  <a:pt x="1310203" y="8774639"/>
                </a:lnTo>
                <a:lnTo>
                  <a:pt x="1321782" y="8761939"/>
                </a:lnTo>
                <a:lnTo>
                  <a:pt x="1293086" y="8761939"/>
                </a:lnTo>
                <a:lnTo>
                  <a:pt x="1275923" y="8749239"/>
                </a:lnTo>
                <a:lnTo>
                  <a:pt x="1260284" y="8736539"/>
                </a:lnTo>
                <a:lnTo>
                  <a:pt x="1245688" y="8723839"/>
                </a:lnTo>
                <a:lnTo>
                  <a:pt x="1231656" y="8711139"/>
                </a:lnTo>
                <a:lnTo>
                  <a:pt x="1319382" y="8711139"/>
                </a:lnTo>
                <a:lnTo>
                  <a:pt x="1311812" y="8698439"/>
                </a:lnTo>
                <a:lnTo>
                  <a:pt x="1220417" y="8698439"/>
                </a:lnTo>
                <a:lnTo>
                  <a:pt x="1216816" y="8685739"/>
                </a:lnTo>
                <a:lnTo>
                  <a:pt x="1208295" y="8685739"/>
                </a:lnTo>
                <a:lnTo>
                  <a:pt x="1183101" y="8647639"/>
                </a:lnTo>
                <a:lnTo>
                  <a:pt x="1178150" y="8647639"/>
                </a:lnTo>
                <a:lnTo>
                  <a:pt x="1167880" y="8634939"/>
                </a:lnTo>
                <a:lnTo>
                  <a:pt x="1162806" y="8634939"/>
                </a:lnTo>
                <a:lnTo>
                  <a:pt x="1171652" y="8622239"/>
                </a:lnTo>
                <a:lnTo>
                  <a:pt x="1180141" y="8622239"/>
                </a:lnTo>
                <a:lnTo>
                  <a:pt x="1195758" y="8609539"/>
                </a:lnTo>
                <a:lnTo>
                  <a:pt x="1211552" y="8584139"/>
                </a:lnTo>
                <a:lnTo>
                  <a:pt x="1226773" y="8571439"/>
                </a:lnTo>
                <a:lnTo>
                  <a:pt x="1242526" y="8558739"/>
                </a:lnTo>
                <a:lnTo>
                  <a:pt x="1259916" y="8546039"/>
                </a:lnTo>
                <a:close/>
              </a:path>
              <a:path w="2717165" h="11289665">
                <a:moveTo>
                  <a:pt x="234481" y="8749239"/>
                </a:moveTo>
                <a:lnTo>
                  <a:pt x="198365" y="8749239"/>
                </a:lnTo>
                <a:lnTo>
                  <a:pt x="176938" y="8774639"/>
                </a:lnTo>
                <a:lnTo>
                  <a:pt x="196183" y="8774639"/>
                </a:lnTo>
                <a:lnTo>
                  <a:pt x="205665" y="8761939"/>
                </a:lnTo>
                <a:lnTo>
                  <a:pt x="225490" y="8761939"/>
                </a:lnTo>
                <a:lnTo>
                  <a:pt x="234481" y="8749239"/>
                </a:lnTo>
                <a:close/>
              </a:path>
              <a:path w="2717165" h="11289665">
                <a:moveTo>
                  <a:pt x="1361062" y="8711139"/>
                </a:moveTo>
                <a:lnTo>
                  <a:pt x="1353970" y="8711139"/>
                </a:lnTo>
                <a:lnTo>
                  <a:pt x="1338217" y="8723839"/>
                </a:lnTo>
                <a:lnTo>
                  <a:pt x="1323855" y="8736539"/>
                </a:lnTo>
                <a:lnTo>
                  <a:pt x="1309657" y="8749239"/>
                </a:lnTo>
                <a:lnTo>
                  <a:pt x="1294395" y="8761939"/>
                </a:lnTo>
                <a:lnTo>
                  <a:pt x="1321782" y="8761939"/>
                </a:lnTo>
                <a:lnTo>
                  <a:pt x="1332298" y="8749239"/>
                </a:lnTo>
                <a:lnTo>
                  <a:pt x="1341750" y="8749239"/>
                </a:lnTo>
                <a:lnTo>
                  <a:pt x="1347976" y="8736539"/>
                </a:lnTo>
                <a:lnTo>
                  <a:pt x="1354652" y="8736539"/>
                </a:lnTo>
                <a:lnTo>
                  <a:pt x="1361697" y="8723839"/>
                </a:lnTo>
                <a:lnTo>
                  <a:pt x="1369027" y="8723839"/>
                </a:lnTo>
                <a:lnTo>
                  <a:pt x="1361062" y="8711139"/>
                </a:lnTo>
                <a:close/>
              </a:path>
              <a:path w="2717165" h="11289665">
                <a:moveTo>
                  <a:pt x="2646074" y="8749239"/>
                </a:moveTo>
                <a:lnTo>
                  <a:pt x="2570078" y="8749239"/>
                </a:lnTo>
                <a:lnTo>
                  <a:pt x="2594887" y="8761939"/>
                </a:lnTo>
                <a:lnTo>
                  <a:pt x="2646620" y="8761939"/>
                </a:lnTo>
                <a:lnTo>
                  <a:pt x="2646074" y="8749239"/>
                </a:lnTo>
                <a:close/>
              </a:path>
              <a:path w="2717165" h="11289665">
                <a:moveTo>
                  <a:pt x="236991" y="8736539"/>
                </a:moveTo>
                <a:lnTo>
                  <a:pt x="110857" y="8736539"/>
                </a:lnTo>
                <a:lnTo>
                  <a:pt x="131880" y="8749239"/>
                </a:lnTo>
                <a:lnTo>
                  <a:pt x="236841" y="8749239"/>
                </a:lnTo>
                <a:lnTo>
                  <a:pt x="236991" y="8736539"/>
                </a:lnTo>
                <a:close/>
              </a:path>
              <a:path w="2717165" h="11289665">
                <a:moveTo>
                  <a:pt x="2629956" y="8736539"/>
                </a:moveTo>
                <a:lnTo>
                  <a:pt x="2528451" y="8736539"/>
                </a:lnTo>
                <a:lnTo>
                  <a:pt x="2522384" y="8749239"/>
                </a:lnTo>
                <a:lnTo>
                  <a:pt x="2642801" y="8749239"/>
                </a:lnTo>
                <a:lnTo>
                  <a:pt x="2629956" y="8736539"/>
                </a:lnTo>
                <a:close/>
              </a:path>
              <a:path w="2717165" h="11289665">
                <a:moveTo>
                  <a:pt x="93834" y="8711139"/>
                </a:moveTo>
                <a:lnTo>
                  <a:pt x="39982" y="8711139"/>
                </a:lnTo>
                <a:lnTo>
                  <a:pt x="65117" y="8723839"/>
                </a:lnTo>
                <a:lnTo>
                  <a:pt x="80129" y="8736539"/>
                </a:lnTo>
                <a:lnTo>
                  <a:pt x="158403" y="8736539"/>
                </a:lnTo>
                <a:lnTo>
                  <a:pt x="132158" y="8723839"/>
                </a:lnTo>
                <a:lnTo>
                  <a:pt x="107038" y="8723839"/>
                </a:lnTo>
                <a:lnTo>
                  <a:pt x="93834" y="8711139"/>
                </a:lnTo>
                <a:close/>
              </a:path>
              <a:path w="2717165" h="11289665">
                <a:moveTo>
                  <a:pt x="109597" y="8533339"/>
                </a:moveTo>
                <a:lnTo>
                  <a:pt x="93072" y="8533339"/>
                </a:lnTo>
                <a:lnTo>
                  <a:pt x="116873" y="8571439"/>
                </a:lnTo>
                <a:lnTo>
                  <a:pt x="140999" y="8622239"/>
                </a:lnTo>
                <a:lnTo>
                  <a:pt x="165041" y="8660339"/>
                </a:lnTo>
                <a:lnTo>
                  <a:pt x="188591" y="8698439"/>
                </a:lnTo>
                <a:lnTo>
                  <a:pt x="211240" y="8736539"/>
                </a:lnTo>
                <a:lnTo>
                  <a:pt x="225316" y="8736539"/>
                </a:lnTo>
                <a:lnTo>
                  <a:pt x="207307" y="8711139"/>
                </a:lnTo>
                <a:lnTo>
                  <a:pt x="191805" y="8685739"/>
                </a:lnTo>
                <a:lnTo>
                  <a:pt x="177673" y="8647639"/>
                </a:lnTo>
                <a:lnTo>
                  <a:pt x="163777" y="8622239"/>
                </a:lnTo>
                <a:lnTo>
                  <a:pt x="147995" y="8596839"/>
                </a:lnTo>
                <a:lnTo>
                  <a:pt x="129502" y="8558739"/>
                </a:lnTo>
                <a:lnTo>
                  <a:pt x="109597" y="8533339"/>
                </a:lnTo>
                <a:close/>
              </a:path>
              <a:path w="2717165" h="11289665">
                <a:moveTo>
                  <a:pt x="2541453" y="8723839"/>
                </a:moveTo>
                <a:lnTo>
                  <a:pt x="2521796" y="8723839"/>
                </a:lnTo>
                <a:lnTo>
                  <a:pt x="2519395" y="8736539"/>
                </a:lnTo>
                <a:lnTo>
                  <a:pt x="2557202" y="8736539"/>
                </a:lnTo>
                <a:lnTo>
                  <a:pt x="2541453" y="8723839"/>
                </a:lnTo>
                <a:close/>
              </a:path>
              <a:path w="2717165" h="11289665">
                <a:moveTo>
                  <a:pt x="86744" y="8495239"/>
                </a:moveTo>
                <a:lnTo>
                  <a:pt x="83361" y="8507939"/>
                </a:lnTo>
                <a:lnTo>
                  <a:pt x="90562" y="8507939"/>
                </a:lnTo>
                <a:lnTo>
                  <a:pt x="91217" y="8520639"/>
                </a:lnTo>
                <a:lnTo>
                  <a:pt x="86089" y="8520639"/>
                </a:lnTo>
                <a:lnTo>
                  <a:pt x="81729" y="8533339"/>
                </a:lnTo>
                <a:lnTo>
                  <a:pt x="77974" y="8546039"/>
                </a:lnTo>
                <a:lnTo>
                  <a:pt x="74566" y="8546039"/>
                </a:lnTo>
                <a:lnTo>
                  <a:pt x="71250" y="8558739"/>
                </a:lnTo>
                <a:lnTo>
                  <a:pt x="61592" y="8571439"/>
                </a:lnTo>
                <a:lnTo>
                  <a:pt x="50450" y="8584139"/>
                </a:lnTo>
                <a:lnTo>
                  <a:pt x="38797" y="8609539"/>
                </a:lnTo>
                <a:lnTo>
                  <a:pt x="27605" y="8622239"/>
                </a:lnTo>
                <a:lnTo>
                  <a:pt x="19781" y="8634939"/>
                </a:lnTo>
                <a:lnTo>
                  <a:pt x="12561" y="8647639"/>
                </a:lnTo>
                <a:lnTo>
                  <a:pt x="6016" y="8673039"/>
                </a:lnTo>
                <a:lnTo>
                  <a:pt x="218" y="8685739"/>
                </a:lnTo>
                <a:lnTo>
                  <a:pt x="218" y="8723839"/>
                </a:lnTo>
                <a:lnTo>
                  <a:pt x="2298" y="8723839"/>
                </a:lnTo>
                <a:lnTo>
                  <a:pt x="4091" y="8711139"/>
                </a:lnTo>
                <a:lnTo>
                  <a:pt x="6212" y="8698439"/>
                </a:lnTo>
                <a:lnTo>
                  <a:pt x="8947" y="8698439"/>
                </a:lnTo>
                <a:lnTo>
                  <a:pt x="9929" y="8685739"/>
                </a:lnTo>
                <a:lnTo>
                  <a:pt x="13202" y="8685739"/>
                </a:lnTo>
                <a:lnTo>
                  <a:pt x="19977" y="8660339"/>
                </a:lnTo>
                <a:lnTo>
                  <a:pt x="27550" y="8647639"/>
                </a:lnTo>
                <a:lnTo>
                  <a:pt x="35696" y="8634939"/>
                </a:lnTo>
                <a:lnTo>
                  <a:pt x="44190" y="8622239"/>
                </a:lnTo>
                <a:lnTo>
                  <a:pt x="50975" y="8609539"/>
                </a:lnTo>
                <a:lnTo>
                  <a:pt x="57720" y="8596839"/>
                </a:lnTo>
                <a:lnTo>
                  <a:pt x="64382" y="8584139"/>
                </a:lnTo>
                <a:lnTo>
                  <a:pt x="70922" y="8584139"/>
                </a:lnTo>
                <a:lnTo>
                  <a:pt x="76132" y="8571439"/>
                </a:lnTo>
                <a:lnTo>
                  <a:pt x="81261" y="8558739"/>
                </a:lnTo>
                <a:lnTo>
                  <a:pt x="86757" y="8546039"/>
                </a:lnTo>
                <a:lnTo>
                  <a:pt x="93072" y="8533339"/>
                </a:lnTo>
                <a:lnTo>
                  <a:pt x="109597" y="8533339"/>
                </a:lnTo>
                <a:lnTo>
                  <a:pt x="86744" y="8495239"/>
                </a:lnTo>
                <a:close/>
              </a:path>
              <a:path w="2717165" h="11289665">
                <a:moveTo>
                  <a:pt x="1647538" y="8520639"/>
                </a:moveTo>
                <a:lnTo>
                  <a:pt x="1626750" y="8520639"/>
                </a:lnTo>
                <a:lnTo>
                  <a:pt x="1605054" y="8546039"/>
                </a:lnTo>
                <a:lnTo>
                  <a:pt x="1582478" y="8558739"/>
                </a:lnTo>
                <a:lnTo>
                  <a:pt x="1568168" y="8566628"/>
                </a:lnTo>
                <a:lnTo>
                  <a:pt x="1515673" y="8608070"/>
                </a:lnTo>
                <a:lnTo>
                  <a:pt x="1514400" y="8609539"/>
                </a:lnTo>
                <a:lnTo>
                  <a:pt x="1511842" y="8611094"/>
                </a:lnTo>
                <a:lnTo>
                  <a:pt x="1485774" y="8631673"/>
                </a:lnTo>
                <a:lnTo>
                  <a:pt x="1472682" y="8647639"/>
                </a:lnTo>
                <a:lnTo>
                  <a:pt x="1445426" y="8663526"/>
                </a:lnTo>
                <a:lnTo>
                  <a:pt x="1369027" y="8723839"/>
                </a:lnTo>
                <a:lnTo>
                  <a:pt x="1387551" y="8711139"/>
                </a:lnTo>
                <a:lnTo>
                  <a:pt x="1406739" y="8698439"/>
                </a:lnTo>
                <a:lnTo>
                  <a:pt x="1425784" y="8698439"/>
                </a:lnTo>
                <a:lnTo>
                  <a:pt x="1443878" y="8685739"/>
                </a:lnTo>
                <a:lnTo>
                  <a:pt x="1468577" y="8660339"/>
                </a:lnTo>
                <a:lnTo>
                  <a:pt x="1491547" y="8647639"/>
                </a:lnTo>
                <a:lnTo>
                  <a:pt x="1514169" y="8622239"/>
                </a:lnTo>
                <a:lnTo>
                  <a:pt x="1537824" y="8609539"/>
                </a:lnTo>
                <a:lnTo>
                  <a:pt x="1561944" y="8596839"/>
                </a:lnTo>
                <a:lnTo>
                  <a:pt x="1585778" y="8571439"/>
                </a:lnTo>
                <a:lnTo>
                  <a:pt x="1608958" y="8558739"/>
                </a:lnTo>
                <a:lnTo>
                  <a:pt x="1631114" y="8533339"/>
                </a:lnTo>
                <a:lnTo>
                  <a:pt x="1654014" y="8533339"/>
                </a:lnTo>
                <a:lnTo>
                  <a:pt x="1647538" y="8520639"/>
                </a:lnTo>
                <a:close/>
              </a:path>
              <a:path w="2717165" h="11289665">
                <a:moveTo>
                  <a:pt x="55428" y="8698439"/>
                </a:moveTo>
                <a:lnTo>
                  <a:pt x="18037" y="8698439"/>
                </a:lnTo>
                <a:lnTo>
                  <a:pt x="28805" y="8711139"/>
                </a:lnTo>
                <a:lnTo>
                  <a:pt x="68080" y="8711139"/>
                </a:lnTo>
                <a:lnTo>
                  <a:pt x="55428" y="8698439"/>
                </a:lnTo>
                <a:close/>
              </a:path>
              <a:path w="2717165" h="11289665">
                <a:moveTo>
                  <a:pt x="1523364" y="8594479"/>
                </a:moveTo>
                <a:lnTo>
                  <a:pt x="1361062" y="8711139"/>
                </a:lnTo>
                <a:lnTo>
                  <a:pt x="1429204" y="8673039"/>
                </a:lnTo>
                <a:lnTo>
                  <a:pt x="1445426" y="8663526"/>
                </a:lnTo>
                <a:lnTo>
                  <a:pt x="1485774" y="8631673"/>
                </a:lnTo>
                <a:lnTo>
                  <a:pt x="1493511" y="8622239"/>
                </a:lnTo>
                <a:lnTo>
                  <a:pt x="1511842" y="8611094"/>
                </a:lnTo>
                <a:lnTo>
                  <a:pt x="1515673" y="8608070"/>
                </a:lnTo>
                <a:lnTo>
                  <a:pt x="1525403" y="8596839"/>
                </a:lnTo>
                <a:lnTo>
                  <a:pt x="1524621" y="8596839"/>
                </a:lnTo>
                <a:lnTo>
                  <a:pt x="1523364" y="8594479"/>
                </a:lnTo>
                <a:close/>
              </a:path>
              <a:path w="2717165" h="11289665">
                <a:moveTo>
                  <a:pt x="34970" y="8685739"/>
                </a:moveTo>
                <a:lnTo>
                  <a:pt x="12438" y="8685739"/>
                </a:lnTo>
                <a:lnTo>
                  <a:pt x="12111" y="8698439"/>
                </a:lnTo>
                <a:lnTo>
                  <a:pt x="45424" y="8698439"/>
                </a:lnTo>
                <a:lnTo>
                  <a:pt x="34970" y="8685739"/>
                </a:lnTo>
                <a:close/>
              </a:path>
              <a:path w="2717165" h="11289665">
                <a:moveTo>
                  <a:pt x="541522" y="8685739"/>
                </a:moveTo>
                <a:lnTo>
                  <a:pt x="532793" y="8685739"/>
                </a:lnTo>
                <a:lnTo>
                  <a:pt x="528974" y="8698439"/>
                </a:lnTo>
                <a:lnTo>
                  <a:pt x="550033" y="8698439"/>
                </a:lnTo>
                <a:lnTo>
                  <a:pt x="541522" y="8685739"/>
                </a:lnTo>
                <a:close/>
              </a:path>
              <a:path w="2717165" h="11289665">
                <a:moveTo>
                  <a:pt x="1300478" y="8685739"/>
                </a:moveTo>
                <a:lnTo>
                  <a:pt x="1222708" y="8685739"/>
                </a:lnTo>
                <a:lnTo>
                  <a:pt x="1221399" y="8698439"/>
                </a:lnTo>
                <a:lnTo>
                  <a:pt x="1311812" y="8698439"/>
                </a:lnTo>
                <a:lnTo>
                  <a:pt x="1300478" y="8685739"/>
                </a:lnTo>
                <a:close/>
              </a:path>
              <a:path w="2717165" h="11289665">
                <a:moveTo>
                  <a:pt x="2716451" y="8685739"/>
                </a:moveTo>
                <a:lnTo>
                  <a:pt x="2574947" y="8685739"/>
                </a:lnTo>
                <a:lnTo>
                  <a:pt x="2589945" y="8698439"/>
                </a:lnTo>
                <a:lnTo>
                  <a:pt x="2716451" y="8698439"/>
                </a:lnTo>
                <a:lnTo>
                  <a:pt x="2716451" y="8685739"/>
                </a:lnTo>
                <a:close/>
              </a:path>
              <a:path w="2717165" h="11289665">
                <a:moveTo>
                  <a:pt x="1803018" y="8215839"/>
                </a:moveTo>
                <a:lnTo>
                  <a:pt x="1782042" y="8215839"/>
                </a:lnTo>
                <a:lnTo>
                  <a:pt x="1842664" y="8266639"/>
                </a:lnTo>
                <a:lnTo>
                  <a:pt x="1872034" y="8279339"/>
                </a:lnTo>
                <a:lnTo>
                  <a:pt x="1954691" y="8355539"/>
                </a:lnTo>
                <a:lnTo>
                  <a:pt x="1983110" y="8368239"/>
                </a:lnTo>
                <a:lnTo>
                  <a:pt x="1966647" y="8406339"/>
                </a:lnTo>
                <a:lnTo>
                  <a:pt x="1953704" y="8431739"/>
                </a:lnTo>
                <a:lnTo>
                  <a:pt x="1945425" y="8457139"/>
                </a:lnTo>
                <a:lnTo>
                  <a:pt x="1942957" y="8495239"/>
                </a:lnTo>
                <a:lnTo>
                  <a:pt x="1948833" y="8533339"/>
                </a:lnTo>
                <a:lnTo>
                  <a:pt x="1963538" y="8571439"/>
                </a:lnTo>
                <a:lnTo>
                  <a:pt x="1985873" y="8609539"/>
                </a:lnTo>
                <a:lnTo>
                  <a:pt x="2014643" y="8634939"/>
                </a:lnTo>
                <a:lnTo>
                  <a:pt x="2051989" y="8660339"/>
                </a:lnTo>
                <a:lnTo>
                  <a:pt x="2092297" y="8685739"/>
                </a:lnTo>
                <a:lnTo>
                  <a:pt x="2218047" y="8685739"/>
                </a:lnTo>
                <a:lnTo>
                  <a:pt x="2237654" y="8673039"/>
                </a:lnTo>
                <a:lnTo>
                  <a:pt x="2143999" y="8673039"/>
                </a:lnTo>
                <a:lnTo>
                  <a:pt x="2101035" y="8660339"/>
                </a:lnTo>
                <a:lnTo>
                  <a:pt x="2059969" y="8647639"/>
                </a:lnTo>
                <a:lnTo>
                  <a:pt x="2022390" y="8622239"/>
                </a:lnTo>
                <a:lnTo>
                  <a:pt x="1993975" y="8596839"/>
                </a:lnTo>
                <a:lnTo>
                  <a:pt x="1972321" y="8558739"/>
                </a:lnTo>
                <a:lnTo>
                  <a:pt x="1958790" y="8520639"/>
                </a:lnTo>
                <a:lnTo>
                  <a:pt x="1954741" y="8482539"/>
                </a:lnTo>
                <a:lnTo>
                  <a:pt x="1958290" y="8457139"/>
                </a:lnTo>
                <a:lnTo>
                  <a:pt x="1966688" y="8431739"/>
                </a:lnTo>
                <a:lnTo>
                  <a:pt x="1979015" y="8406339"/>
                </a:lnTo>
                <a:lnTo>
                  <a:pt x="1994348" y="8380939"/>
                </a:lnTo>
                <a:lnTo>
                  <a:pt x="1997403" y="8380939"/>
                </a:lnTo>
                <a:lnTo>
                  <a:pt x="1998385" y="8368239"/>
                </a:lnTo>
                <a:lnTo>
                  <a:pt x="2005067" y="8368239"/>
                </a:lnTo>
                <a:lnTo>
                  <a:pt x="2011983" y="8355539"/>
                </a:lnTo>
                <a:lnTo>
                  <a:pt x="1993039" y="8355539"/>
                </a:lnTo>
                <a:lnTo>
                  <a:pt x="1948218" y="8330139"/>
                </a:lnTo>
                <a:lnTo>
                  <a:pt x="1860867" y="8253939"/>
                </a:lnTo>
                <a:lnTo>
                  <a:pt x="1815186" y="8228539"/>
                </a:lnTo>
                <a:lnTo>
                  <a:pt x="1803018" y="8215839"/>
                </a:lnTo>
                <a:close/>
              </a:path>
              <a:path w="2717165" h="11289665">
                <a:moveTo>
                  <a:pt x="2502002" y="8673039"/>
                </a:moveTo>
                <a:lnTo>
                  <a:pt x="2497791" y="8673039"/>
                </a:lnTo>
                <a:lnTo>
                  <a:pt x="2493907" y="8685739"/>
                </a:lnTo>
                <a:lnTo>
                  <a:pt x="2504556" y="8685739"/>
                </a:lnTo>
                <a:lnTo>
                  <a:pt x="2502002" y="8673039"/>
                </a:lnTo>
                <a:close/>
              </a:path>
              <a:path w="2717165" h="11289665">
                <a:moveTo>
                  <a:pt x="2626780" y="8673039"/>
                </a:moveTo>
                <a:lnTo>
                  <a:pt x="2526685" y="8673039"/>
                </a:lnTo>
                <a:lnTo>
                  <a:pt x="2504556" y="8685739"/>
                </a:lnTo>
                <a:lnTo>
                  <a:pt x="2646115" y="8685739"/>
                </a:lnTo>
                <a:lnTo>
                  <a:pt x="2626780" y="8673039"/>
                </a:lnTo>
                <a:close/>
              </a:path>
              <a:path w="2717165" h="11289665">
                <a:moveTo>
                  <a:pt x="2300516" y="8342839"/>
                </a:moveTo>
                <a:lnTo>
                  <a:pt x="2296152" y="8342839"/>
                </a:lnTo>
                <a:lnTo>
                  <a:pt x="2325871" y="8393639"/>
                </a:lnTo>
                <a:lnTo>
                  <a:pt x="2344925" y="8431739"/>
                </a:lnTo>
                <a:lnTo>
                  <a:pt x="2352740" y="8482539"/>
                </a:lnTo>
                <a:lnTo>
                  <a:pt x="2348744" y="8520639"/>
                </a:lnTo>
                <a:lnTo>
                  <a:pt x="2332364" y="8571439"/>
                </a:lnTo>
                <a:lnTo>
                  <a:pt x="2303026" y="8609539"/>
                </a:lnTo>
                <a:lnTo>
                  <a:pt x="2268373" y="8647639"/>
                </a:lnTo>
                <a:lnTo>
                  <a:pt x="2229257" y="8660339"/>
                </a:lnTo>
                <a:lnTo>
                  <a:pt x="2187269" y="8673039"/>
                </a:lnTo>
                <a:lnTo>
                  <a:pt x="2237654" y="8673039"/>
                </a:lnTo>
                <a:lnTo>
                  <a:pt x="2292965" y="8634939"/>
                </a:lnTo>
                <a:lnTo>
                  <a:pt x="2323866" y="8609539"/>
                </a:lnTo>
                <a:lnTo>
                  <a:pt x="2349483" y="8558739"/>
                </a:lnTo>
                <a:lnTo>
                  <a:pt x="2362185" y="8520639"/>
                </a:lnTo>
                <a:lnTo>
                  <a:pt x="2362806" y="8469839"/>
                </a:lnTo>
                <a:lnTo>
                  <a:pt x="2352179" y="8419039"/>
                </a:lnTo>
                <a:lnTo>
                  <a:pt x="2331138" y="8380939"/>
                </a:lnTo>
                <a:lnTo>
                  <a:pt x="2300516" y="8342839"/>
                </a:lnTo>
                <a:close/>
              </a:path>
              <a:path w="2717165" h="11289665">
                <a:moveTo>
                  <a:pt x="523000" y="8636029"/>
                </a:moveTo>
                <a:lnTo>
                  <a:pt x="521834" y="8637754"/>
                </a:lnTo>
                <a:lnTo>
                  <a:pt x="520898" y="8647639"/>
                </a:lnTo>
                <a:lnTo>
                  <a:pt x="531702" y="8647639"/>
                </a:lnTo>
                <a:lnTo>
                  <a:pt x="525592" y="8639172"/>
                </a:lnTo>
                <a:lnTo>
                  <a:pt x="523000" y="8636029"/>
                </a:lnTo>
                <a:close/>
              </a:path>
              <a:path w="2717165" h="11289665">
                <a:moveTo>
                  <a:pt x="523344" y="8635520"/>
                </a:moveTo>
                <a:lnTo>
                  <a:pt x="523157" y="8635797"/>
                </a:lnTo>
                <a:lnTo>
                  <a:pt x="525592" y="8639172"/>
                </a:lnTo>
                <a:lnTo>
                  <a:pt x="532575" y="8647639"/>
                </a:lnTo>
                <a:lnTo>
                  <a:pt x="533012" y="8647639"/>
                </a:lnTo>
                <a:lnTo>
                  <a:pt x="532982" y="8647206"/>
                </a:lnTo>
                <a:lnTo>
                  <a:pt x="523344" y="8635520"/>
                </a:lnTo>
                <a:close/>
              </a:path>
              <a:path w="2717165" h="11289665">
                <a:moveTo>
                  <a:pt x="533039" y="8647275"/>
                </a:moveTo>
                <a:lnTo>
                  <a:pt x="533012" y="8647639"/>
                </a:lnTo>
                <a:lnTo>
                  <a:pt x="533339" y="8647639"/>
                </a:lnTo>
                <a:lnTo>
                  <a:pt x="533039" y="8647275"/>
                </a:lnTo>
                <a:close/>
              </a:path>
              <a:path w="2717165" h="11289665">
                <a:moveTo>
                  <a:pt x="2151688" y="8330139"/>
                </a:moveTo>
                <a:lnTo>
                  <a:pt x="2078460" y="8330139"/>
                </a:lnTo>
                <a:lnTo>
                  <a:pt x="2048302" y="8355539"/>
                </a:lnTo>
                <a:lnTo>
                  <a:pt x="2021735" y="8380939"/>
                </a:lnTo>
                <a:lnTo>
                  <a:pt x="1992822" y="8419039"/>
                </a:lnTo>
                <a:lnTo>
                  <a:pt x="1980811" y="8469839"/>
                </a:lnTo>
                <a:lnTo>
                  <a:pt x="1983877" y="8507939"/>
                </a:lnTo>
                <a:lnTo>
                  <a:pt x="2000199" y="8558739"/>
                </a:lnTo>
                <a:lnTo>
                  <a:pt x="2027955" y="8596839"/>
                </a:lnTo>
                <a:lnTo>
                  <a:pt x="2064363" y="8634939"/>
                </a:lnTo>
                <a:lnTo>
                  <a:pt x="2107764" y="8647639"/>
                </a:lnTo>
                <a:lnTo>
                  <a:pt x="2202267" y="8647639"/>
                </a:lnTo>
                <a:lnTo>
                  <a:pt x="2224500" y="8634939"/>
                </a:lnTo>
                <a:lnTo>
                  <a:pt x="2173647" y="8634939"/>
                </a:lnTo>
                <a:lnTo>
                  <a:pt x="2125744" y="8622239"/>
                </a:lnTo>
                <a:lnTo>
                  <a:pt x="2080495" y="8609539"/>
                </a:lnTo>
                <a:lnTo>
                  <a:pt x="2041485" y="8584139"/>
                </a:lnTo>
                <a:lnTo>
                  <a:pt x="2010244" y="8546039"/>
                </a:lnTo>
                <a:lnTo>
                  <a:pt x="1994689" y="8507939"/>
                </a:lnTo>
                <a:lnTo>
                  <a:pt x="1995212" y="8457139"/>
                </a:lnTo>
                <a:lnTo>
                  <a:pt x="2012208" y="8406339"/>
                </a:lnTo>
                <a:lnTo>
                  <a:pt x="2046067" y="8368239"/>
                </a:lnTo>
                <a:lnTo>
                  <a:pt x="2070104" y="8355539"/>
                </a:lnTo>
                <a:lnTo>
                  <a:pt x="2096300" y="8342839"/>
                </a:lnTo>
                <a:lnTo>
                  <a:pt x="2123784" y="8342839"/>
                </a:lnTo>
                <a:lnTo>
                  <a:pt x="2151688" y="8330139"/>
                </a:lnTo>
                <a:close/>
              </a:path>
              <a:path w="2717165" h="11289665">
                <a:moveTo>
                  <a:pt x="533971" y="8634939"/>
                </a:moveTo>
                <a:lnTo>
                  <a:pt x="532139" y="8634939"/>
                </a:lnTo>
                <a:lnTo>
                  <a:pt x="532982" y="8647206"/>
                </a:lnTo>
                <a:lnTo>
                  <a:pt x="533971" y="8634939"/>
                </a:lnTo>
                <a:close/>
              </a:path>
              <a:path w="2717165" h="11289665">
                <a:moveTo>
                  <a:pt x="522100" y="8634939"/>
                </a:moveTo>
                <a:lnTo>
                  <a:pt x="520355" y="8634939"/>
                </a:lnTo>
                <a:lnTo>
                  <a:pt x="520075" y="8640356"/>
                </a:lnTo>
                <a:lnTo>
                  <a:pt x="521834" y="8637754"/>
                </a:lnTo>
                <a:lnTo>
                  <a:pt x="522100" y="8634939"/>
                </a:lnTo>
                <a:close/>
              </a:path>
              <a:path w="2717165" h="11289665">
                <a:moveTo>
                  <a:pt x="522537" y="8634939"/>
                </a:moveTo>
                <a:lnTo>
                  <a:pt x="522100" y="8634939"/>
                </a:lnTo>
                <a:lnTo>
                  <a:pt x="523000" y="8636029"/>
                </a:lnTo>
                <a:lnTo>
                  <a:pt x="523157" y="8635797"/>
                </a:lnTo>
                <a:lnTo>
                  <a:pt x="522537" y="8634939"/>
                </a:lnTo>
                <a:close/>
              </a:path>
              <a:path w="2717165" h="11289665">
                <a:moveTo>
                  <a:pt x="523737" y="8634939"/>
                </a:moveTo>
                <a:lnTo>
                  <a:pt x="522864" y="8634939"/>
                </a:lnTo>
                <a:lnTo>
                  <a:pt x="523344" y="8635520"/>
                </a:lnTo>
                <a:lnTo>
                  <a:pt x="523737" y="8634939"/>
                </a:lnTo>
                <a:close/>
              </a:path>
              <a:path w="2717165" h="11289665">
                <a:moveTo>
                  <a:pt x="2275833" y="8376755"/>
                </a:moveTo>
                <a:lnTo>
                  <a:pt x="2275298" y="8380939"/>
                </a:lnTo>
                <a:lnTo>
                  <a:pt x="2270675" y="8380939"/>
                </a:lnTo>
                <a:lnTo>
                  <a:pt x="2279023" y="8393639"/>
                </a:lnTo>
                <a:lnTo>
                  <a:pt x="2294583" y="8419039"/>
                </a:lnTo>
                <a:lnTo>
                  <a:pt x="2307300" y="8444439"/>
                </a:lnTo>
                <a:lnTo>
                  <a:pt x="2315465" y="8469839"/>
                </a:lnTo>
                <a:lnTo>
                  <a:pt x="2316426" y="8507939"/>
                </a:lnTo>
                <a:lnTo>
                  <a:pt x="2307609" y="8546039"/>
                </a:lnTo>
                <a:lnTo>
                  <a:pt x="2289626" y="8571439"/>
                </a:lnTo>
                <a:lnTo>
                  <a:pt x="2263091" y="8596839"/>
                </a:lnTo>
                <a:lnTo>
                  <a:pt x="2220624" y="8622239"/>
                </a:lnTo>
                <a:lnTo>
                  <a:pt x="2173647" y="8634939"/>
                </a:lnTo>
                <a:lnTo>
                  <a:pt x="2224500" y="8634939"/>
                </a:lnTo>
                <a:lnTo>
                  <a:pt x="2284913" y="8596839"/>
                </a:lnTo>
                <a:lnTo>
                  <a:pt x="2325584" y="8520639"/>
                </a:lnTo>
                <a:lnTo>
                  <a:pt x="2328067" y="8482539"/>
                </a:lnTo>
                <a:lnTo>
                  <a:pt x="2318730" y="8431739"/>
                </a:lnTo>
                <a:lnTo>
                  <a:pt x="2297633" y="8393639"/>
                </a:lnTo>
                <a:lnTo>
                  <a:pt x="2275833" y="8376755"/>
                </a:lnTo>
                <a:close/>
              </a:path>
              <a:path w="2717165" h="11289665">
                <a:moveTo>
                  <a:pt x="1142620" y="8596839"/>
                </a:moveTo>
                <a:lnTo>
                  <a:pt x="1131600" y="8596839"/>
                </a:lnTo>
                <a:lnTo>
                  <a:pt x="1128981" y="8609539"/>
                </a:lnTo>
                <a:lnTo>
                  <a:pt x="1137383" y="8609539"/>
                </a:lnTo>
                <a:lnTo>
                  <a:pt x="1142620" y="8596839"/>
                </a:lnTo>
                <a:close/>
              </a:path>
              <a:path w="2717165" h="11289665">
                <a:moveTo>
                  <a:pt x="1144059" y="8605210"/>
                </a:moveTo>
                <a:lnTo>
                  <a:pt x="1137383" y="8609539"/>
                </a:lnTo>
                <a:lnTo>
                  <a:pt x="1144802" y="8609539"/>
                </a:lnTo>
                <a:lnTo>
                  <a:pt x="1144059" y="8605210"/>
                </a:lnTo>
                <a:close/>
              </a:path>
              <a:path w="2717165" h="11289665">
                <a:moveTo>
                  <a:pt x="1287084" y="8596839"/>
                </a:moveTo>
                <a:lnTo>
                  <a:pt x="1278683" y="8596839"/>
                </a:lnTo>
                <a:lnTo>
                  <a:pt x="1278465" y="8609539"/>
                </a:lnTo>
                <a:lnTo>
                  <a:pt x="1287084" y="8596839"/>
                </a:lnTo>
                <a:close/>
              </a:path>
              <a:path w="2717165" h="11289665">
                <a:moveTo>
                  <a:pt x="1333893" y="8596839"/>
                </a:moveTo>
                <a:lnTo>
                  <a:pt x="1322450" y="8596839"/>
                </a:lnTo>
                <a:lnTo>
                  <a:pt x="1321736" y="8609539"/>
                </a:lnTo>
                <a:lnTo>
                  <a:pt x="1329747" y="8609539"/>
                </a:lnTo>
                <a:lnTo>
                  <a:pt x="1333893" y="8596839"/>
                </a:lnTo>
                <a:close/>
              </a:path>
              <a:path w="2717165" h="11289665">
                <a:moveTo>
                  <a:pt x="1378193" y="8596839"/>
                </a:moveTo>
                <a:lnTo>
                  <a:pt x="1364690" y="8596839"/>
                </a:lnTo>
                <a:lnTo>
                  <a:pt x="1365734" y="8609539"/>
                </a:lnTo>
                <a:lnTo>
                  <a:pt x="1378084" y="8609539"/>
                </a:lnTo>
                <a:lnTo>
                  <a:pt x="1378193" y="8596839"/>
                </a:lnTo>
                <a:close/>
              </a:path>
              <a:path w="2717165" h="11289665">
                <a:moveTo>
                  <a:pt x="1430239" y="8558739"/>
                </a:moveTo>
                <a:lnTo>
                  <a:pt x="1416928" y="8558739"/>
                </a:lnTo>
                <a:lnTo>
                  <a:pt x="1415196" y="8571439"/>
                </a:lnTo>
                <a:lnTo>
                  <a:pt x="1414936" y="8584139"/>
                </a:lnTo>
                <a:lnTo>
                  <a:pt x="1416191" y="8596839"/>
                </a:lnTo>
                <a:lnTo>
                  <a:pt x="1419001" y="8609539"/>
                </a:lnTo>
                <a:lnTo>
                  <a:pt x="1429465" y="8609539"/>
                </a:lnTo>
                <a:lnTo>
                  <a:pt x="1431112" y="8596839"/>
                </a:lnTo>
                <a:lnTo>
                  <a:pt x="1431283" y="8596839"/>
                </a:lnTo>
                <a:lnTo>
                  <a:pt x="1430430" y="8584139"/>
                </a:lnTo>
                <a:lnTo>
                  <a:pt x="1429701" y="8571439"/>
                </a:lnTo>
                <a:lnTo>
                  <a:pt x="1430239" y="8558739"/>
                </a:lnTo>
                <a:close/>
              </a:path>
              <a:path w="2717165" h="11289665">
                <a:moveTo>
                  <a:pt x="1246040" y="8520639"/>
                </a:moveTo>
                <a:lnTo>
                  <a:pt x="1227426" y="8520639"/>
                </a:lnTo>
                <a:lnTo>
                  <a:pt x="1216380" y="8533339"/>
                </a:lnTo>
                <a:lnTo>
                  <a:pt x="1196511" y="8546039"/>
                </a:lnTo>
                <a:lnTo>
                  <a:pt x="1177318" y="8558739"/>
                </a:lnTo>
                <a:lnTo>
                  <a:pt x="1157551" y="8584139"/>
                </a:lnTo>
                <a:lnTo>
                  <a:pt x="1135964" y="8596839"/>
                </a:lnTo>
                <a:lnTo>
                  <a:pt x="1142620" y="8596839"/>
                </a:lnTo>
                <a:lnTo>
                  <a:pt x="1144059" y="8605210"/>
                </a:lnTo>
                <a:lnTo>
                  <a:pt x="1156972" y="8596839"/>
                </a:lnTo>
                <a:lnTo>
                  <a:pt x="1175763" y="8584139"/>
                </a:lnTo>
                <a:lnTo>
                  <a:pt x="1193695" y="8571439"/>
                </a:lnTo>
                <a:lnTo>
                  <a:pt x="1210706" y="8558739"/>
                </a:lnTo>
                <a:lnTo>
                  <a:pt x="1217568" y="8546039"/>
                </a:lnTo>
                <a:lnTo>
                  <a:pt x="1290111" y="8546039"/>
                </a:lnTo>
                <a:lnTo>
                  <a:pt x="1264389" y="8533339"/>
                </a:lnTo>
                <a:lnTo>
                  <a:pt x="1256533" y="8533339"/>
                </a:lnTo>
                <a:lnTo>
                  <a:pt x="1246040" y="8520639"/>
                </a:lnTo>
                <a:close/>
              </a:path>
              <a:path w="2717165" h="11289665">
                <a:moveTo>
                  <a:pt x="1286648" y="8584139"/>
                </a:moveTo>
                <a:lnTo>
                  <a:pt x="1283156" y="8584139"/>
                </a:lnTo>
                <a:lnTo>
                  <a:pt x="1280319" y="8596839"/>
                </a:lnTo>
                <a:lnTo>
                  <a:pt x="1289703" y="8596839"/>
                </a:lnTo>
                <a:lnTo>
                  <a:pt x="1291688" y="8593600"/>
                </a:lnTo>
                <a:lnTo>
                  <a:pt x="1286648" y="8584139"/>
                </a:lnTo>
                <a:close/>
              </a:path>
              <a:path w="2717165" h="11289665">
                <a:moveTo>
                  <a:pt x="1346213" y="8571439"/>
                </a:moveTo>
                <a:lnTo>
                  <a:pt x="1334221" y="8571439"/>
                </a:lnTo>
                <a:lnTo>
                  <a:pt x="1330620" y="8584139"/>
                </a:lnTo>
                <a:lnTo>
                  <a:pt x="1327674" y="8584139"/>
                </a:lnTo>
                <a:lnTo>
                  <a:pt x="1324985" y="8596839"/>
                </a:lnTo>
                <a:lnTo>
                  <a:pt x="1337804" y="8596839"/>
                </a:lnTo>
                <a:lnTo>
                  <a:pt x="1341804" y="8584139"/>
                </a:lnTo>
                <a:lnTo>
                  <a:pt x="1346213" y="8571439"/>
                </a:lnTo>
                <a:close/>
              </a:path>
              <a:path w="2717165" h="11289665">
                <a:moveTo>
                  <a:pt x="1379284" y="8584139"/>
                </a:moveTo>
                <a:lnTo>
                  <a:pt x="1367391" y="8584139"/>
                </a:lnTo>
                <a:lnTo>
                  <a:pt x="1365570" y="8596839"/>
                </a:lnTo>
                <a:lnTo>
                  <a:pt x="1377429" y="8596839"/>
                </a:lnTo>
                <a:lnTo>
                  <a:pt x="1379284" y="8584139"/>
                </a:lnTo>
                <a:close/>
              </a:path>
              <a:path w="2717165" h="11289665">
                <a:moveTo>
                  <a:pt x="1534184" y="8586702"/>
                </a:moveTo>
                <a:lnTo>
                  <a:pt x="1525411" y="8593008"/>
                </a:lnTo>
                <a:lnTo>
                  <a:pt x="1524621" y="8596839"/>
                </a:lnTo>
                <a:lnTo>
                  <a:pt x="1525403" y="8596839"/>
                </a:lnTo>
                <a:lnTo>
                  <a:pt x="1534184" y="8586702"/>
                </a:lnTo>
                <a:close/>
              </a:path>
              <a:path w="2717165" h="11289665">
                <a:moveTo>
                  <a:pt x="1498013" y="8536010"/>
                </a:moveTo>
                <a:lnTo>
                  <a:pt x="1482286" y="8546039"/>
                </a:lnTo>
                <a:lnTo>
                  <a:pt x="1476066" y="8546039"/>
                </a:lnTo>
                <a:lnTo>
                  <a:pt x="1483563" y="8558739"/>
                </a:lnTo>
                <a:lnTo>
                  <a:pt x="1492911" y="8571439"/>
                </a:lnTo>
                <a:lnTo>
                  <a:pt x="1504284" y="8584139"/>
                </a:lnTo>
                <a:lnTo>
                  <a:pt x="1517856" y="8584139"/>
                </a:lnTo>
                <a:lnTo>
                  <a:pt x="1523364" y="8594479"/>
                </a:lnTo>
                <a:lnTo>
                  <a:pt x="1525411" y="8593008"/>
                </a:lnTo>
                <a:lnTo>
                  <a:pt x="1527240" y="8584139"/>
                </a:lnTo>
                <a:lnTo>
                  <a:pt x="1524730" y="8571439"/>
                </a:lnTo>
                <a:lnTo>
                  <a:pt x="1515555" y="8558739"/>
                </a:lnTo>
                <a:lnTo>
                  <a:pt x="1505663" y="8546039"/>
                </a:lnTo>
                <a:lnTo>
                  <a:pt x="1498013" y="8536010"/>
                </a:lnTo>
                <a:close/>
              </a:path>
              <a:path w="2717165" h="11289665">
                <a:moveTo>
                  <a:pt x="1306087" y="8571439"/>
                </a:moveTo>
                <a:lnTo>
                  <a:pt x="1290903" y="8571439"/>
                </a:lnTo>
                <a:lnTo>
                  <a:pt x="1286648" y="8584139"/>
                </a:lnTo>
                <a:lnTo>
                  <a:pt x="1291688" y="8593600"/>
                </a:lnTo>
                <a:lnTo>
                  <a:pt x="1297488" y="8584139"/>
                </a:lnTo>
                <a:lnTo>
                  <a:pt x="1301705" y="8584139"/>
                </a:lnTo>
                <a:lnTo>
                  <a:pt x="1306087" y="8571439"/>
                </a:lnTo>
                <a:close/>
              </a:path>
              <a:path w="2717165" h="11289665">
                <a:moveTo>
                  <a:pt x="1542181" y="8580954"/>
                </a:moveTo>
                <a:lnTo>
                  <a:pt x="1536405" y="8584139"/>
                </a:lnTo>
                <a:lnTo>
                  <a:pt x="1534184" y="8586702"/>
                </a:lnTo>
                <a:lnTo>
                  <a:pt x="1542181" y="8580954"/>
                </a:lnTo>
                <a:close/>
              </a:path>
              <a:path w="2717165" h="11289665">
                <a:moveTo>
                  <a:pt x="1385394" y="8571439"/>
                </a:moveTo>
                <a:lnTo>
                  <a:pt x="1372846" y="8571439"/>
                </a:lnTo>
                <a:lnTo>
                  <a:pt x="1369573" y="8584139"/>
                </a:lnTo>
                <a:lnTo>
                  <a:pt x="1381575" y="8584139"/>
                </a:lnTo>
                <a:lnTo>
                  <a:pt x="1385394" y="8571439"/>
                </a:lnTo>
                <a:close/>
              </a:path>
              <a:path w="2717165" h="11289665">
                <a:moveTo>
                  <a:pt x="1626423" y="8520639"/>
                </a:moveTo>
                <a:lnTo>
                  <a:pt x="1626095" y="8520639"/>
                </a:lnTo>
                <a:lnTo>
                  <a:pt x="1542181" y="8580954"/>
                </a:lnTo>
                <a:lnTo>
                  <a:pt x="1568168" y="8566628"/>
                </a:lnTo>
                <a:lnTo>
                  <a:pt x="1626423" y="8520639"/>
                </a:lnTo>
                <a:close/>
              </a:path>
              <a:path w="2717165" h="11289665">
                <a:moveTo>
                  <a:pt x="39698" y="8546039"/>
                </a:moveTo>
                <a:lnTo>
                  <a:pt x="218" y="8546039"/>
                </a:lnTo>
                <a:lnTo>
                  <a:pt x="218" y="8571439"/>
                </a:lnTo>
                <a:lnTo>
                  <a:pt x="7528" y="8558739"/>
                </a:lnTo>
                <a:lnTo>
                  <a:pt x="23131" y="8558739"/>
                </a:lnTo>
                <a:lnTo>
                  <a:pt x="39698" y="8546039"/>
                </a:lnTo>
                <a:close/>
              </a:path>
              <a:path w="2717165" h="11289665">
                <a:moveTo>
                  <a:pt x="1410279" y="8558739"/>
                </a:moveTo>
                <a:lnTo>
                  <a:pt x="1297996" y="8558739"/>
                </a:lnTo>
                <a:lnTo>
                  <a:pt x="1301378" y="8571439"/>
                </a:lnTo>
                <a:lnTo>
                  <a:pt x="1403589" y="8571439"/>
                </a:lnTo>
                <a:lnTo>
                  <a:pt x="1410279" y="8558739"/>
                </a:lnTo>
                <a:close/>
              </a:path>
              <a:path w="2717165" h="11289665">
                <a:moveTo>
                  <a:pt x="1453767" y="8546039"/>
                </a:moveTo>
                <a:lnTo>
                  <a:pt x="1263734" y="8546039"/>
                </a:lnTo>
                <a:lnTo>
                  <a:pt x="1267553" y="8558739"/>
                </a:lnTo>
                <a:lnTo>
                  <a:pt x="1442141" y="8558739"/>
                </a:lnTo>
                <a:lnTo>
                  <a:pt x="1453767" y="8546039"/>
                </a:lnTo>
                <a:close/>
              </a:path>
              <a:path w="2717165" h="11289665">
                <a:moveTo>
                  <a:pt x="1649187" y="8549199"/>
                </a:moveTo>
                <a:lnTo>
                  <a:pt x="1641016" y="8558739"/>
                </a:lnTo>
                <a:lnTo>
                  <a:pt x="1657956" y="8558739"/>
                </a:lnTo>
                <a:lnTo>
                  <a:pt x="1649187" y="8549199"/>
                </a:lnTo>
                <a:close/>
              </a:path>
              <a:path w="2717165" h="11289665">
                <a:moveTo>
                  <a:pt x="1671268" y="8546039"/>
                </a:moveTo>
                <a:lnTo>
                  <a:pt x="1660793" y="8546039"/>
                </a:lnTo>
                <a:lnTo>
                  <a:pt x="1657956" y="8558739"/>
                </a:lnTo>
                <a:lnTo>
                  <a:pt x="1668649" y="8558739"/>
                </a:lnTo>
                <a:lnTo>
                  <a:pt x="1671268" y="8546039"/>
                </a:lnTo>
                <a:close/>
              </a:path>
              <a:path w="2717165" h="11289665">
                <a:moveTo>
                  <a:pt x="1660553" y="8533339"/>
                </a:moveTo>
                <a:lnTo>
                  <a:pt x="1634606" y="8533339"/>
                </a:lnTo>
                <a:lnTo>
                  <a:pt x="1649187" y="8549199"/>
                </a:lnTo>
                <a:lnTo>
                  <a:pt x="1651893" y="8546039"/>
                </a:lnTo>
                <a:lnTo>
                  <a:pt x="1666794" y="8546039"/>
                </a:lnTo>
                <a:lnTo>
                  <a:pt x="1660553" y="8533339"/>
                </a:lnTo>
                <a:close/>
              </a:path>
              <a:path w="2717165" h="11289665">
                <a:moveTo>
                  <a:pt x="84998" y="8507939"/>
                </a:moveTo>
                <a:lnTo>
                  <a:pt x="78778" y="8507939"/>
                </a:lnTo>
                <a:lnTo>
                  <a:pt x="60918" y="8520639"/>
                </a:lnTo>
                <a:lnTo>
                  <a:pt x="40971" y="8533339"/>
                </a:lnTo>
                <a:lnTo>
                  <a:pt x="20288" y="8546039"/>
                </a:lnTo>
                <a:lnTo>
                  <a:pt x="56724" y="8546039"/>
                </a:lnTo>
                <a:lnTo>
                  <a:pt x="72094" y="8533339"/>
                </a:lnTo>
                <a:lnTo>
                  <a:pt x="83688" y="8520639"/>
                </a:lnTo>
                <a:lnTo>
                  <a:pt x="85216" y="8520639"/>
                </a:lnTo>
                <a:lnTo>
                  <a:pt x="84998" y="8507939"/>
                </a:lnTo>
                <a:close/>
              </a:path>
              <a:path w="2717165" h="11289665">
                <a:moveTo>
                  <a:pt x="1487414" y="8520639"/>
                </a:moveTo>
                <a:lnTo>
                  <a:pt x="1476175" y="8520639"/>
                </a:lnTo>
                <a:lnTo>
                  <a:pt x="1475084" y="8533339"/>
                </a:lnTo>
                <a:lnTo>
                  <a:pt x="1448782" y="8533339"/>
                </a:lnTo>
                <a:lnTo>
                  <a:pt x="1422110" y="8546039"/>
                </a:lnTo>
                <a:lnTo>
                  <a:pt x="1482286" y="8546039"/>
                </a:lnTo>
                <a:lnTo>
                  <a:pt x="1485777" y="8533339"/>
                </a:lnTo>
                <a:lnTo>
                  <a:pt x="1487414" y="8520639"/>
                </a:lnTo>
                <a:close/>
              </a:path>
              <a:path w="2717165" h="11289665">
                <a:moveTo>
                  <a:pt x="1610015" y="8495239"/>
                </a:moveTo>
                <a:lnTo>
                  <a:pt x="1525630" y="8495239"/>
                </a:lnTo>
                <a:lnTo>
                  <a:pt x="1503488" y="8507939"/>
                </a:lnTo>
                <a:lnTo>
                  <a:pt x="1480649" y="8520639"/>
                </a:lnTo>
                <a:lnTo>
                  <a:pt x="1487414" y="8520639"/>
                </a:lnTo>
                <a:lnTo>
                  <a:pt x="1495976" y="8533339"/>
                </a:lnTo>
                <a:lnTo>
                  <a:pt x="1498013" y="8536010"/>
                </a:lnTo>
                <a:lnTo>
                  <a:pt x="1502202" y="8533339"/>
                </a:lnTo>
                <a:lnTo>
                  <a:pt x="1521402" y="8520639"/>
                </a:lnTo>
                <a:lnTo>
                  <a:pt x="1541667" y="8507939"/>
                </a:lnTo>
                <a:lnTo>
                  <a:pt x="1626070" y="8507939"/>
                </a:lnTo>
                <a:lnTo>
                  <a:pt x="1610015" y="8495239"/>
                </a:lnTo>
                <a:close/>
              </a:path>
              <a:path w="2717165" h="11289665">
                <a:moveTo>
                  <a:pt x="2047704" y="8520639"/>
                </a:moveTo>
                <a:lnTo>
                  <a:pt x="2029660" y="8520639"/>
                </a:lnTo>
                <a:lnTo>
                  <a:pt x="2034998" y="8533339"/>
                </a:lnTo>
                <a:lnTo>
                  <a:pt x="2047922" y="8533339"/>
                </a:lnTo>
                <a:lnTo>
                  <a:pt x="2047704" y="8520639"/>
                </a:lnTo>
                <a:close/>
              </a:path>
              <a:path w="2717165" h="11289665">
                <a:moveTo>
                  <a:pt x="2221301" y="8393639"/>
                </a:moveTo>
                <a:lnTo>
                  <a:pt x="2217066" y="8393639"/>
                </a:lnTo>
                <a:lnTo>
                  <a:pt x="2214263" y="8406339"/>
                </a:lnTo>
                <a:lnTo>
                  <a:pt x="2215409" y="8406339"/>
                </a:lnTo>
                <a:lnTo>
                  <a:pt x="2236504" y="8431739"/>
                </a:lnTo>
                <a:lnTo>
                  <a:pt x="2252084" y="8457139"/>
                </a:lnTo>
                <a:lnTo>
                  <a:pt x="2262530" y="8495239"/>
                </a:lnTo>
                <a:lnTo>
                  <a:pt x="2268219" y="8520639"/>
                </a:lnTo>
                <a:lnTo>
                  <a:pt x="2269201" y="8533339"/>
                </a:lnTo>
                <a:lnTo>
                  <a:pt x="2276075" y="8520639"/>
                </a:lnTo>
                <a:lnTo>
                  <a:pt x="2272933" y="8482539"/>
                </a:lnTo>
                <a:lnTo>
                  <a:pt x="2263541" y="8444439"/>
                </a:lnTo>
                <a:lnTo>
                  <a:pt x="2246723" y="8419039"/>
                </a:lnTo>
                <a:lnTo>
                  <a:pt x="2221301" y="8393639"/>
                </a:lnTo>
                <a:close/>
              </a:path>
              <a:path w="2717165" h="11289665">
                <a:moveTo>
                  <a:pt x="1626070" y="8507939"/>
                </a:moveTo>
                <a:lnTo>
                  <a:pt x="1596826" y="8507939"/>
                </a:lnTo>
                <a:lnTo>
                  <a:pt x="1612034" y="8520639"/>
                </a:lnTo>
                <a:lnTo>
                  <a:pt x="1637879" y="8520639"/>
                </a:lnTo>
                <a:lnTo>
                  <a:pt x="1626070" y="8507939"/>
                </a:lnTo>
                <a:close/>
              </a:path>
              <a:path w="2717165" h="11289665">
                <a:moveTo>
                  <a:pt x="2035756" y="8482539"/>
                </a:moveTo>
                <a:lnTo>
                  <a:pt x="2022213" y="8482539"/>
                </a:lnTo>
                <a:lnTo>
                  <a:pt x="2022593" y="8495239"/>
                </a:lnTo>
                <a:lnTo>
                  <a:pt x="2024027" y="8507939"/>
                </a:lnTo>
                <a:lnTo>
                  <a:pt x="2026142" y="8520639"/>
                </a:lnTo>
                <a:lnTo>
                  <a:pt x="2046234" y="8520639"/>
                </a:lnTo>
                <a:lnTo>
                  <a:pt x="2043230" y="8507939"/>
                </a:lnTo>
                <a:lnTo>
                  <a:pt x="2039817" y="8507939"/>
                </a:lnTo>
                <a:lnTo>
                  <a:pt x="2037120" y="8495239"/>
                </a:lnTo>
                <a:lnTo>
                  <a:pt x="2035756" y="8482539"/>
                </a:lnTo>
                <a:close/>
              </a:path>
              <a:path w="2717165" h="11289665">
                <a:moveTo>
                  <a:pt x="790634" y="8419253"/>
                </a:moveTo>
                <a:lnTo>
                  <a:pt x="791193" y="8431739"/>
                </a:lnTo>
                <a:lnTo>
                  <a:pt x="789193" y="8431739"/>
                </a:lnTo>
                <a:lnTo>
                  <a:pt x="785700" y="8444439"/>
                </a:lnTo>
                <a:lnTo>
                  <a:pt x="773453" y="8444439"/>
                </a:lnTo>
                <a:lnTo>
                  <a:pt x="770849" y="8453771"/>
                </a:lnTo>
                <a:lnTo>
                  <a:pt x="790611" y="8482539"/>
                </a:lnTo>
                <a:lnTo>
                  <a:pt x="828323" y="8495239"/>
                </a:lnTo>
                <a:lnTo>
                  <a:pt x="869636" y="8495239"/>
                </a:lnTo>
                <a:lnTo>
                  <a:pt x="906611" y="8469839"/>
                </a:lnTo>
                <a:lnTo>
                  <a:pt x="919658" y="8457139"/>
                </a:lnTo>
                <a:lnTo>
                  <a:pt x="853392" y="8457139"/>
                </a:lnTo>
                <a:lnTo>
                  <a:pt x="830996" y="8444439"/>
                </a:lnTo>
                <a:lnTo>
                  <a:pt x="810238" y="8431739"/>
                </a:lnTo>
                <a:lnTo>
                  <a:pt x="790634" y="8419253"/>
                </a:lnTo>
                <a:close/>
              </a:path>
              <a:path w="2717165" h="11289665">
                <a:moveTo>
                  <a:pt x="1575358" y="8482539"/>
                </a:moveTo>
                <a:lnTo>
                  <a:pt x="1548960" y="8495239"/>
                </a:lnTo>
                <a:lnTo>
                  <a:pt x="1592262" y="8495239"/>
                </a:lnTo>
                <a:lnTo>
                  <a:pt x="1575358" y="8482539"/>
                </a:lnTo>
                <a:close/>
              </a:path>
              <a:path w="2717165" h="11289665">
                <a:moveTo>
                  <a:pt x="2033301" y="8457139"/>
                </a:moveTo>
                <a:lnTo>
                  <a:pt x="2031337" y="8457139"/>
                </a:lnTo>
                <a:lnTo>
                  <a:pt x="2024027" y="8469839"/>
                </a:lnTo>
                <a:lnTo>
                  <a:pt x="2023590" y="8469839"/>
                </a:lnTo>
                <a:lnTo>
                  <a:pt x="2022630" y="8482539"/>
                </a:lnTo>
                <a:lnTo>
                  <a:pt x="2035129" y="8482539"/>
                </a:lnTo>
                <a:lnTo>
                  <a:pt x="2034542" y="8469839"/>
                </a:lnTo>
                <a:lnTo>
                  <a:pt x="2033301" y="8457139"/>
                </a:lnTo>
                <a:close/>
              </a:path>
              <a:path w="2717165" h="11289665">
                <a:moveTo>
                  <a:pt x="767226" y="8448496"/>
                </a:moveTo>
                <a:lnTo>
                  <a:pt x="769909" y="8457139"/>
                </a:lnTo>
                <a:lnTo>
                  <a:pt x="770849" y="8453771"/>
                </a:lnTo>
                <a:lnTo>
                  <a:pt x="767226" y="8448496"/>
                </a:lnTo>
                <a:close/>
              </a:path>
              <a:path w="2717165" h="11289665">
                <a:moveTo>
                  <a:pt x="941636" y="8317439"/>
                </a:moveTo>
                <a:lnTo>
                  <a:pt x="883267" y="8317439"/>
                </a:lnTo>
                <a:lnTo>
                  <a:pt x="911848" y="8342839"/>
                </a:lnTo>
                <a:lnTo>
                  <a:pt x="920192" y="8368239"/>
                </a:lnTo>
                <a:lnTo>
                  <a:pt x="914849" y="8406339"/>
                </a:lnTo>
                <a:lnTo>
                  <a:pt x="899604" y="8431739"/>
                </a:lnTo>
                <a:lnTo>
                  <a:pt x="878242" y="8444439"/>
                </a:lnTo>
                <a:lnTo>
                  <a:pt x="853392" y="8457139"/>
                </a:lnTo>
                <a:lnTo>
                  <a:pt x="919658" y="8457139"/>
                </a:lnTo>
                <a:lnTo>
                  <a:pt x="932706" y="8444439"/>
                </a:lnTo>
                <a:lnTo>
                  <a:pt x="907484" y="8444439"/>
                </a:lnTo>
                <a:lnTo>
                  <a:pt x="923147" y="8419039"/>
                </a:lnTo>
                <a:lnTo>
                  <a:pt x="932620" y="8393639"/>
                </a:lnTo>
                <a:lnTo>
                  <a:pt x="934382" y="8368239"/>
                </a:lnTo>
                <a:lnTo>
                  <a:pt x="926906" y="8330139"/>
                </a:lnTo>
                <a:lnTo>
                  <a:pt x="944926" y="8330139"/>
                </a:lnTo>
                <a:lnTo>
                  <a:pt x="941636" y="8317439"/>
                </a:lnTo>
                <a:close/>
              </a:path>
              <a:path w="2717165" h="11289665">
                <a:moveTo>
                  <a:pt x="765966" y="8444439"/>
                </a:moveTo>
                <a:lnTo>
                  <a:pt x="764438" y="8444439"/>
                </a:lnTo>
                <a:lnTo>
                  <a:pt x="767226" y="8448496"/>
                </a:lnTo>
                <a:lnTo>
                  <a:pt x="765966" y="8444439"/>
                </a:lnTo>
                <a:close/>
              </a:path>
              <a:path w="2717165" h="11289665">
                <a:moveTo>
                  <a:pt x="766102" y="8431739"/>
                </a:moveTo>
                <a:lnTo>
                  <a:pt x="758764" y="8431739"/>
                </a:lnTo>
                <a:lnTo>
                  <a:pt x="762038" y="8444439"/>
                </a:lnTo>
                <a:lnTo>
                  <a:pt x="764196" y="8444439"/>
                </a:lnTo>
                <a:lnTo>
                  <a:pt x="766102" y="8431739"/>
                </a:lnTo>
                <a:close/>
              </a:path>
              <a:path w="2717165" h="11289665">
                <a:moveTo>
                  <a:pt x="778950" y="8431739"/>
                </a:moveTo>
                <a:lnTo>
                  <a:pt x="774804" y="8431739"/>
                </a:lnTo>
                <a:lnTo>
                  <a:pt x="775463" y="8444439"/>
                </a:lnTo>
                <a:lnTo>
                  <a:pt x="781132" y="8444439"/>
                </a:lnTo>
                <a:lnTo>
                  <a:pt x="778950" y="8431739"/>
                </a:lnTo>
                <a:close/>
              </a:path>
              <a:path w="2717165" h="11289665">
                <a:moveTo>
                  <a:pt x="781787" y="8431739"/>
                </a:moveTo>
                <a:lnTo>
                  <a:pt x="780259" y="8431739"/>
                </a:lnTo>
                <a:lnTo>
                  <a:pt x="781132" y="8444439"/>
                </a:lnTo>
                <a:lnTo>
                  <a:pt x="785700" y="8444439"/>
                </a:lnTo>
                <a:lnTo>
                  <a:pt x="781787" y="8431739"/>
                </a:lnTo>
                <a:close/>
              </a:path>
              <a:path w="2717165" h="11289665">
                <a:moveTo>
                  <a:pt x="944926" y="8330139"/>
                </a:moveTo>
                <a:lnTo>
                  <a:pt x="927015" y="8330139"/>
                </a:lnTo>
                <a:lnTo>
                  <a:pt x="929852" y="8342839"/>
                </a:lnTo>
                <a:lnTo>
                  <a:pt x="938218" y="8368239"/>
                </a:lnTo>
                <a:lnTo>
                  <a:pt x="935812" y="8393639"/>
                </a:lnTo>
                <a:lnTo>
                  <a:pt x="924834" y="8419039"/>
                </a:lnTo>
                <a:lnTo>
                  <a:pt x="907484" y="8444439"/>
                </a:lnTo>
                <a:lnTo>
                  <a:pt x="932706" y="8444439"/>
                </a:lnTo>
                <a:lnTo>
                  <a:pt x="948101" y="8406339"/>
                </a:lnTo>
                <a:lnTo>
                  <a:pt x="951507" y="8355539"/>
                </a:lnTo>
                <a:lnTo>
                  <a:pt x="944926" y="8330139"/>
                </a:lnTo>
                <a:close/>
              </a:path>
              <a:path w="2717165" h="11289665">
                <a:moveTo>
                  <a:pt x="691769" y="8177739"/>
                </a:moveTo>
                <a:lnTo>
                  <a:pt x="685768" y="8190439"/>
                </a:lnTo>
                <a:lnTo>
                  <a:pt x="685987" y="8190439"/>
                </a:lnTo>
                <a:lnTo>
                  <a:pt x="689913" y="8228539"/>
                </a:lnTo>
                <a:lnTo>
                  <a:pt x="697020" y="8253939"/>
                </a:lnTo>
                <a:lnTo>
                  <a:pt x="705949" y="8279339"/>
                </a:lnTo>
                <a:lnTo>
                  <a:pt x="715338" y="8317439"/>
                </a:lnTo>
                <a:lnTo>
                  <a:pt x="724246" y="8342839"/>
                </a:lnTo>
                <a:lnTo>
                  <a:pt x="733327" y="8368239"/>
                </a:lnTo>
                <a:lnTo>
                  <a:pt x="743616" y="8406339"/>
                </a:lnTo>
                <a:lnTo>
                  <a:pt x="756146" y="8431739"/>
                </a:lnTo>
                <a:lnTo>
                  <a:pt x="774804" y="8431739"/>
                </a:lnTo>
                <a:lnTo>
                  <a:pt x="762510" y="8393639"/>
                </a:lnTo>
                <a:lnTo>
                  <a:pt x="765303" y="8380939"/>
                </a:lnTo>
                <a:lnTo>
                  <a:pt x="750581" y="8380939"/>
                </a:lnTo>
                <a:lnTo>
                  <a:pt x="748235" y="8368239"/>
                </a:lnTo>
                <a:lnTo>
                  <a:pt x="747635" y="8368239"/>
                </a:lnTo>
                <a:lnTo>
                  <a:pt x="745889" y="8355539"/>
                </a:lnTo>
                <a:lnTo>
                  <a:pt x="757455" y="8355539"/>
                </a:lnTo>
                <a:lnTo>
                  <a:pt x="751989" y="8330139"/>
                </a:lnTo>
                <a:lnTo>
                  <a:pt x="746134" y="8304739"/>
                </a:lnTo>
                <a:lnTo>
                  <a:pt x="728431" y="8304739"/>
                </a:lnTo>
                <a:lnTo>
                  <a:pt x="726879" y="8298762"/>
                </a:lnTo>
                <a:lnTo>
                  <a:pt x="724887" y="8292039"/>
                </a:lnTo>
                <a:lnTo>
                  <a:pt x="721380" y="8279339"/>
                </a:lnTo>
                <a:lnTo>
                  <a:pt x="718016" y="8266639"/>
                </a:lnTo>
                <a:lnTo>
                  <a:pt x="714683" y="8253939"/>
                </a:lnTo>
                <a:lnTo>
                  <a:pt x="731184" y="8253939"/>
                </a:lnTo>
                <a:lnTo>
                  <a:pt x="727718" y="8241239"/>
                </a:lnTo>
                <a:lnTo>
                  <a:pt x="722524" y="8228539"/>
                </a:lnTo>
                <a:lnTo>
                  <a:pt x="709882" y="8228539"/>
                </a:lnTo>
                <a:lnTo>
                  <a:pt x="706576" y="8215839"/>
                </a:lnTo>
                <a:lnTo>
                  <a:pt x="702994" y="8215839"/>
                </a:lnTo>
                <a:lnTo>
                  <a:pt x="699065" y="8203139"/>
                </a:lnTo>
                <a:lnTo>
                  <a:pt x="694715" y="8190439"/>
                </a:lnTo>
                <a:lnTo>
                  <a:pt x="691769" y="8177739"/>
                </a:lnTo>
                <a:close/>
              </a:path>
              <a:path w="2717165" h="11289665">
                <a:moveTo>
                  <a:pt x="930283" y="8304739"/>
                </a:moveTo>
                <a:lnTo>
                  <a:pt x="827614" y="8304739"/>
                </a:lnTo>
                <a:lnTo>
                  <a:pt x="796440" y="8330139"/>
                </a:lnTo>
                <a:lnTo>
                  <a:pt x="774872" y="8355539"/>
                </a:lnTo>
                <a:lnTo>
                  <a:pt x="768218" y="8393639"/>
                </a:lnTo>
                <a:lnTo>
                  <a:pt x="781787" y="8431739"/>
                </a:lnTo>
                <a:lnTo>
                  <a:pt x="785461" y="8419039"/>
                </a:lnTo>
                <a:lnTo>
                  <a:pt x="790625" y="8419039"/>
                </a:lnTo>
                <a:lnTo>
                  <a:pt x="781427" y="8380939"/>
                </a:lnTo>
                <a:lnTo>
                  <a:pt x="792399" y="8355539"/>
                </a:lnTo>
                <a:lnTo>
                  <a:pt x="817235" y="8330139"/>
                </a:lnTo>
                <a:lnTo>
                  <a:pt x="849626" y="8317439"/>
                </a:lnTo>
                <a:lnTo>
                  <a:pt x="941636" y="8317439"/>
                </a:lnTo>
                <a:lnTo>
                  <a:pt x="930283" y="8304739"/>
                </a:lnTo>
                <a:close/>
              </a:path>
              <a:path w="2717165" h="11289665">
                <a:moveTo>
                  <a:pt x="843531" y="8368239"/>
                </a:moveTo>
                <a:lnTo>
                  <a:pt x="830669" y="8368239"/>
                </a:lnTo>
                <a:lnTo>
                  <a:pt x="830047" y="8380939"/>
                </a:lnTo>
                <a:lnTo>
                  <a:pt x="832074" y="8393639"/>
                </a:lnTo>
                <a:lnTo>
                  <a:pt x="835472" y="8419039"/>
                </a:lnTo>
                <a:lnTo>
                  <a:pt x="838962" y="8431739"/>
                </a:lnTo>
                <a:lnTo>
                  <a:pt x="851073" y="8431739"/>
                </a:lnTo>
                <a:lnTo>
                  <a:pt x="852164" y="8419039"/>
                </a:lnTo>
                <a:lnTo>
                  <a:pt x="851182" y="8419039"/>
                </a:lnTo>
                <a:lnTo>
                  <a:pt x="848222" y="8406339"/>
                </a:lnTo>
                <a:lnTo>
                  <a:pt x="846809" y="8393639"/>
                </a:lnTo>
                <a:lnTo>
                  <a:pt x="845508" y="8393639"/>
                </a:lnTo>
                <a:lnTo>
                  <a:pt x="844545" y="8380939"/>
                </a:lnTo>
                <a:lnTo>
                  <a:pt x="843531" y="8368239"/>
                </a:lnTo>
                <a:close/>
              </a:path>
              <a:path w="2717165" h="11289665">
                <a:moveTo>
                  <a:pt x="790625" y="8419039"/>
                </a:moveTo>
                <a:lnTo>
                  <a:pt x="790298" y="8419039"/>
                </a:lnTo>
                <a:lnTo>
                  <a:pt x="790634" y="8419253"/>
                </a:lnTo>
                <a:lnTo>
                  <a:pt x="790625" y="8419039"/>
                </a:lnTo>
                <a:close/>
              </a:path>
              <a:path w="2717165" h="11289665">
                <a:moveTo>
                  <a:pt x="898044" y="8279339"/>
                </a:moveTo>
                <a:lnTo>
                  <a:pt x="822581" y="8279339"/>
                </a:lnTo>
                <a:lnTo>
                  <a:pt x="810925" y="8292039"/>
                </a:lnTo>
                <a:lnTo>
                  <a:pt x="800118" y="8292039"/>
                </a:lnTo>
                <a:lnTo>
                  <a:pt x="786716" y="8304739"/>
                </a:lnTo>
                <a:lnTo>
                  <a:pt x="774981" y="8317439"/>
                </a:lnTo>
                <a:lnTo>
                  <a:pt x="765149" y="8342839"/>
                </a:lnTo>
                <a:lnTo>
                  <a:pt x="757455" y="8355539"/>
                </a:lnTo>
                <a:lnTo>
                  <a:pt x="745889" y="8355539"/>
                </a:lnTo>
                <a:lnTo>
                  <a:pt x="748235" y="8368239"/>
                </a:lnTo>
                <a:lnTo>
                  <a:pt x="750799" y="8368239"/>
                </a:lnTo>
                <a:lnTo>
                  <a:pt x="750581" y="8380939"/>
                </a:lnTo>
                <a:lnTo>
                  <a:pt x="765303" y="8380939"/>
                </a:lnTo>
                <a:lnTo>
                  <a:pt x="770889" y="8355539"/>
                </a:lnTo>
                <a:lnTo>
                  <a:pt x="794428" y="8317439"/>
                </a:lnTo>
                <a:lnTo>
                  <a:pt x="827614" y="8304739"/>
                </a:lnTo>
                <a:lnTo>
                  <a:pt x="930283" y="8304739"/>
                </a:lnTo>
                <a:lnTo>
                  <a:pt x="915463" y="8292039"/>
                </a:lnTo>
                <a:lnTo>
                  <a:pt x="898044" y="8279339"/>
                </a:lnTo>
                <a:close/>
              </a:path>
              <a:path w="2717165" h="11289665">
                <a:moveTo>
                  <a:pt x="2182832" y="8317439"/>
                </a:moveTo>
                <a:lnTo>
                  <a:pt x="2144923" y="8317439"/>
                </a:lnTo>
                <a:lnTo>
                  <a:pt x="2111052" y="8330139"/>
                </a:lnTo>
                <a:lnTo>
                  <a:pt x="2185519" y="8330139"/>
                </a:lnTo>
                <a:lnTo>
                  <a:pt x="2215791" y="8342839"/>
                </a:lnTo>
                <a:lnTo>
                  <a:pt x="2242953" y="8355539"/>
                </a:lnTo>
                <a:lnTo>
                  <a:pt x="2267456" y="8380939"/>
                </a:lnTo>
                <a:lnTo>
                  <a:pt x="2270675" y="8380939"/>
                </a:lnTo>
                <a:lnTo>
                  <a:pt x="2262327" y="8368239"/>
                </a:lnTo>
                <a:lnTo>
                  <a:pt x="2275202" y="8368239"/>
                </a:lnTo>
                <a:lnTo>
                  <a:pt x="2247113" y="8342839"/>
                </a:lnTo>
                <a:lnTo>
                  <a:pt x="2216609" y="8330139"/>
                </a:lnTo>
                <a:lnTo>
                  <a:pt x="2182832" y="8317439"/>
                </a:lnTo>
                <a:close/>
              </a:path>
              <a:path w="2717165" h="11289665">
                <a:moveTo>
                  <a:pt x="2276923" y="8368239"/>
                </a:moveTo>
                <a:lnTo>
                  <a:pt x="2264837" y="8368239"/>
                </a:lnTo>
                <a:lnTo>
                  <a:pt x="2275833" y="8376755"/>
                </a:lnTo>
                <a:lnTo>
                  <a:pt x="2276923" y="8368239"/>
                </a:lnTo>
                <a:close/>
              </a:path>
              <a:path w="2717165" h="11289665">
                <a:moveTo>
                  <a:pt x="839834" y="8355539"/>
                </a:moveTo>
                <a:lnTo>
                  <a:pt x="836888" y="8355539"/>
                </a:lnTo>
                <a:lnTo>
                  <a:pt x="830996" y="8368239"/>
                </a:lnTo>
                <a:lnTo>
                  <a:pt x="842087" y="8368239"/>
                </a:lnTo>
                <a:lnTo>
                  <a:pt x="839834" y="8355539"/>
                </a:lnTo>
                <a:close/>
              </a:path>
              <a:path w="2717165" h="11289665">
                <a:moveTo>
                  <a:pt x="856135" y="8355539"/>
                </a:moveTo>
                <a:lnTo>
                  <a:pt x="848141" y="8355539"/>
                </a:lnTo>
                <a:lnTo>
                  <a:pt x="846954" y="8368239"/>
                </a:lnTo>
                <a:lnTo>
                  <a:pt x="857633" y="8368239"/>
                </a:lnTo>
                <a:lnTo>
                  <a:pt x="856135" y="8355539"/>
                </a:lnTo>
                <a:close/>
              </a:path>
              <a:path w="2717165" h="11289665">
                <a:moveTo>
                  <a:pt x="1941538" y="8215839"/>
                </a:moveTo>
                <a:lnTo>
                  <a:pt x="1907879" y="8215839"/>
                </a:lnTo>
                <a:lnTo>
                  <a:pt x="1919419" y="8228539"/>
                </a:lnTo>
                <a:lnTo>
                  <a:pt x="1942520" y="8241239"/>
                </a:lnTo>
                <a:lnTo>
                  <a:pt x="1964308" y="8266639"/>
                </a:lnTo>
                <a:lnTo>
                  <a:pt x="1985810" y="8279339"/>
                </a:lnTo>
                <a:lnTo>
                  <a:pt x="2007517" y="8304739"/>
                </a:lnTo>
                <a:lnTo>
                  <a:pt x="2029919" y="8317439"/>
                </a:lnTo>
                <a:lnTo>
                  <a:pt x="2022803" y="8330139"/>
                </a:lnTo>
                <a:lnTo>
                  <a:pt x="2016034" y="8330139"/>
                </a:lnTo>
                <a:lnTo>
                  <a:pt x="2009634" y="8342839"/>
                </a:lnTo>
                <a:lnTo>
                  <a:pt x="2003623" y="8342839"/>
                </a:lnTo>
                <a:lnTo>
                  <a:pt x="2000022" y="8355539"/>
                </a:lnTo>
                <a:lnTo>
                  <a:pt x="2019084" y="8355539"/>
                </a:lnTo>
                <a:lnTo>
                  <a:pt x="2026318" y="8342839"/>
                </a:lnTo>
                <a:lnTo>
                  <a:pt x="2056557" y="8317439"/>
                </a:lnTo>
                <a:lnTo>
                  <a:pt x="2038975" y="8317439"/>
                </a:lnTo>
                <a:lnTo>
                  <a:pt x="2017045" y="8292039"/>
                </a:lnTo>
                <a:lnTo>
                  <a:pt x="1992671" y="8266639"/>
                </a:lnTo>
                <a:lnTo>
                  <a:pt x="1941538" y="8215839"/>
                </a:lnTo>
                <a:close/>
              </a:path>
              <a:path w="2717165" h="11289665">
                <a:moveTo>
                  <a:pt x="2293602" y="8342264"/>
                </a:moveTo>
                <a:lnTo>
                  <a:pt x="2293424" y="8342839"/>
                </a:lnTo>
                <a:lnTo>
                  <a:pt x="2294952" y="8342839"/>
                </a:lnTo>
                <a:lnTo>
                  <a:pt x="2293602" y="8342264"/>
                </a:lnTo>
                <a:close/>
              </a:path>
              <a:path w="2717165" h="11289665">
                <a:moveTo>
                  <a:pt x="2301717" y="8330139"/>
                </a:moveTo>
                <a:lnTo>
                  <a:pt x="2297352" y="8330139"/>
                </a:lnTo>
                <a:lnTo>
                  <a:pt x="2300516" y="8342839"/>
                </a:lnTo>
                <a:lnTo>
                  <a:pt x="2303606" y="8342839"/>
                </a:lnTo>
                <a:lnTo>
                  <a:pt x="2301717" y="8330139"/>
                </a:lnTo>
                <a:close/>
              </a:path>
              <a:path w="2717165" h="11289665">
                <a:moveTo>
                  <a:pt x="2229457" y="8292039"/>
                </a:moveTo>
                <a:lnTo>
                  <a:pt x="2202444" y="8292039"/>
                </a:lnTo>
                <a:lnTo>
                  <a:pt x="2234626" y="8304739"/>
                </a:lnTo>
                <a:lnTo>
                  <a:pt x="2265111" y="8330139"/>
                </a:lnTo>
                <a:lnTo>
                  <a:pt x="2293602" y="8342264"/>
                </a:lnTo>
                <a:lnTo>
                  <a:pt x="2297352" y="8330139"/>
                </a:lnTo>
                <a:lnTo>
                  <a:pt x="2301717" y="8330139"/>
                </a:lnTo>
                <a:lnTo>
                  <a:pt x="2266988" y="8304739"/>
                </a:lnTo>
                <a:lnTo>
                  <a:pt x="2229457" y="8292039"/>
                </a:lnTo>
                <a:close/>
              </a:path>
              <a:path w="2717165" h="11289665">
                <a:moveTo>
                  <a:pt x="138353" y="8228539"/>
                </a:moveTo>
                <a:lnTo>
                  <a:pt x="120350" y="8228539"/>
                </a:lnTo>
                <a:lnTo>
                  <a:pt x="121768" y="8241239"/>
                </a:lnTo>
                <a:lnTo>
                  <a:pt x="127006" y="8241239"/>
                </a:lnTo>
                <a:lnTo>
                  <a:pt x="134246" y="8253939"/>
                </a:lnTo>
                <a:lnTo>
                  <a:pt x="161267" y="8292039"/>
                </a:lnTo>
                <a:lnTo>
                  <a:pt x="200868" y="8317439"/>
                </a:lnTo>
                <a:lnTo>
                  <a:pt x="246176" y="8330139"/>
                </a:lnTo>
                <a:lnTo>
                  <a:pt x="294315" y="8330139"/>
                </a:lnTo>
                <a:lnTo>
                  <a:pt x="342409" y="8317439"/>
                </a:lnTo>
                <a:lnTo>
                  <a:pt x="387581" y="8304739"/>
                </a:lnTo>
                <a:lnTo>
                  <a:pt x="271797" y="8304739"/>
                </a:lnTo>
                <a:lnTo>
                  <a:pt x="290756" y="8292039"/>
                </a:lnTo>
                <a:lnTo>
                  <a:pt x="200547" y="8292039"/>
                </a:lnTo>
                <a:lnTo>
                  <a:pt x="181562" y="8279339"/>
                </a:lnTo>
                <a:lnTo>
                  <a:pt x="164868" y="8266639"/>
                </a:lnTo>
                <a:lnTo>
                  <a:pt x="150465" y="8253939"/>
                </a:lnTo>
                <a:lnTo>
                  <a:pt x="138353" y="8228539"/>
                </a:lnTo>
                <a:close/>
              </a:path>
              <a:path w="2717165" h="11289665">
                <a:moveTo>
                  <a:pt x="2189185" y="8266639"/>
                </a:moveTo>
                <a:lnTo>
                  <a:pt x="2117444" y="8266639"/>
                </a:lnTo>
                <a:lnTo>
                  <a:pt x="2089576" y="8279339"/>
                </a:lnTo>
                <a:lnTo>
                  <a:pt x="2063222" y="8292039"/>
                </a:lnTo>
                <a:lnTo>
                  <a:pt x="2038975" y="8317439"/>
                </a:lnTo>
                <a:lnTo>
                  <a:pt x="2056557" y="8317439"/>
                </a:lnTo>
                <a:lnTo>
                  <a:pt x="2090899" y="8292039"/>
                </a:lnTo>
                <a:lnTo>
                  <a:pt x="2229457" y="8292039"/>
                </a:lnTo>
                <a:lnTo>
                  <a:pt x="2189185" y="8266639"/>
                </a:lnTo>
                <a:close/>
              </a:path>
              <a:path w="2717165" h="11289665">
                <a:moveTo>
                  <a:pt x="487739" y="8152339"/>
                </a:moveTo>
                <a:lnTo>
                  <a:pt x="474309" y="8152339"/>
                </a:lnTo>
                <a:lnTo>
                  <a:pt x="471709" y="8177739"/>
                </a:lnTo>
                <a:lnTo>
                  <a:pt x="461775" y="8215839"/>
                </a:lnTo>
                <a:lnTo>
                  <a:pt x="444005" y="8241239"/>
                </a:lnTo>
                <a:lnTo>
                  <a:pt x="417898" y="8266639"/>
                </a:lnTo>
                <a:lnTo>
                  <a:pt x="408515" y="8266639"/>
                </a:lnTo>
                <a:lnTo>
                  <a:pt x="398722" y="8279339"/>
                </a:lnTo>
                <a:lnTo>
                  <a:pt x="388561" y="8279339"/>
                </a:lnTo>
                <a:lnTo>
                  <a:pt x="378073" y="8292039"/>
                </a:lnTo>
                <a:lnTo>
                  <a:pt x="334864" y="8292039"/>
                </a:lnTo>
                <a:lnTo>
                  <a:pt x="333882" y="8304739"/>
                </a:lnTo>
                <a:lnTo>
                  <a:pt x="387581" y="8304739"/>
                </a:lnTo>
                <a:lnTo>
                  <a:pt x="426955" y="8279339"/>
                </a:lnTo>
                <a:lnTo>
                  <a:pt x="455919" y="8253939"/>
                </a:lnTo>
                <a:lnTo>
                  <a:pt x="475523" y="8215839"/>
                </a:lnTo>
                <a:lnTo>
                  <a:pt x="486228" y="8177739"/>
                </a:lnTo>
                <a:lnTo>
                  <a:pt x="487739" y="8152339"/>
                </a:lnTo>
                <a:close/>
              </a:path>
              <a:path w="2717165" h="11289665">
                <a:moveTo>
                  <a:pt x="731184" y="8253939"/>
                </a:moveTo>
                <a:lnTo>
                  <a:pt x="714683" y="8253939"/>
                </a:lnTo>
                <a:lnTo>
                  <a:pt x="718166" y="8266639"/>
                </a:lnTo>
                <a:lnTo>
                  <a:pt x="721680" y="8279339"/>
                </a:lnTo>
                <a:lnTo>
                  <a:pt x="725132" y="8292039"/>
                </a:lnTo>
                <a:lnTo>
                  <a:pt x="726879" y="8298762"/>
                </a:lnTo>
                <a:lnTo>
                  <a:pt x="728649" y="8304739"/>
                </a:lnTo>
                <a:lnTo>
                  <a:pt x="746134" y="8304739"/>
                </a:lnTo>
                <a:lnTo>
                  <a:pt x="740239" y="8292039"/>
                </a:lnTo>
                <a:lnTo>
                  <a:pt x="734650" y="8266639"/>
                </a:lnTo>
                <a:lnTo>
                  <a:pt x="731184" y="8253939"/>
                </a:lnTo>
                <a:close/>
              </a:path>
              <a:path w="2717165" h="11289665">
                <a:moveTo>
                  <a:pt x="488494" y="8139639"/>
                </a:moveTo>
                <a:lnTo>
                  <a:pt x="397494" y="8139639"/>
                </a:lnTo>
                <a:lnTo>
                  <a:pt x="385259" y="8152339"/>
                </a:lnTo>
                <a:lnTo>
                  <a:pt x="373585" y="8165039"/>
                </a:lnTo>
                <a:lnTo>
                  <a:pt x="362464" y="8177739"/>
                </a:lnTo>
                <a:lnTo>
                  <a:pt x="351886" y="8190439"/>
                </a:lnTo>
                <a:lnTo>
                  <a:pt x="335989" y="8203139"/>
                </a:lnTo>
                <a:lnTo>
                  <a:pt x="306897" y="8253939"/>
                </a:lnTo>
                <a:lnTo>
                  <a:pt x="267508" y="8279339"/>
                </a:lnTo>
                <a:lnTo>
                  <a:pt x="246020" y="8292039"/>
                </a:lnTo>
                <a:lnTo>
                  <a:pt x="290756" y="8292039"/>
                </a:lnTo>
                <a:lnTo>
                  <a:pt x="307873" y="8279339"/>
                </a:lnTo>
                <a:lnTo>
                  <a:pt x="322862" y="8253939"/>
                </a:lnTo>
                <a:lnTo>
                  <a:pt x="336775" y="8241239"/>
                </a:lnTo>
                <a:lnTo>
                  <a:pt x="350535" y="8215839"/>
                </a:lnTo>
                <a:lnTo>
                  <a:pt x="365625" y="8190439"/>
                </a:lnTo>
                <a:lnTo>
                  <a:pt x="383528" y="8177739"/>
                </a:lnTo>
                <a:lnTo>
                  <a:pt x="388438" y="8177739"/>
                </a:lnTo>
                <a:lnTo>
                  <a:pt x="393894" y="8165039"/>
                </a:lnTo>
                <a:lnTo>
                  <a:pt x="414067" y="8165039"/>
                </a:lnTo>
                <a:lnTo>
                  <a:pt x="414189" y="8152339"/>
                </a:lnTo>
                <a:lnTo>
                  <a:pt x="487739" y="8152339"/>
                </a:lnTo>
                <a:lnTo>
                  <a:pt x="488494" y="8139639"/>
                </a:lnTo>
                <a:close/>
              </a:path>
              <a:path w="2717165" h="11289665">
                <a:moveTo>
                  <a:pt x="414067" y="8165039"/>
                </a:moveTo>
                <a:lnTo>
                  <a:pt x="399568" y="8165039"/>
                </a:lnTo>
                <a:lnTo>
                  <a:pt x="398074" y="8203139"/>
                </a:lnTo>
                <a:lnTo>
                  <a:pt x="388602" y="8241239"/>
                </a:lnTo>
                <a:lnTo>
                  <a:pt x="369800" y="8266639"/>
                </a:lnTo>
                <a:lnTo>
                  <a:pt x="340320" y="8292039"/>
                </a:lnTo>
                <a:lnTo>
                  <a:pt x="378073" y="8292039"/>
                </a:lnTo>
                <a:lnTo>
                  <a:pt x="396604" y="8253939"/>
                </a:lnTo>
                <a:lnTo>
                  <a:pt x="408242" y="8228539"/>
                </a:lnTo>
                <a:lnTo>
                  <a:pt x="413824" y="8190439"/>
                </a:lnTo>
                <a:lnTo>
                  <a:pt x="414067" y="8165039"/>
                </a:lnTo>
                <a:close/>
              </a:path>
              <a:path w="2717165" h="11289665">
                <a:moveTo>
                  <a:pt x="925924" y="8177739"/>
                </a:moveTo>
                <a:lnTo>
                  <a:pt x="883738" y="8177739"/>
                </a:lnTo>
                <a:lnTo>
                  <a:pt x="872795" y="8190439"/>
                </a:lnTo>
                <a:lnTo>
                  <a:pt x="864930" y="8203139"/>
                </a:lnTo>
                <a:lnTo>
                  <a:pt x="856005" y="8228539"/>
                </a:lnTo>
                <a:lnTo>
                  <a:pt x="849423" y="8241239"/>
                </a:lnTo>
                <a:lnTo>
                  <a:pt x="846257" y="8253939"/>
                </a:lnTo>
                <a:lnTo>
                  <a:pt x="847581" y="8279339"/>
                </a:lnTo>
                <a:lnTo>
                  <a:pt x="861875" y="8279339"/>
                </a:lnTo>
                <a:lnTo>
                  <a:pt x="861878" y="8266639"/>
                </a:lnTo>
                <a:lnTo>
                  <a:pt x="862148" y="8253939"/>
                </a:lnTo>
                <a:lnTo>
                  <a:pt x="863808" y="8241239"/>
                </a:lnTo>
                <a:lnTo>
                  <a:pt x="867985" y="8228539"/>
                </a:lnTo>
                <a:lnTo>
                  <a:pt x="872496" y="8228539"/>
                </a:lnTo>
                <a:lnTo>
                  <a:pt x="877560" y="8215839"/>
                </a:lnTo>
                <a:lnTo>
                  <a:pt x="883237" y="8203139"/>
                </a:lnTo>
                <a:lnTo>
                  <a:pt x="889589" y="8203139"/>
                </a:lnTo>
                <a:lnTo>
                  <a:pt x="895482" y="8190439"/>
                </a:lnTo>
                <a:lnTo>
                  <a:pt x="924069" y="8190439"/>
                </a:lnTo>
                <a:lnTo>
                  <a:pt x="925924" y="8177739"/>
                </a:lnTo>
                <a:close/>
              </a:path>
              <a:path w="2717165" h="11289665">
                <a:moveTo>
                  <a:pt x="926360" y="8203139"/>
                </a:moveTo>
                <a:lnTo>
                  <a:pt x="891062" y="8203139"/>
                </a:lnTo>
                <a:lnTo>
                  <a:pt x="884049" y="8215839"/>
                </a:lnTo>
                <a:lnTo>
                  <a:pt x="877914" y="8228539"/>
                </a:lnTo>
                <a:lnTo>
                  <a:pt x="873313" y="8241239"/>
                </a:lnTo>
                <a:lnTo>
                  <a:pt x="868272" y="8241239"/>
                </a:lnTo>
                <a:lnTo>
                  <a:pt x="864397" y="8266639"/>
                </a:lnTo>
                <a:lnTo>
                  <a:pt x="863293" y="8279339"/>
                </a:lnTo>
                <a:lnTo>
                  <a:pt x="878896" y="8279339"/>
                </a:lnTo>
                <a:lnTo>
                  <a:pt x="878013" y="8266639"/>
                </a:lnTo>
                <a:lnTo>
                  <a:pt x="878951" y="8253939"/>
                </a:lnTo>
                <a:lnTo>
                  <a:pt x="881444" y="8253939"/>
                </a:lnTo>
                <a:lnTo>
                  <a:pt x="885225" y="8241239"/>
                </a:lnTo>
                <a:lnTo>
                  <a:pt x="892312" y="8228539"/>
                </a:lnTo>
                <a:lnTo>
                  <a:pt x="901333" y="8215839"/>
                </a:lnTo>
                <a:lnTo>
                  <a:pt x="912583" y="8215839"/>
                </a:lnTo>
                <a:lnTo>
                  <a:pt x="926360" y="8203139"/>
                </a:lnTo>
                <a:close/>
              </a:path>
              <a:path w="2717165" h="11289665">
                <a:moveTo>
                  <a:pt x="2586867" y="8215839"/>
                </a:moveTo>
                <a:lnTo>
                  <a:pt x="2557768" y="8215839"/>
                </a:lnTo>
                <a:lnTo>
                  <a:pt x="2599523" y="8241239"/>
                </a:lnTo>
                <a:lnTo>
                  <a:pt x="2641382" y="8253939"/>
                </a:lnTo>
                <a:lnTo>
                  <a:pt x="2644765" y="8266639"/>
                </a:lnTo>
                <a:lnTo>
                  <a:pt x="2648256" y="8253939"/>
                </a:lnTo>
                <a:lnTo>
                  <a:pt x="2649238" y="8253939"/>
                </a:lnTo>
                <a:lnTo>
                  <a:pt x="2654908" y="8241239"/>
                </a:lnTo>
                <a:lnTo>
                  <a:pt x="2638982" y="8241239"/>
                </a:lnTo>
                <a:lnTo>
                  <a:pt x="2640305" y="8238472"/>
                </a:lnTo>
                <a:lnTo>
                  <a:pt x="2586867" y="8215839"/>
                </a:lnTo>
                <a:close/>
              </a:path>
              <a:path w="2717165" h="11289665">
                <a:moveTo>
                  <a:pt x="1064605" y="8190439"/>
                </a:moveTo>
                <a:lnTo>
                  <a:pt x="1040887" y="8190439"/>
                </a:lnTo>
                <a:lnTo>
                  <a:pt x="1035800" y="8203139"/>
                </a:lnTo>
                <a:lnTo>
                  <a:pt x="926360" y="8203139"/>
                </a:lnTo>
                <a:lnTo>
                  <a:pt x="953800" y="8241239"/>
                </a:lnTo>
                <a:lnTo>
                  <a:pt x="1029425" y="8241239"/>
                </a:lnTo>
                <a:lnTo>
                  <a:pt x="1064169" y="8228539"/>
                </a:lnTo>
                <a:lnTo>
                  <a:pt x="1067660" y="8215839"/>
                </a:lnTo>
                <a:lnTo>
                  <a:pt x="1074207" y="8215839"/>
                </a:lnTo>
                <a:lnTo>
                  <a:pt x="1064605" y="8190439"/>
                </a:lnTo>
                <a:close/>
              </a:path>
              <a:path w="2717165" h="11289665">
                <a:moveTo>
                  <a:pt x="2666246" y="8215839"/>
                </a:moveTo>
                <a:lnTo>
                  <a:pt x="2651126" y="8215839"/>
                </a:lnTo>
                <a:lnTo>
                  <a:pt x="2640305" y="8238472"/>
                </a:lnTo>
                <a:lnTo>
                  <a:pt x="2646838" y="8241239"/>
                </a:lnTo>
                <a:lnTo>
                  <a:pt x="2654908" y="8241239"/>
                </a:lnTo>
                <a:lnTo>
                  <a:pt x="2666246" y="8215839"/>
                </a:lnTo>
                <a:close/>
              </a:path>
              <a:path w="2717165" h="11289665">
                <a:moveTo>
                  <a:pt x="463289" y="8038039"/>
                </a:moveTo>
                <a:lnTo>
                  <a:pt x="458161" y="8050739"/>
                </a:lnTo>
                <a:lnTo>
                  <a:pt x="443540" y="8050739"/>
                </a:lnTo>
                <a:lnTo>
                  <a:pt x="432680" y="8063439"/>
                </a:lnTo>
                <a:lnTo>
                  <a:pt x="421717" y="8063439"/>
                </a:lnTo>
                <a:lnTo>
                  <a:pt x="399568" y="8088839"/>
                </a:lnTo>
                <a:lnTo>
                  <a:pt x="383528" y="8088839"/>
                </a:lnTo>
                <a:lnTo>
                  <a:pt x="310952" y="8126939"/>
                </a:lnTo>
                <a:lnTo>
                  <a:pt x="286637" y="8152339"/>
                </a:lnTo>
                <a:lnTo>
                  <a:pt x="264524" y="8152339"/>
                </a:lnTo>
                <a:lnTo>
                  <a:pt x="196183" y="8190439"/>
                </a:lnTo>
                <a:lnTo>
                  <a:pt x="174026" y="8190439"/>
                </a:lnTo>
                <a:lnTo>
                  <a:pt x="165304" y="8203139"/>
                </a:lnTo>
                <a:lnTo>
                  <a:pt x="145118" y="8203139"/>
                </a:lnTo>
                <a:lnTo>
                  <a:pt x="144136" y="8215839"/>
                </a:lnTo>
                <a:lnTo>
                  <a:pt x="114894" y="8215839"/>
                </a:lnTo>
                <a:lnTo>
                  <a:pt x="115767" y="8228539"/>
                </a:lnTo>
                <a:lnTo>
                  <a:pt x="165959" y="8228539"/>
                </a:lnTo>
                <a:lnTo>
                  <a:pt x="212493" y="8203139"/>
                </a:lnTo>
                <a:lnTo>
                  <a:pt x="258137" y="8177739"/>
                </a:lnTo>
                <a:lnTo>
                  <a:pt x="302969" y="8165039"/>
                </a:lnTo>
                <a:lnTo>
                  <a:pt x="390511" y="8114239"/>
                </a:lnTo>
                <a:lnTo>
                  <a:pt x="408842" y="8114239"/>
                </a:lnTo>
                <a:lnTo>
                  <a:pt x="407096" y="8101539"/>
                </a:lnTo>
                <a:lnTo>
                  <a:pt x="418079" y="8101539"/>
                </a:lnTo>
                <a:lnTo>
                  <a:pt x="442063" y="8076139"/>
                </a:lnTo>
                <a:lnTo>
                  <a:pt x="472591" y="8076139"/>
                </a:lnTo>
                <a:lnTo>
                  <a:pt x="464598" y="8063439"/>
                </a:lnTo>
                <a:lnTo>
                  <a:pt x="465362" y="8050739"/>
                </a:lnTo>
                <a:lnTo>
                  <a:pt x="463289" y="8038039"/>
                </a:lnTo>
                <a:close/>
              </a:path>
              <a:path w="2717165" h="11289665">
                <a:moveTo>
                  <a:pt x="722440" y="8139639"/>
                </a:moveTo>
                <a:lnTo>
                  <a:pt x="718065" y="8139639"/>
                </a:lnTo>
                <a:lnTo>
                  <a:pt x="700302" y="8152339"/>
                </a:lnTo>
                <a:lnTo>
                  <a:pt x="696666" y="8177739"/>
                </a:lnTo>
                <a:lnTo>
                  <a:pt x="700619" y="8190439"/>
                </a:lnTo>
                <a:lnTo>
                  <a:pt x="705627" y="8215839"/>
                </a:lnTo>
                <a:lnTo>
                  <a:pt x="706827" y="8215839"/>
                </a:lnTo>
                <a:lnTo>
                  <a:pt x="709882" y="8228539"/>
                </a:lnTo>
                <a:lnTo>
                  <a:pt x="722524" y="8228539"/>
                </a:lnTo>
                <a:lnTo>
                  <a:pt x="717329" y="8215839"/>
                </a:lnTo>
                <a:lnTo>
                  <a:pt x="710990" y="8177739"/>
                </a:lnTo>
                <a:lnTo>
                  <a:pt x="716211" y="8165039"/>
                </a:lnTo>
                <a:lnTo>
                  <a:pt x="720306" y="8152339"/>
                </a:lnTo>
                <a:lnTo>
                  <a:pt x="722785" y="8152339"/>
                </a:lnTo>
                <a:lnTo>
                  <a:pt x="722440" y="8139639"/>
                </a:lnTo>
                <a:close/>
              </a:path>
              <a:path w="2717165" h="11289665">
                <a:moveTo>
                  <a:pt x="113367" y="8126939"/>
                </a:moveTo>
                <a:lnTo>
                  <a:pt x="101692" y="8126939"/>
                </a:lnTo>
                <a:lnTo>
                  <a:pt x="101474" y="8139639"/>
                </a:lnTo>
                <a:lnTo>
                  <a:pt x="101146" y="8139639"/>
                </a:lnTo>
                <a:lnTo>
                  <a:pt x="101146" y="8152339"/>
                </a:lnTo>
                <a:lnTo>
                  <a:pt x="101365" y="8152339"/>
                </a:lnTo>
                <a:lnTo>
                  <a:pt x="101474" y="8165039"/>
                </a:lnTo>
                <a:lnTo>
                  <a:pt x="102128" y="8165039"/>
                </a:lnTo>
                <a:lnTo>
                  <a:pt x="102674" y="8177739"/>
                </a:lnTo>
                <a:lnTo>
                  <a:pt x="104092" y="8177739"/>
                </a:lnTo>
                <a:lnTo>
                  <a:pt x="104856" y="8190439"/>
                </a:lnTo>
                <a:lnTo>
                  <a:pt x="106275" y="8190439"/>
                </a:lnTo>
                <a:lnTo>
                  <a:pt x="107147" y="8203139"/>
                </a:lnTo>
                <a:lnTo>
                  <a:pt x="108239" y="8203139"/>
                </a:lnTo>
                <a:lnTo>
                  <a:pt x="111403" y="8215839"/>
                </a:lnTo>
                <a:lnTo>
                  <a:pt x="131261" y="8215839"/>
                </a:lnTo>
                <a:lnTo>
                  <a:pt x="122635" y="8203139"/>
                </a:lnTo>
                <a:lnTo>
                  <a:pt x="116749" y="8177739"/>
                </a:lnTo>
                <a:lnTo>
                  <a:pt x="113646" y="8152339"/>
                </a:lnTo>
                <a:lnTo>
                  <a:pt x="113367" y="8126939"/>
                </a:lnTo>
                <a:close/>
              </a:path>
              <a:path w="2717165" h="11289665">
                <a:moveTo>
                  <a:pt x="1739654" y="8190439"/>
                </a:moveTo>
                <a:lnTo>
                  <a:pt x="1088266" y="8190439"/>
                </a:lnTo>
                <a:lnTo>
                  <a:pt x="1074207" y="8215839"/>
                </a:lnTo>
                <a:lnTo>
                  <a:pt x="1782042" y="8215839"/>
                </a:lnTo>
                <a:lnTo>
                  <a:pt x="1752120" y="8203139"/>
                </a:lnTo>
                <a:lnTo>
                  <a:pt x="1739654" y="8190439"/>
                </a:lnTo>
                <a:close/>
              </a:path>
              <a:path w="2717165" h="11289665">
                <a:moveTo>
                  <a:pt x="1873626" y="8190439"/>
                </a:moveTo>
                <a:lnTo>
                  <a:pt x="1766809" y="8190439"/>
                </a:lnTo>
                <a:lnTo>
                  <a:pt x="1790849" y="8203139"/>
                </a:lnTo>
                <a:lnTo>
                  <a:pt x="1803018" y="8215839"/>
                </a:lnTo>
                <a:lnTo>
                  <a:pt x="1907879" y="8215839"/>
                </a:lnTo>
                <a:lnTo>
                  <a:pt x="1896338" y="8203139"/>
                </a:lnTo>
                <a:lnTo>
                  <a:pt x="1873626" y="8190439"/>
                </a:lnTo>
                <a:close/>
              </a:path>
              <a:path w="2717165" h="11289665">
                <a:moveTo>
                  <a:pt x="2494952" y="8190439"/>
                </a:moveTo>
                <a:lnTo>
                  <a:pt x="1899486" y="8190439"/>
                </a:lnTo>
                <a:lnTo>
                  <a:pt x="1913353" y="8203139"/>
                </a:lnTo>
                <a:lnTo>
                  <a:pt x="1941538" y="8215839"/>
                </a:lnTo>
                <a:lnTo>
                  <a:pt x="2557768" y="8215839"/>
                </a:lnTo>
                <a:lnTo>
                  <a:pt x="2515960" y="8203139"/>
                </a:lnTo>
                <a:lnTo>
                  <a:pt x="2494952" y="8190439"/>
                </a:lnTo>
                <a:close/>
              </a:path>
              <a:path w="2717165" h="11289665">
                <a:moveTo>
                  <a:pt x="2578766" y="8190439"/>
                </a:moveTo>
                <a:lnTo>
                  <a:pt x="2542506" y="8190439"/>
                </a:lnTo>
                <a:lnTo>
                  <a:pt x="2557214" y="8203139"/>
                </a:lnTo>
                <a:lnTo>
                  <a:pt x="2586867" y="8215839"/>
                </a:lnTo>
                <a:lnTo>
                  <a:pt x="2651126" y="8215839"/>
                </a:lnTo>
                <a:lnTo>
                  <a:pt x="2657213" y="8203139"/>
                </a:lnTo>
                <a:lnTo>
                  <a:pt x="2593046" y="8203139"/>
                </a:lnTo>
                <a:lnTo>
                  <a:pt x="2578766" y="8190439"/>
                </a:lnTo>
                <a:close/>
              </a:path>
              <a:path w="2717165" h="11289665">
                <a:moveTo>
                  <a:pt x="947855" y="8165039"/>
                </a:moveTo>
                <a:lnTo>
                  <a:pt x="945193" y="8165039"/>
                </a:lnTo>
                <a:lnTo>
                  <a:pt x="948292" y="8177739"/>
                </a:lnTo>
                <a:lnTo>
                  <a:pt x="948844" y="8177739"/>
                </a:lnTo>
                <a:lnTo>
                  <a:pt x="946819" y="8190439"/>
                </a:lnTo>
                <a:lnTo>
                  <a:pt x="908138" y="8190439"/>
                </a:lnTo>
                <a:lnTo>
                  <a:pt x="899058" y="8203139"/>
                </a:lnTo>
                <a:lnTo>
                  <a:pt x="988554" y="8203139"/>
                </a:lnTo>
                <a:lnTo>
                  <a:pt x="967795" y="8190439"/>
                </a:lnTo>
                <a:lnTo>
                  <a:pt x="947855" y="8165039"/>
                </a:lnTo>
                <a:close/>
              </a:path>
              <a:path w="2717165" h="11289665">
                <a:moveTo>
                  <a:pt x="2663300" y="8190439"/>
                </a:moveTo>
                <a:lnTo>
                  <a:pt x="2598829" y="8190439"/>
                </a:lnTo>
                <a:lnTo>
                  <a:pt x="2596428" y="8203139"/>
                </a:lnTo>
                <a:lnTo>
                  <a:pt x="2657213" y="8203139"/>
                </a:lnTo>
                <a:lnTo>
                  <a:pt x="2663300" y="8190439"/>
                </a:lnTo>
                <a:close/>
              </a:path>
              <a:path w="2717165" h="11289665">
                <a:moveTo>
                  <a:pt x="932034" y="8177739"/>
                </a:moveTo>
                <a:lnTo>
                  <a:pt x="929398" y="8177739"/>
                </a:lnTo>
                <a:lnTo>
                  <a:pt x="932470" y="8190439"/>
                </a:lnTo>
                <a:lnTo>
                  <a:pt x="934434" y="8190439"/>
                </a:lnTo>
                <a:lnTo>
                  <a:pt x="932034" y="8177739"/>
                </a:lnTo>
                <a:close/>
              </a:path>
              <a:path w="2717165" h="11289665">
                <a:moveTo>
                  <a:pt x="937809" y="8185814"/>
                </a:moveTo>
                <a:lnTo>
                  <a:pt x="937926" y="8190439"/>
                </a:lnTo>
                <a:lnTo>
                  <a:pt x="939454" y="8190439"/>
                </a:lnTo>
                <a:lnTo>
                  <a:pt x="937809" y="8185814"/>
                </a:lnTo>
                <a:close/>
              </a:path>
              <a:path w="2717165" h="11289665">
                <a:moveTo>
                  <a:pt x="1037436" y="8177739"/>
                </a:moveTo>
                <a:lnTo>
                  <a:pt x="1024542" y="8177739"/>
                </a:lnTo>
                <a:lnTo>
                  <a:pt x="1027834" y="8190439"/>
                </a:lnTo>
                <a:lnTo>
                  <a:pt x="1037025" y="8190439"/>
                </a:lnTo>
                <a:lnTo>
                  <a:pt x="1037436" y="8177739"/>
                </a:lnTo>
                <a:close/>
              </a:path>
              <a:path w="2717165" h="11289665">
                <a:moveTo>
                  <a:pt x="1099194" y="8063439"/>
                </a:moveTo>
                <a:lnTo>
                  <a:pt x="1032758" y="8063439"/>
                </a:lnTo>
                <a:lnTo>
                  <a:pt x="1052540" y="8076139"/>
                </a:lnTo>
                <a:lnTo>
                  <a:pt x="1069406" y="8088839"/>
                </a:lnTo>
                <a:lnTo>
                  <a:pt x="1077252" y="8114239"/>
                </a:lnTo>
                <a:lnTo>
                  <a:pt x="1076280" y="8139639"/>
                </a:lnTo>
                <a:lnTo>
                  <a:pt x="1068271" y="8165039"/>
                </a:lnTo>
                <a:lnTo>
                  <a:pt x="1055003" y="8177739"/>
                </a:lnTo>
                <a:lnTo>
                  <a:pt x="1050530" y="8190439"/>
                </a:lnTo>
                <a:lnTo>
                  <a:pt x="1064823" y="8190439"/>
                </a:lnTo>
                <a:lnTo>
                  <a:pt x="1080629" y="8165039"/>
                </a:lnTo>
                <a:lnTo>
                  <a:pt x="1090205" y="8139639"/>
                </a:lnTo>
                <a:lnTo>
                  <a:pt x="1092028" y="8114239"/>
                </a:lnTo>
                <a:lnTo>
                  <a:pt x="1084573" y="8088839"/>
                </a:lnTo>
                <a:lnTo>
                  <a:pt x="1082609" y="8076139"/>
                </a:lnTo>
                <a:lnTo>
                  <a:pt x="1102393" y="8076139"/>
                </a:lnTo>
                <a:lnTo>
                  <a:pt x="1099194" y="8063439"/>
                </a:lnTo>
                <a:close/>
              </a:path>
              <a:path w="2717165" h="11289665">
                <a:moveTo>
                  <a:pt x="1102393" y="8076139"/>
                </a:moveTo>
                <a:lnTo>
                  <a:pt x="1084682" y="8076139"/>
                </a:lnTo>
                <a:lnTo>
                  <a:pt x="1087519" y="8088839"/>
                </a:lnTo>
                <a:lnTo>
                  <a:pt x="1095864" y="8114239"/>
                </a:lnTo>
                <a:lnTo>
                  <a:pt x="1093397" y="8139639"/>
                </a:lnTo>
                <a:lnTo>
                  <a:pt x="1082317" y="8177739"/>
                </a:lnTo>
                <a:lnTo>
                  <a:pt x="1064823" y="8190439"/>
                </a:lnTo>
                <a:lnTo>
                  <a:pt x="1088266" y="8190439"/>
                </a:lnTo>
                <a:lnTo>
                  <a:pt x="1095296" y="8177739"/>
                </a:lnTo>
                <a:lnTo>
                  <a:pt x="1107159" y="8139639"/>
                </a:lnTo>
                <a:lnTo>
                  <a:pt x="1108792" y="8101539"/>
                </a:lnTo>
                <a:lnTo>
                  <a:pt x="1102393" y="8076139"/>
                </a:lnTo>
                <a:close/>
              </a:path>
              <a:path w="2717165" h="11289665">
                <a:moveTo>
                  <a:pt x="1667231" y="8063439"/>
                </a:moveTo>
                <a:lnTo>
                  <a:pt x="1652828" y="8063439"/>
                </a:lnTo>
                <a:lnTo>
                  <a:pt x="1652828" y="8076139"/>
                </a:lnTo>
                <a:lnTo>
                  <a:pt x="1653707" y="8076139"/>
                </a:lnTo>
                <a:lnTo>
                  <a:pt x="1656265" y="8088839"/>
                </a:lnTo>
                <a:lnTo>
                  <a:pt x="1681093" y="8139639"/>
                </a:lnTo>
                <a:lnTo>
                  <a:pt x="1727189" y="8177739"/>
                </a:lnTo>
                <a:lnTo>
                  <a:pt x="1739654" y="8190439"/>
                </a:lnTo>
                <a:lnTo>
                  <a:pt x="1766809" y="8190439"/>
                </a:lnTo>
                <a:lnTo>
                  <a:pt x="1743362" y="8177739"/>
                </a:lnTo>
                <a:lnTo>
                  <a:pt x="1720805" y="8152339"/>
                </a:lnTo>
                <a:lnTo>
                  <a:pt x="1706542" y="8139639"/>
                </a:lnTo>
                <a:lnTo>
                  <a:pt x="1685589" y="8114239"/>
                </a:lnTo>
                <a:lnTo>
                  <a:pt x="1668850" y="8088839"/>
                </a:lnTo>
                <a:lnTo>
                  <a:pt x="1667231" y="8063439"/>
                </a:lnTo>
                <a:close/>
              </a:path>
              <a:path w="2717165" h="11289665">
                <a:moveTo>
                  <a:pt x="1746857" y="8050739"/>
                </a:moveTo>
                <a:lnTo>
                  <a:pt x="1707991" y="8050739"/>
                </a:lnTo>
                <a:lnTo>
                  <a:pt x="1730543" y="8063439"/>
                </a:lnTo>
                <a:lnTo>
                  <a:pt x="1751499" y="8076139"/>
                </a:lnTo>
                <a:lnTo>
                  <a:pt x="1768814" y="8088839"/>
                </a:lnTo>
                <a:lnTo>
                  <a:pt x="1790623" y="8114239"/>
                </a:lnTo>
                <a:lnTo>
                  <a:pt x="1811367" y="8126939"/>
                </a:lnTo>
                <a:lnTo>
                  <a:pt x="1851630" y="8165039"/>
                </a:lnTo>
                <a:lnTo>
                  <a:pt x="1873626" y="8190439"/>
                </a:lnTo>
                <a:lnTo>
                  <a:pt x="1899486" y="8190439"/>
                </a:lnTo>
                <a:lnTo>
                  <a:pt x="1885618" y="8177739"/>
                </a:lnTo>
                <a:lnTo>
                  <a:pt x="1858374" y="8152339"/>
                </a:lnTo>
                <a:lnTo>
                  <a:pt x="1831662" y="8126939"/>
                </a:lnTo>
                <a:lnTo>
                  <a:pt x="1811141" y="8101539"/>
                </a:lnTo>
                <a:lnTo>
                  <a:pt x="1781484" y="8076139"/>
                </a:lnTo>
                <a:lnTo>
                  <a:pt x="1746857" y="8050739"/>
                </a:lnTo>
                <a:close/>
              </a:path>
              <a:path w="2717165" h="11289665">
                <a:moveTo>
                  <a:pt x="2241011" y="8053048"/>
                </a:moveTo>
                <a:lnTo>
                  <a:pt x="2239726" y="8056481"/>
                </a:lnTo>
                <a:lnTo>
                  <a:pt x="2238650" y="8063439"/>
                </a:lnTo>
                <a:lnTo>
                  <a:pt x="2234940" y="8063439"/>
                </a:lnTo>
                <a:lnTo>
                  <a:pt x="2234221" y="8066427"/>
                </a:lnTo>
                <a:lnTo>
                  <a:pt x="2234722" y="8076139"/>
                </a:lnTo>
                <a:lnTo>
                  <a:pt x="2237995" y="8076139"/>
                </a:lnTo>
                <a:lnTo>
                  <a:pt x="2285809" y="8101539"/>
                </a:lnTo>
                <a:lnTo>
                  <a:pt x="2334246" y="8114239"/>
                </a:lnTo>
                <a:lnTo>
                  <a:pt x="2431560" y="8165039"/>
                </a:lnTo>
                <a:lnTo>
                  <a:pt x="2473943" y="8177739"/>
                </a:lnTo>
                <a:lnTo>
                  <a:pt x="2494952" y="8190439"/>
                </a:lnTo>
                <a:lnTo>
                  <a:pt x="2542506" y="8190439"/>
                </a:lnTo>
                <a:lnTo>
                  <a:pt x="2527797" y="8177739"/>
                </a:lnTo>
                <a:lnTo>
                  <a:pt x="2507250" y="8177739"/>
                </a:lnTo>
                <a:lnTo>
                  <a:pt x="2444217" y="8139639"/>
                </a:lnTo>
                <a:lnTo>
                  <a:pt x="2393933" y="8126939"/>
                </a:lnTo>
                <a:lnTo>
                  <a:pt x="2292957" y="8076139"/>
                </a:lnTo>
                <a:lnTo>
                  <a:pt x="2242796" y="8063439"/>
                </a:lnTo>
                <a:lnTo>
                  <a:pt x="2241011" y="8053048"/>
                </a:lnTo>
                <a:close/>
              </a:path>
              <a:path w="2717165" h="11289665">
                <a:moveTo>
                  <a:pt x="2319867" y="8050739"/>
                </a:moveTo>
                <a:lnTo>
                  <a:pt x="2267128" y="8050739"/>
                </a:lnTo>
                <a:lnTo>
                  <a:pt x="2346303" y="8088839"/>
                </a:lnTo>
                <a:lnTo>
                  <a:pt x="2373403" y="8101539"/>
                </a:lnTo>
                <a:lnTo>
                  <a:pt x="2399421" y="8101539"/>
                </a:lnTo>
                <a:lnTo>
                  <a:pt x="2476187" y="8139639"/>
                </a:lnTo>
                <a:lnTo>
                  <a:pt x="2477060" y="8139639"/>
                </a:lnTo>
                <a:lnTo>
                  <a:pt x="2506752" y="8152339"/>
                </a:lnTo>
                <a:lnTo>
                  <a:pt x="2564486" y="8177739"/>
                </a:lnTo>
                <a:lnTo>
                  <a:pt x="2578766" y="8190439"/>
                </a:lnTo>
                <a:lnTo>
                  <a:pt x="2591845" y="8190439"/>
                </a:lnTo>
                <a:lnTo>
                  <a:pt x="2592447" y="8188231"/>
                </a:lnTo>
                <a:lnTo>
                  <a:pt x="2568334" y="8177739"/>
                </a:lnTo>
                <a:lnTo>
                  <a:pt x="2539976" y="8152339"/>
                </a:lnTo>
                <a:lnTo>
                  <a:pt x="2483497" y="8126939"/>
                </a:lnTo>
                <a:lnTo>
                  <a:pt x="2460833" y="8114239"/>
                </a:lnTo>
                <a:lnTo>
                  <a:pt x="2435815" y="8101539"/>
                </a:lnTo>
                <a:lnTo>
                  <a:pt x="2410061" y="8088839"/>
                </a:lnTo>
                <a:lnTo>
                  <a:pt x="2385187" y="8076139"/>
                </a:lnTo>
                <a:lnTo>
                  <a:pt x="2359860" y="8076139"/>
                </a:lnTo>
                <a:lnTo>
                  <a:pt x="2347119" y="8063439"/>
                </a:lnTo>
                <a:lnTo>
                  <a:pt x="2334450" y="8063439"/>
                </a:lnTo>
                <a:lnTo>
                  <a:pt x="2319867" y="8050739"/>
                </a:lnTo>
                <a:close/>
              </a:path>
              <a:path w="2717165" h="11289665">
                <a:moveTo>
                  <a:pt x="2716451" y="7898339"/>
                </a:moveTo>
                <a:lnTo>
                  <a:pt x="2713154" y="7911039"/>
                </a:lnTo>
                <a:lnTo>
                  <a:pt x="2709795" y="7911039"/>
                </a:lnTo>
                <a:lnTo>
                  <a:pt x="2706355" y="7923739"/>
                </a:lnTo>
                <a:lnTo>
                  <a:pt x="2702812" y="7936439"/>
                </a:lnTo>
                <a:lnTo>
                  <a:pt x="2689402" y="7974539"/>
                </a:lnTo>
                <a:lnTo>
                  <a:pt x="2674498" y="7999939"/>
                </a:lnTo>
                <a:lnTo>
                  <a:pt x="2657548" y="8038039"/>
                </a:lnTo>
                <a:lnTo>
                  <a:pt x="2638000" y="8063439"/>
                </a:lnTo>
                <a:lnTo>
                  <a:pt x="2621689" y="8088839"/>
                </a:lnTo>
                <a:lnTo>
                  <a:pt x="2608662" y="8126939"/>
                </a:lnTo>
                <a:lnTo>
                  <a:pt x="2598766" y="8165039"/>
                </a:lnTo>
                <a:lnTo>
                  <a:pt x="2592447" y="8188231"/>
                </a:lnTo>
                <a:lnTo>
                  <a:pt x="2597519" y="8190439"/>
                </a:lnTo>
                <a:lnTo>
                  <a:pt x="2599702" y="8190439"/>
                </a:lnTo>
                <a:lnTo>
                  <a:pt x="2611182" y="8152339"/>
                </a:lnTo>
                <a:lnTo>
                  <a:pt x="2624770" y="8114239"/>
                </a:lnTo>
                <a:lnTo>
                  <a:pt x="2641099" y="8088839"/>
                </a:lnTo>
                <a:lnTo>
                  <a:pt x="2660804" y="8050739"/>
                </a:lnTo>
                <a:lnTo>
                  <a:pt x="2667752" y="8038039"/>
                </a:lnTo>
                <a:lnTo>
                  <a:pt x="2673829" y="8025339"/>
                </a:lnTo>
                <a:lnTo>
                  <a:pt x="2685136" y="7999939"/>
                </a:lnTo>
                <a:lnTo>
                  <a:pt x="2693071" y="7987239"/>
                </a:lnTo>
                <a:lnTo>
                  <a:pt x="2700903" y="7974539"/>
                </a:lnTo>
                <a:lnTo>
                  <a:pt x="2708490" y="7949139"/>
                </a:lnTo>
                <a:lnTo>
                  <a:pt x="2715688" y="7936439"/>
                </a:lnTo>
                <a:lnTo>
                  <a:pt x="2716451" y="7936439"/>
                </a:lnTo>
                <a:lnTo>
                  <a:pt x="2716451" y="7898339"/>
                </a:lnTo>
                <a:close/>
              </a:path>
              <a:path w="2717165" h="11289665">
                <a:moveTo>
                  <a:pt x="2716451" y="8076139"/>
                </a:moveTo>
                <a:lnTo>
                  <a:pt x="2709816" y="8101539"/>
                </a:lnTo>
                <a:lnTo>
                  <a:pt x="2702976" y="8114239"/>
                </a:lnTo>
                <a:lnTo>
                  <a:pt x="2695891" y="8126939"/>
                </a:lnTo>
                <a:lnTo>
                  <a:pt x="2675700" y="8165039"/>
                </a:lnTo>
                <a:lnTo>
                  <a:pt x="2663300" y="8190439"/>
                </a:lnTo>
                <a:lnTo>
                  <a:pt x="2677530" y="8190439"/>
                </a:lnTo>
                <a:lnTo>
                  <a:pt x="2683172" y="8177739"/>
                </a:lnTo>
                <a:lnTo>
                  <a:pt x="2699934" y="8152339"/>
                </a:lnTo>
                <a:lnTo>
                  <a:pt x="2716451" y="8114239"/>
                </a:lnTo>
                <a:lnTo>
                  <a:pt x="2716451" y="8076139"/>
                </a:lnTo>
                <a:close/>
              </a:path>
              <a:path w="2717165" h="11289665">
                <a:moveTo>
                  <a:pt x="1087585" y="8050739"/>
                </a:moveTo>
                <a:lnTo>
                  <a:pt x="981789" y="8050739"/>
                </a:lnTo>
                <a:lnTo>
                  <a:pt x="952005" y="8076139"/>
                </a:lnTo>
                <a:lnTo>
                  <a:pt x="931734" y="8114239"/>
                </a:lnTo>
                <a:lnTo>
                  <a:pt x="925907" y="8152339"/>
                </a:lnTo>
                <a:lnTo>
                  <a:pt x="937809" y="8185814"/>
                </a:lnTo>
                <a:lnTo>
                  <a:pt x="937606" y="8177739"/>
                </a:lnTo>
                <a:lnTo>
                  <a:pt x="939454" y="8177739"/>
                </a:lnTo>
                <a:lnTo>
                  <a:pt x="943020" y="8165039"/>
                </a:lnTo>
                <a:lnTo>
                  <a:pt x="945193" y="8165039"/>
                </a:lnTo>
                <a:lnTo>
                  <a:pt x="938995" y="8139639"/>
                </a:lnTo>
                <a:lnTo>
                  <a:pt x="945768" y="8114239"/>
                </a:lnTo>
                <a:lnTo>
                  <a:pt x="964387" y="8088839"/>
                </a:lnTo>
                <a:lnTo>
                  <a:pt x="990627" y="8063439"/>
                </a:lnTo>
                <a:lnTo>
                  <a:pt x="1099194" y="8063439"/>
                </a:lnTo>
                <a:lnTo>
                  <a:pt x="1087585" y="8050739"/>
                </a:lnTo>
                <a:close/>
              </a:path>
              <a:path w="2717165" h="11289665">
                <a:moveTo>
                  <a:pt x="1054466" y="8025339"/>
                </a:moveTo>
                <a:lnTo>
                  <a:pt x="988377" y="8025339"/>
                </a:lnTo>
                <a:lnTo>
                  <a:pt x="979970" y="8038039"/>
                </a:lnTo>
                <a:lnTo>
                  <a:pt x="962149" y="8038039"/>
                </a:lnTo>
                <a:lnTo>
                  <a:pt x="957784" y="8050739"/>
                </a:lnTo>
                <a:lnTo>
                  <a:pt x="932574" y="8076139"/>
                </a:lnTo>
                <a:lnTo>
                  <a:pt x="915026" y="8101539"/>
                </a:lnTo>
                <a:lnTo>
                  <a:pt x="906827" y="8139639"/>
                </a:lnTo>
                <a:lnTo>
                  <a:pt x="909666" y="8165039"/>
                </a:lnTo>
                <a:lnTo>
                  <a:pt x="896462" y="8177739"/>
                </a:lnTo>
                <a:lnTo>
                  <a:pt x="929398" y="8177739"/>
                </a:lnTo>
                <a:lnTo>
                  <a:pt x="920182" y="8139639"/>
                </a:lnTo>
                <a:lnTo>
                  <a:pt x="927697" y="8101539"/>
                </a:lnTo>
                <a:lnTo>
                  <a:pt x="949901" y="8076139"/>
                </a:lnTo>
                <a:lnTo>
                  <a:pt x="981680" y="8050739"/>
                </a:lnTo>
                <a:lnTo>
                  <a:pt x="1087585" y="8050739"/>
                </a:lnTo>
                <a:lnTo>
                  <a:pt x="1072366" y="8038039"/>
                </a:lnTo>
                <a:lnTo>
                  <a:pt x="1054466" y="8025339"/>
                </a:lnTo>
                <a:close/>
              </a:path>
              <a:path w="2717165" h="11289665">
                <a:moveTo>
                  <a:pt x="1002629" y="8076139"/>
                </a:moveTo>
                <a:lnTo>
                  <a:pt x="989754" y="8076139"/>
                </a:lnTo>
                <a:lnTo>
                  <a:pt x="989643" y="8088839"/>
                </a:lnTo>
                <a:lnTo>
                  <a:pt x="995428" y="8126939"/>
                </a:lnTo>
                <a:lnTo>
                  <a:pt x="1002885" y="8165039"/>
                </a:lnTo>
                <a:lnTo>
                  <a:pt x="1005575" y="8177739"/>
                </a:lnTo>
                <a:lnTo>
                  <a:pt x="1016577" y="8177739"/>
                </a:lnTo>
                <a:lnTo>
                  <a:pt x="1017469" y="8165039"/>
                </a:lnTo>
                <a:lnTo>
                  <a:pt x="1015188" y="8152339"/>
                </a:lnTo>
                <a:lnTo>
                  <a:pt x="1013050" y="8139639"/>
                </a:lnTo>
                <a:lnTo>
                  <a:pt x="1008958" y="8114239"/>
                </a:lnTo>
                <a:lnTo>
                  <a:pt x="1007976" y="8114239"/>
                </a:lnTo>
                <a:lnTo>
                  <a:pt x="1007321" y="8101539"/>
                </a:lnTo>
                <a:lnTo>
                  <a:pt x="1006012" y="8088839"/>
                </a:lnTo>
                <a:lnTo>
                  <a:pt x="1004703" y="8088839"/>
                </a:lnTo>
                <a:lnTo>
                  <a:pt x="1002629" y="8076139"/>
                </a:lnTo>
                <a:close/>
              </a:path>
              <a:path w="2717165" h="11289665">
                <a:moveTo>
                  <a:pt x="1034674" y="8152339"/>
                </a:moveTo>
                <a:lnTo>
                  <a:pt x="1023361" y="8152339"/>
                </a:lnTo>
                <a:lnTo>
                  <a:pt x="1021681" y="8165039"/>
                </a:lnTo>
                <a:lnTo>
                  <a:pt x="1022283" y="8177739"/>
                </a:lnTo>
                <a:lnTo>
                  <a:pt x="1036011" y="8177739"/>
                </a:lnTo>
                <a:lnTo>
                  <a:pt x="1035445" y="8165039"/>
                </a:lnTo>
                <a:lnTo>
                  <a:pt x="1034674" y="8152339"/>
                </a:lnTo>
                <a:close/>
              </a:path>
              <a:path w="2717165" h="11289665">
                <a:moveTo>
                  <a:pt x="1253587" y="7987239"/>
                </a:moveTo>
                <a:lnTo>
                  <a:pt x="1248568" y="7987239"/>
                </a:lnTo>
                <a:lnTo>
                  <a:pt x="1248026" y="7999939"/>
                </a:lnTo>
                <a:lnTo>
                  <a:pt x="1245786" y="8025339"/>
                </a:lnTo>
                <a:lnTo>
                  <a:pt x="1243136" y="8038039"/>
                </a:lnTo>
                <a:lnTo>
                  <a:pt x="1241366" y="8050739"/>
                </a:lnTo>
                <a:lnTo>
                  <a:pt x="1241148" y="8063439"/>
                </a:lnTo>
                <a:lnTo>
                  <a:pt x="1244858" y="8063439"/>
                </a:lnTo>
                <a:lnTo>
                  <a:pt x="1261342" y="8076139"/>
                </a:lnTo>
                <a:lnTo>
                  <a:pt x="1277387" y="8088839"/>
                </a:lnTo>
                <a:lnTo>
                  <a:pt x="1292961" y="8088839"/>
                </a:lnTo>
                <a:lnTo>
                  <a:pt x="1308034" y="8101539"/>
                </a:lnTo>
                <a:lnTo>
                  <a:pt x="1327183" y="8114239"/>
                </a:lnTo>
                <a:lnTo>
                  <a:pt x="1386813" y="8165039"/>
                </a:lnTo>
                <a:lnTo>
                  <a:pt x="1388886" y="8165039"/>
                </a:lnTo>
                <a:lnTo>
                  <a:pt x="1390523" y="8152339"/>
                </a:lnTo>
                <a:lnTo>
                  <a:pt x="1393905" y="8152339"/>
                </a:lnTo>
                <a:lnTo>
                  <a:pt x="1397802" y="8139639"/>
                </a:lnTo>
                <a:lnTo>
                  <a:pt x="1388340" y="8139639"/>
                </a:lnTo>
                <a:lnTo>
                  <a:pt x="1315563" y="8088839"/>
                </a:lnTo>
                <a:lnTo>
                  <a:pt x="1299912" y="8076139"/>
                </a:lnTo>
                <a:lnTo>
                  <a:pt x="1283729" y="8063439"/>
                </a:lnTo>
                <a:lnTo>
                  <a:pt x="1267015" y="8050739"/>
                </a:lnTo>
                <a:lnTo>
                  <a:pt x="1253260" y="8050739"/>
                </a:lnTo>
                <a:lnTo>
                  <a:pt x="1255411" y="8038039"/>
                </a:lnTo>
                <a:lnTo>
                  <a:pt x="1258361" y="8012639"/>
                </a:lnTo>
                <a:lnTo>
                  <a:pt x="1260778" y="7999939"/>
                </a:lnTo>
                <a:lnTo>
                  <a:pt x="1249659" y="7999939"/>
                </a:lnTo>
                <a:lnTo>
                  <a:pt x="1253587" y="7987239"/>
                </a:lnTo>
                <a:close/>
              </a:path>
              <a:path w="2717165" h="11289665">
                <a:moveTo>
                  <a:pt x="1029798" y="8139639"/>
                </a:moveTo>
                <a:lnTo>
                  <a:pt x="1024234" y="8152339"/>
                </a:lnTo>
                <a:lnTo>
                  <a:pt x="1032635" y="8152339"/>
                </a:lnTo>
                <a:lnTo>
                  <a:pt x="1029798" y="8139639"/>
                </a:lnTo>
                <a:close/>
              </a:path>
              <a:path w="2717165" h="11289665">
                <a:moveTo>
                  <a:pt x="408842" y="8114239"/>
                </a:moveTo>
                <a:lnTo>
                  <a:pt x="392615" y="8114239"/>
                </a:lnTo>
                <a:lnTo>
                  <a:pt x="394494" y="8126939"/>
                </a:lnTo>
                <a:lnTo>
                  <a:pt x="396127" y="8139639"/>
                </a:lnTo>
                <a:lnTo>
                  <a:pt x="412225" y="8139639"/>
                </a:lnTo>
                <a:lnTo>
                  <a:pt x="411243" y="8126939"/>
                </a:lnTo>
                <a:lnTo>
                  <a:pt x="410151" y="8126939"/>
                </a:lnTo>
                <a:lnTo>
                  <a:pt x="408842" y="8114239"/>
                </a:lnTo>
                <a:close/>
              </a:path>
              <a:path w="2717165" h="11289665">
                <a:moveTo>
                  <a:pt x="491113" y="8126939"/>
                </a:moveTo>
                <a:lnTo>
                  <a:pt x="416480" y="8126939"/>
                </a:lnTo>
                <a:lnTo>
                  <a:pt x="412225" y="8139639"/>
                </a:lnTo>
                <a:lnTo>
                  <a:pt x="491003" y="8139639"/>
                </a:lnTo>
                <a:lnTo>
                  <a:pt x="491113" y="8126939"/>
                </a:lnTo>
                <a:close/>
              </a:path>
              <a:path w="2717165" h="11289665">
                <a:moveTo>
                  <a:pt x="1405689" y="8114239"/>
                </a:moveTo>
                <a:lnTo>
                  <a:pt x="1381401" y="8114239"/>
                </a:lnTo>
                <a:lnTo>
                  <a:pt x="1391505" y="8126939"/>
                </a:lnTo>
                <a:lnTo>
                  <a:pt x="1392487" y="8126939"/>
                </a:lnTo>
                <a:lnTo>
                  <a:pt x="1390304" y="8139639"/>
                </a:lnTo>
                <a:lnTo>
                  <a:pt x="1401925" y="8139639"/>
                </a:lnTo>
                <a:lnTo>
                  <a:pt x="1404983" y="8126939"/>
                </a:lnTo>
                <a:lnTo>
                  <a:pt x="1405689" y="8114239"/>
                </a:lnTo>
                <a:close/>
              </a:path>
              <a:path w="2717165" h="11289665">
                <a:moveTo>
                  <a:pt x="114240" y="8114239"/>
                </a:moveTo>
                <a:lnTo>
                  <a:pt x="103219" y="8114239"/>
                </a:lnTo>
                <a:lnTo>
                  <a:pt x="102892" y="8126939"/>
                </a:lnTo>
                <a:lnTo>
                  <a:pt x="113912" y="8126939"/>
                </a:lnTo>
                <a:lnTo>
                  <a:pt x="114240" y="8114239"/>
                </a:lnTo>
                <a:close/>
              </a:path>
              <a:path w="2717165" h="11289665">
                <a:moveTo>
                  <a:pt x="472591" y="8076139"/>
                </a:moveTo>
                <a:lnTo>
                  <a:pt x="454014" y="8076139"/>
                </a:lnTo>
                <a:lnTo>
                  <a:pt x="459876" y="8088839"/>
                </a:lnTo>
                <a:lnTo>
                  <a:pt x="464817" y="8101539"/>
                </a:lnTo>
                <a:lnTo>
                  <a:pt x="468775" y="8114239"/>
                </a:lnTo>
                <a:lnTo>
                  <a:pt x="471691" y="8126939"/>
                </a:lnTo>
                <a:lnTo>
                  <a:pt x="487075" y="8126939"/>
                </a:lnTo>
                <a:lnTo>
                  <a:pt x="483870" y="8114239"/>
                </a:lnTo>
                <a:lnTo>
                  <a:pt x="479028" y="8088839"/>
                </a:lnTo>
                <a:lnTo>
                  <a:pt x="472591" y="8076139"/>
                </a:lnTo>
                <a:close/>
              </a:path>
              <a:path w="2717165" h="11289665">
                <a:moveTo>
                  <a:pt x="1727788" y="8114239"/>
                </a:moveTo>
                <a:lnTo>
                  <a:pt x="1709061" y="8114239"/>
                </a:lnTo>
                <a:lnTo>
                  <a:pt x="1718322" y="8126939"/>
                </a:lnTo>
                <a:lnTo>
                  <a:pt x="1727788" y="8114239"/>
                </a:lnTo>
                <a:close/>
              </a:path>
              <a:path w="2717165" h="11289665">
                <a:moveTo>
                  <a:pt x="2415630" y="7847539"/>
                </a:moveTo>
                <a:lnTo>
                  <a:pt x="2410951" y="7847539"/>
                </a:lnTo>
                <a:lnTo>
                  <a:pt x="2406028" y="7860239"/>
                </a:lnTo>
                <a:lnTo>
                  <a:pt x="2402741" y="7860239"/>
                </a:lnTo>
                <a:lnTo>
                  <a:pt x="2402973" y="7872939"/>
                </a:lnTo>
                <a:lnTo>
                  <a:pt x="2416184" y="7898339"/>
                </a:lnTo>
                <a:lnTo>
                  <a:pt x="2429610" y="7936439"/>
                </a:lnTo>
                <a:lnTo>
                  <a:pt x="2443220" y="7961839"/>
                </a:lnTo>
                <a:lnTo>
                  <a:pt x="2456983" y="7999939"/>
                </a:lnTo>
                <a:lnTo>
                  <a:pt x="2471139" y="8025339"/>
                </a:lnTo>
                <a:lnTo>
                  <a:pt x="2485775" y="8063439"/>
                </a:lnTo>
                <a:lnTo>
                  <a:pt x="2502109" y="8088839"/>
                </a:lnTo>
                <a:lnTo>
                  <a:pt x="2521359" y="8126939"/>
                </a:lnTo>
                <a:lnTo>
                  <a:pt x="2526203" y="8126939"/>
                </a:lnTo>
                <a:lnTo>
                  <a:pt x="2530238" y="8114239"/>
                </a:lnTo>
                <a:lnTo>
                  <a:pt x="2532698" y="8114239"/>
                </a:lnTo>
                <a:lnTo>
                  <a:pt x="2532816" y="8101539"/>
                </a:lnTo>
                <a:lnTo>
                  <a:pt x="2521004" y="8076139"/>
                </a:lnTo>
                <a:lnTo>
                  <a:pt x="2506656" y="8038039"/>
                </a:lnTo>
                <a:lnTo>
                  <a:pt x="2491203" y="8012639"/>
                </a:lnTo>
                <a:lnTo>
                  <a:pt x="2476078" y="7987239"/>
                </a:lnTo>
                <a:lnTo>
                  <a:pt x="2460879" y="7949139"/>
                </a:lnTo>
                <a:lnTo>
                  <a:pt x="2445813" y="7923739"/>
                </a:lnTo>
                <a:lnTo>
                  <a:pt x="2430767" y="7885639"/>
                </a:lnTo>
                <a:lnTo>
                  <a:pt x="2415630" y="7847539"/>
                </a:lnTo>
                <a:close/>
              </a:path>
              <a:path w="2717165" h="11289665">
                <a:moveTo>
                  <a:pt x="119477" y="8101539"/>
                </a:moveTo>
                <a:lnTo>
                  <a:pt x="105511" y="8101539"/>
                </a:lnTo>
                <a:lnTo>
                  <a:pt x="104747" y="8114239"/>
                </a:lnTo>
                <a:lnTo>
                  <a:pt x="118386" y="8114239"/>
                </a:lnTo>
                <a:lnTo>
                  <a:pt x="119477" y="8101539"/>
                </a:lnTo>
                <a:close/>
              </a:path>
              <a:path w="2717165" h="11289665">
                <a:moveTo>
                  <a:pt x="1371755" y="8012639"/>
                </a:moveTo>
                <a:lnTo>
                  <a:pt x="1364772" y="8012639"/>
                </a:lnTo>
                <a:lnTo>
                  <a:pt x="1363047" y="8038039"/>
                </a:lnTo>
                <a:lnTo>
                  <a:pt x="1358416" y="8050739"/>
                </a:lnTo>
                <a:lnTo>
                  <a:pt x="1352927" y="8076139"/>
                </a:lnTo>
                <a:lnTo>
                  <a:pt x="1348624" y="8088839"/>
                </a:lnTo>
                <a:lnTo>
                  <a:pt x="1350806" y="8101539"/>
                </a:lnTo>
                <a:lnTo>
                  <a:pt x="1361645" y="8101539"/>
                </a:lnTo>
                <a:lnTo>
                  <a:pt x="1371646" y="8114239"/>
                </a:lnTo>
                <a:lnTo>
                  <a:pt x="1401870" y="8114239"/>
                </a:lnTo>
                <a:lnTo>
                  <a:pt x="1388797" y="8101539"/>
                </a:lnTo>
                <a:lnTo>
                  <a:pt x="1376011" y="8088839"/>
                </a:lnTo>
                <a:lnTo>
                  <a:pt x="1367316" y="8076139"/>
                </a:lnTo>
                <a:lnTo>
                  <a:pt x="1366518" y="8063439"/>
                </a:lnTo>
                <a:lnTo>
                  <a:pt x="1370746" y="8050739"/>
                </a:lnTo>
                <a:lnTo>
                  <a:pt x="1374401" y="8038039"/>
                </a:lnTo>
                <a:lnTo>
                  <a:pt x="1376952" y="8025339"/>
                </a:lnTo>
                <a:lnTo>
                  <a:pt x="1368591" y="8025339"/>
                </a:lnTo>
                <a:lnTo>
                  <a:pt x="1371755" y="8012639"/>
                </a:lnTo>
                <a:close/>
              </a:path>
              <a:path w="2717165" h="11289665">
                <a:moveTo>
                  <a:pt x="1722769" y="8088839"/>
                </a:moveTo>
                <a:lnTo>
                  <a:pt x="1703278" y="8088839"/>
                </a:lnTo>
                <a:lnTo>
                  <a:pt x="1700307" y="8101539"/>
                </a:lnTo>
                <a:lnTo>
                  <a:pt x="1702255" y="8114239"/>
                </a:lnTo>
                <a:lnTo>
                  <a:pt x="1726151" y="8114239"/>
                </a:lnTo>
                <a:lnTo>
                  <a:pt x="1727133" y="8101539"/>
                </a:lnTo>
                <a:lnTo>
                  <a:pt x="1711530" y="8101539"/>
                </a:lnTo>
                <a:lnTo>
                  <a:pt x="1722769" y="8088839"/>
                </a:lnTo>
                <a:close/>
              </a:path>
              <a:path w="2717165" h="11289665">
                <a:moveTo>
                  <a:pt x="1740008" y="8088839"/>
                </a:moveTo>
                <a:lnTo>
                  <a:pt x="1722769" y="8088839"/>
                </a:lnTo>
                <a:lnTo>
                  <a:pt x="1726151" y="8101539"/>
                </a:lnTo>
                <a:lnTo>
                  <a:pt x="1739681" y="8101539"/>
                </a:lnTo>
                <a:lnTo>
                  <a:pt x="1736517" y="8114239"/>
                </a:lnTo>
                <a:lnTo>
                  <a:pt x="1737935" y="8114239"/>
                </a:lnTo>
                <a:lnTo>
                  <a:pt x="1739831" y="8101539"/>
                </a:lnTo>
                <a:lnTo>
                  <a:pt x="1740008" y="8088839"/>
                </a:lnTo>
                <a:close/>
              </a:path>
              <a:path w="2717165" h="11289665">
                <a:moveTo>
                  <a:pt x="133880" y="8088839"/>
                </a:moveTo>
                <a:lnTo>
                  <a:pt x="107693" y="8088839"/>
                </a:lnTo>
                <a:lnTo>
                  <a:pt x="107475" y="8101539"/>
                </a:lnTo>
                <a:lnTo>
                  <a:pt x="129188" y="8101539"/>
                </a:lnTo>
                <a:lnTo>
                  <a:pt x="133880" y="8088839"/>
                </a:lnTo>
                <a:close/>
              </a:path>
              <a:path w="2717165" h="11289665">
                <a:moveTo>
                  <a:pt x="123501" y="8076139"/>
                </a:moveTo>
                <a:lnTo>
                  <a:pt x="111730" y="8076139"/>
                </a:lnTo>
                <a:lnTo>
                  <a:pt x="111294" y="8088839"/>
                </a:lnTo>
                <a:lnTo>
                  <a:pt x="121381" y="8088839"/>
                </a:lnTo>
                <a:lnTo>
                  <a:pt x="123501" y="8076139"/>
                </a:lnTo>
                <a:close/>
              </a:path>
              <a:path w="2717165" h="11289665">
                <a:moveTo>
                  <a:pt x="155484" y="8076139"/>
                </a:moveTo>
                <a:lnTo>
                  <a:pt x="128479" y="8076139"/>
                </a:lnTo>
                <a:lnTo>
                  <a:pt x="123855" y="8088839"/>
                </a:lnTo>
                <a:lnTo>
                  <a:pt x="153847" y="8088839"/>
                </a:lnTo>
                <a:lnTo>
                  <a:pt x="155484" y="8076139"/>
                </a:lnTo>
                <a:close/>
              </a:path>
              <a:path w="2717165" h="11289665">
                <a:moveTo>
                  <a:pt x="309223" y="8076139"/>
                </a:moveTo>
                <a:lnTo>
                  <a:pt x="218223" y="8076139"/>
                </a:lnTo>
                <a:lnTo>
                  <a:pt x="240881" y="8088839"/>
                </a:lnTo>
                <a:lnTo>
                  <a:pt x="286811" y="8088839"/>
                </a:lnTo>
                <a:lnTo>
                  <a:pt x="309223" y="8076139"/>
                </a:lnTo>
                <a:close/>
              </a:path>
              <a:path w="2717165" h="11289665">
                <a:moveTo>
                  <a:pt x="386418" y="8050739"/>
                </a:moveTo>
                <a:lnTo>
                  <a:pt x="326572" y="8050739"/>
                </a:lnTo>
                <a:lnTo>
                  <a:pt x="301735" y="8063439"/>
                </a:lnTo>
                <a:lnTo>
                  <a:pt x="368967" y="8063439"/>
                </a:lnTo>
                <a:lnTo>
                  <a:pt x="374513" y="8076139"/>
                </a:lnTo>
                <a:lnTo>
                  <a:pt x="379384" y="8088839"/>
                </a:lnTo>
                <a:lnTo>
                  <a:pt x="399568" y="8088839"/>
                </a:lnTo>
                <a:lnTo>
                  <a:pt x="395703" y="8076139"/>
                </a:lnTo>
                <a:lnTo>
                  <a:pt x="391316" y="8063439"/>
                </a:lnTo>
                <a:lnTo>
                  <a:pt x="386418" y="8050739"/>
                </a:lnTo>
                <a:close/>
              </a:path>
              <a:path w="2717165" h="11289665">
                <a:moveTo>
                  <a:pt x="1732957" y="8076139"/>
                </a:moveTo>
                <a:lnTo>
                  <a:pt x="1718950" y="8076139"/>
                </a:lnTo>
                <a:lnTo>
                  <a:pt x="1709912" y="8088839"/>
                </a:lnTo>
                <a:lnTo>
                  <a:pt x="1737500" y="8088839"/>
                </a:lnTo>
                <a:lnTo>
                  <a:pt x="1732957" y="8076139"/>
                </a:lnTo>
                <a:close/>
              </a:path>
              <a:path w="2717165" h="11289665">
                <a:moveTo>
                  <a:pt x="128424" y="8063439"/>
                </a:moveTo>
                <a:lnTo>
                  <a:pt x="116858" y="8063439"/>
                </a:lnTo>
                <a:lnTo>
                  <a:pt x="115222" y="8076139"/>
                </a:lnTo>
                <a:lnTo>
                  <a:pt x="125845" y="8076139"/>
                </a:lnTo>
                <a:lnTo>
                  <a:pt x="128424" y="8063439"/>
                </a:lnTo>
                <a:close/>
              </a:path>
              <a:path w="2717165" h="11289665">
                <a:moveTo>
                  <a:pt x="345741" y="8063439"/>
                </a:moveTo>
                <a:lnTo>
                  <a:pt x="143045" y="8063439"/>
                </a:lnTo>
                <a:lnTo>
                  <a:pt x="141627" y="8076139"/>
                </a:lnTo>
                <a:lnTo>
                  <a:pt x="330036" y="8076139"/>
                </a:lnTo>
                <a:lnTo>
                  <a:pt x="345741" y="8063439"/>
                </a:lnTo>
                <a:close/>
              </a:path>
              <a:path w="2717165" h="11289665">
                <a:moveTo>
                  <a:pt x="1316684" y="8064391"/>
                </a:moveTo>
                <a:lnTo>
                  <a:pt x="1318400" y="8076139"/>
                </a:lnTo>
                <a:lnTo>
                  <a:pt x="1320816" y="8073714"/>
                </a:lnTo>
                <a:lnTo>
                  <a:pt x="1316684" y="8064391"/>
                </a:lnTo>
                <a:close/>
              </a:path>
              <a:path w="2717165" h="11289665">
                <a:moveTo>
                  <a:pt x="1328806" y="8065696"/>
                </a:moveTo>
                <a:lnTo>
                  <a:pt x="1320816" y="8073714"/>
                </a:lnTo>
                <a:lnTo>
                  <a:pt x="1321891" y="8076139"/>
                </a:lnTo>
                <a:lnTo>
                  <a:pt x="1326474" y="8076139"/>
                </a:lnTo>
                <a:lnTo>
                  <a:pt x="1328806" y="8065696"/>
                </a:lnTo>
                <a:close/>
              </a:path>
              <a:path w="2717165" h="11289665">
                <a:moveTo>
                  <a:pt x="2234067" y="8063439"/>
                </a:moveTo>
                <a:lnTo>
                  <a:pt x="2226320" y="8063439"/>
                </a:lnTo>
                <a:lnTo>
                  <a:pt x="2231885" y="8076139"/>
                </a:lnTo>
                <a:lnTo>
                  <a:pt x="2234221" y="8066427"/>
                </a:lnTo>
                <a:lnTo>
                  <a:pt x="2234067" y="8063439"/>
                </a:lnTo>
                <a:close/>
              </a:path>
              <a:path w="2717165" h="11289665">
                <a:moveTo>
                  <a:pt x="1331057" y="8063439"/>
                </a:moveTo>
                <a:lnTo>
                  <a:pt x="1329311" y="8063439"/>
                </a:lnTo>
                <a:lnTo>
                  <a:pt x="1328806" y="8065696"/>
                </a:lnTo>
                <a:lnTo>
                  <a:pt x="1331057" y="8063439"/>
                </a:lnTo>
                <a:close/>
              </a:path>
              <a:path w="2717165" h="11289665">
                <a:moveTo>
                  <a:pt x="1316545" y="8063439"/>
                </a:moveTo>
                <a:lnTo>
                  <a:pt x="1316262" y="8063439"/>
                </a:lnTo>
                <a:lnTo>
                  <a:pt x="1316684" y="8064391"/>
                </a:lnTo>
                <a:lnTo>
                  <a:pt x="1316545" y="8063439"/>
                </a:lnTo>
                <a:close/>
              </a:path>
              <a:path w="2717165" h="11289665">
                <a:moveTo>
                  <a:pt x="132461" y="8050739"/>
                </a:moveTo>
                <a:lnTo>
                  <a:pt x="122314" y="8050739"/>
                </a:lnTo>
                <a:lnTo>
                  <a:pt x="120241" y="8063439"/>
                </a:lnTo>
                <a:lnTo>
                  <a:pt x="132243" y="8063439"/>
                </a:lnTo>
                <a:lnTo>
                  <a:pt x="132461" y="8050739"/>
                </a:lnTo>
                <a:close/>
              </a:path>
              <a:path w="2717165" h="11289665">
                <a:moveTo>
                  <a:pt x="1316586" y="8050739"/>
                </a:moveTo>
                <a:lnTo>
                  <a:pt x="1294555" y="8050739"/>
                </a:lnTo>
                <a:lnTo>
                  <a:pt x="1299414" y="8063439"/>
                </a:lnTo>
                <a:lnTo>
                  <a:pt x="1316654" y="8063439"/>
                </a:lnTo>
                <a:lnTo>
                  <a:pt x="1316586" y="8050739"/>
                </a:lnTo>
                <a:close/>
              </a:path>
              <a:path w="2717165" h="11289665">
                <a:moveTo>
                  <a:pt x="1334712" y="8028747"/>
                </a:moveTo>
                <a:lnTo>
                  <a:pt x="1325644" y="8038039"/>
                </a:lnTo>
                <a:lnTo>
                  <a:pt x="1317022" y="8038039"/>
                </a:lnTo>
                <a:lnTo>
                  <a:pt x="1316723" y="8044518"/>
                </a:lnTo>
                <a:lnTo>
                  <a:pt x="1322655" y="8050739"/>
                </a:lnTo>
                <a:lnTo>
                  <a:pt x="1327347" y="8063439"/>
                </a:lnTo>
                <a:lnTo>
                  <a:pt x="1331384" y="8063439"/>
                </a:lnTo>
                <a:lnTo>
                  <a:pt x="1323528" y="8050739"/>
                </a:lnTo>
                <a:lnTo>
                  <a:pt x="1331711" y="8050739"/>
                </a:lnTo>
                <a:lnTo>
                  <a:pt x="1330402" y="8038039"/>
                </a:lnTo>
                <a:lnTo>
                  <a:pt x="1334712" y="8028747"/>
                </a:lnTo>
                <a:close/>
              </a:path>
              <a:path w="2717165" h="11289665">
                <a:moveTo>
                  <a:pt x="1331548" y="8057089"/>
                </a:moveTo>
                <a:lnTo>
                  <a:pt x="1331384" y="8063439"/>
                </a:lnTo>
                <a:lnTo>
                  <a:pt x="1333021" y="8063439"/>
                </a:lnTo>
                <a:lnTo>
                  <a:pt x="1331548" y="8057089"/>
                </a:lnTo>
                <a:close/>
              </a:path>
              <a:path w="2717165" h="11289665">
                <a:moveTo>
                  <a:pt x="1711421" y="8038039"/>
                </a:moveTo>
                <a:lnTo>
                  <a:pt x="1668903" y="8038039"/>
                </a:lnTo>
                <a:lnTo>
                  <a:pt x="1658065" y="8050739"/>
                </a:lnTo>
                <a:lnTo>
                  <a:pt x="1654355" y="8063439"/>
                </a:lnTo>
                <a:lnTo>
                  <a:pt x="1669522" y="8063439"/>
                </a:lnTo>
                <a:lnTo>
                  <a:pt x="1673777" y="8050739"/>
                </a:lnTo>
                <a:lnTo>
                  <a:pt x="1746857" y="8050739"/>
                </a:lnTo>
                <a:lnTo>
                  <a:pt x="1711421" y="8038039"/>
                </a:lnTo>
                <a:close/>
              </a:path>
              <a:path w="2717165" h="11289665">
                <a:moveTo>
                  <a:pt x="2475404" y="7510155"/>
                </a:moveTo>
                <a:lnTo>
                  <a:pt x="2461965" y="7530039"/>
                </a:lnTo>
                <a:lnTo>
                  <a:pt x="2446372" y="7568139"/>
                </a:lnTo>
                <a:lnTo>
                  <a:pt x="2431966" y="7593539"/>
                </a:lnTo>
                <a:lnTo>
                  <a:pt x="2418357" y="7631639"/>
                </a:lnTo>
                <a:lnTo>
                  <a:pt x="2409045" y="7657039"/>
                </a:lnTo>
                <a:lnTo>
                  <a:pt x="2399836" y="7669739"/>
                </a:lnTo>
                <a:lnTo>
                  <a:pt x="2390585" y="7695139"/>
                </a:lnTo>
                <a:lnTo>
                  <a:pt x="2381150" y="7720539"/>
                </a:lnTo>
                <a:lnTo>
                  <a:pt x="2359598" y="7771339"/>
                </a:lnTo>
                <a:lnTo>
                  <a:pt x="2336622" y="7822139"/>
                </a:lnTo>
                <a:lnTo>
                  <a:pt x="2313017" y="7860239"/>
                </a:lnTo>
                <a:lnTo>
                  <a:pt x="2289575" y="7911039"/>
                </a:lnTo>
                <a:lnTo>
                  <a:pt x="2267092" y="7961839"/>
                </a:lnTo>
                <a:lnTo>
                  <a:pt x="2246360" y="8012639"/>
                </a:lnTo>
                <a:lnTo>
                  <a:pt x="2228175" y="8063439"/>
                </a:lnTo>
                <a:lnTo>
                  <a:pt x="2237122" y="8063439"/>
                </a:lnTo>
                <a:lnTo>
                  <a:pt x="2239726" y="8056481"/>
                </a:lnTo>
                <a:lnTo>
                  <a:pt x="2240614" y="8050739"/>
                </a:lnTo>
                <a:lnTo>
                  <a:pt x="2241875" y="8050739"/>
                </a:lnTo>
                <a:lnTo>
                  <a:pt x="2256132" y="8012639"/>
                </a:lnTo>
                <a:lnTo>
                  <a:pt x="2277090" y="7961839"/>
                </a:lnTo>
                <a:lnTo>
                  <a:pt x="2299341" y="7923739"/>
                </a:lnTo>
                <a:lnTo>
                  <a:pt x="2345092" y="7834839"/>
                </a:lnTo>
                <a:lnTo>
                  <a:pt x="2367280" y="7784039"/>
                </a:lnTo>
                <a:lnTo>
                  <a:pt x="2388133" y="7733239"/>
                </a:lnTo>
                <a:lnTo>
                  <a:pt x="2400443" y="7707839"/>
                </a:lnTo>
                <a:lnTo>
                  <a:pt x="2412384" y="7682439"/>
                </a:lnTo>
                <a:lnTo>
                  <a:pt x="2424284" y="7644339"/>
                </a:lnTo>
                <a:lnTo>
                  <a:pt x="2436470" y="7618939"/>
                </a:lnTo>
                <a:lnTo>
                  <a:pt x="2447864" y="7593539"/>
                </a:lnTo>
                <a:lnTo>
                  <a:pt x="2459943" y="7568139"/>
                </a:lnTo>
                <a:lnTo>
                  <a:pt x="2472942" y="7542739"/>
                </a:lnTo>
                <a:lnTo>
                  <a:pt x="2485114" y="7520898"/>
                </a:lnTo>
                <a:lnTo>
                  <a:pt x="2480333" y="7517339"/>
                </a:lnTo>
                <a:lnTo>
                  <a:pt x="2475096" y="7517339"/>
                </a:lnTo>
                <a:lnTo>
                  <a:pt x="2475404" y="7510155"/>
                </a:lnTo>
                <a:close/>
              </a:path>
              <a:path w="2717165" h="11289665">
                <a:moveTo>
                  <a:pt x="1331711" y="8050739"/>
                </a:moveTo>
                <a:lnTo>
                  <a:pt x="1330075" y="8050739"/>
                </a:lnTo>
                <a:lnTo>
                  <a:pt x="1331548" y="8057089"/>
                </a:lnTo>
                <a:lnTo>
                  <a:pt x="1331711" y="8050739"/>
                </a:lnTo>
                <a:close/>
              </a:path>
              <a:path w="2717165" h="11289665">
                <a:moveTo>
                  <a:pt x="2241875" y="8050739"/>
                </a:moveTo>
                <a:lnTo>
                  <a:pt x="2240614" y="8050739"/>
                </a:lnTo>
                <a:lnTo>
                  <a:pt x="2241011" y="8053048"/>
                </a:lnTo>
                <a:lnTo>
                  <a:pt x="2241875" y="8050739"/>
                </a:lnTo>
                <a:close/>
              </a:path>
              <a:path w="2717165" h="11289665">
                <a:moveTo>
                  <a:pt x="139772" y="8038039"/>
                </a:moveTo>
                <a:lnTo>
                  <a:pt x="129079" y="8038039"/>
                </a:lnTo>
                <a:lnTo>
                  <a:pt x="127224" y="8050739"/>
                </a:lnTo>
                <a:lnTo>
                  <a:pt x="139663" y="8050739"/>
                </a:lnTo>
                <a:lnTo>
                  <a:pt x="139772" y="8038039"/>
                </a:lnTo>
                <a:close/>
              </a:path>
              <a:path w="2717165" h="11289665">
                <a:moveTo>
                  <a:pt x="314965" y="7987239"/>
                </a:moveTo>
                <a:lnTo>
                  <a:pt x="259897" y="7987239"/>
                </a:lnTo>
                <a:lnTo>
                  <a:pt x="292092" y="7999939"/>
                </a:lnTo>
                <a:lnTo>
                  <a:pt x="322241" y="8012639"/>
                </a:lnTo>
                <a:lnTo>
                  <a:pt x="348830" y="8038039"/>
                </a:lnTo>
                <a:lnTo>
                  <a:pt x="340429" y="8050739"/>
                </a:lnTo>
                <a:lnTo>
                  <a:pt x="381019" y="8050739"/>
                </a:lnTo>
                <a:lnTo>
                  <a:pt x="391244" y="8038039"/>
                </a:lnTo>
                <a:lnTo>
                  <a:pt x="369125" y="8038039"/>
                </a:lnTo>
                <a:lnTo>
                  <a:pt x="363290" y="8025339"/>
                </a:lnTo>
                <a:lnTo>
                  <a:pt x="357055" y="8025339"/>
                </a:lnTo>
                <a:lnTo>
                  <a:pt x="350390" y="8012639"/>
                </a:lnTo>
                <a:lnTo>
                  <a:pt x="343266" y="8012639"/>
                </a:lnTo>
                <a:lnTo>
                  <a:pt x="330010" y="7999939"/>
                </a:lnTo>
                <a:lnTo>
                  <a:pt x="314965" y="7987239"/>
                </a:lnTo>
                <a:close/>
              </a:path>
              <a:path w="2717165" h="11289665">
                <a:moveTo>
                  <a:pt x="387198" y="7974539"/>
                </a:moveTo>
                <a:lnTo>
                  <a:pt x="341697" y="7974539"/>
                </a:lnTo>
                <a:lnTo>
                  <a:pt x="370733" y="7987239"/>
                </a:lnTo>
                <a:lnTo>
                  <a:pt x="398367" y="8012639"/>
                </a:lnTo>
                <a:lnTo>
                  <a:pt x="411897" y="8012639"/>
                </a:lnTo>
                <a:lnTo>
                  <a:pt x="420708" y="8025339"/>
                </a:lnTo>
                <a:lnTo>
                  <a:pt x="428946" y="8038039"/>
                </a:lnTo>
                <a:lnTo>
                  <a:pt x="436570" y="8050739"/>
                </a:lnTo>
                <a:lnTo>
                  <a:pt x="458161" y="8050739"/>
                </a:lnTo>
                <a:lnTo>
                  <a:pt x="453864" y="8038039"/>
                </a:lnTo>
                <a:lnTo>
                  <a:pt x="449323" y="8038039"/>
                </a:lnTo>
                <a:lnTo>
                  <a:pt x="444535" y="8025339"/>
                </a:lnTo>
                <a:lnTo>
                  <a:pt x="439503" y="8025339"/>
                </a:lnTo>
                <a:lnTo>
                  <a:pt x="406015" y="7987239"/>
                </a:lnTo>
                <a:lnTo>
                  <a:pt x="387198" y="7974539"/>
                </a:lnTo>
                <a:close/>
              </a:path>
              <a:path w="2717165" h="11289665">
                <a:moveTo>
                  <a:pt x="1310543" y="8038039"/>
                </a:moveTo>
                <a:lnTo>
                  <a:pt x="1281083" y="8038039"/>
                </a:lnTo>
                <a:lnTo>
                  <a:pt x="1285697" y="8050739"/>
                </a:lnTo>
                <a:lnTo>
                  <a:pt x="1316436" y="8050739"/>
                </a:lnTo>
                <a:lnTo>
                  <a:pt x="1316723" y="8044518"/>
                </a:lnTo>
                <a:lnTo>
                  <a:pt x="1310543" y="8038039"/>
                </a:lnTo>
                <a:close/>
              </a:path>
              <a:path w="2717165" h="11289665">
                <a:moveTo>
                  <a:pt x="2291150" y="8038039"/>
                </a:moveTo>
                <a:lnTo>
                  <a:pt x="2263746" y="8038039"/>
                </a:lnTo>
                <a:lnTo>
                  <a:pt x="2263637" y="8050739"/>
                </a:lnTo>
                <a:lnTo>
                  <a:pt x="2305590" y="8050739"/>
                </a:lnTo>
                <a:lnTo>
                  <a:pt x="2291150" y="8038039"/>
                </a:lnTo>
                <a:close/>
              </a:path>
              <a:path w="2717165" h="11289665">
                <a:moveTo>
                  <a:pt x="149265" y="8025339"/>
                </a:moveTo>
                <a:lnTo>
                  <a:pt x="140318" y="8025339"/>
                </a:lnTo>
                <a:lnTo>
                  <a:pt x="136826" y="8038039"/>
                </a:lnTo>
                <a:lnTo>
                  <a:pt x="146646" y="8038039"/>
                </a:lnTo>
                <a:lnTo>
                  <a:pt x="149265" y="8025339"/>
                </a:lnTo>
                <a:close/>
              </a:path>
              <a:path w="2717165" h="11289665">
                <a:moveTo>
                  <a:pt x="411897" y="8012639"/>
                </a:moveTo>
                <a:lnTo>
                  <a:pt x="393369" y="8012639"/>
                </a:lnTo>
                <a:lnTo>
                  <a:pt x="386529" y="8025339"/>
                </a:lnTo>
                <a:lnTo>
                  <a:pt x="378298" y="8025339"/>
                </a:lnTo>
                <a:lnTo>
                  <a:pt x="369125" y="8038039"/>
                </a:lnTo>
                <a:lnTo>
                  <a:pt x="400140" y="8038039"/>
                </a:lnTo>
                <a:lnTo>
                  <a:pt x="407195" y="8025339"/>
                </a:lnTo>
                <a:lnTo>
                  <a:pt x="411897" y="8012639"/>
                </a:lnTo>
                <a:close/>
              </a:path>
              <a:path w="2717165" h="11289665">
                <a:moveTo>
                  <a:pt x="1277902" y="8028074"/>
                </a:moveTo>
                <a:lnTo>
                  <a:pt x="1277046" y="8038039"/>
                </a:lnTo>
                <a:lnTo>
                  <a:pt x="1280210" y="8038039"/>
                </a:lnTo>
                <a:lnTo>
                  <a:pt x="1280208" y="8032953"/>
                </a:lnTo>
                <a:lnTo>
                  <a:pt x="1277902" y="8028074"/>
                </a:lnTo>
                <a:close/>
              </a:path>
              <a:path w="2717165" h="11289665">
                <a:moveTo>
                  <a:pt x="1280548" y="8033673"/>
                </a:moveTo>
                <a:lnTo>
                  <a:pt x="1280210" y="8038039"/>
                </a:lnTo>
                <a:lnTo>
                  <a:pt x="1282611" y="8038039"/>
                </a:lnTo>
                <a:lnTo>
                  <a:pt x="1280548" y="8033673"/>
                </a:lnTo>
                <a:close/>
              </a:path>
              <a:path w="2717165" h="11289665">
                <a:moveTo>
                  <a:pt x="1289158" y="8025339"/>
                </a:moveTo>
                <a:lnTo>
                  <a:pt x="1281192" y="8025339"/>
                </a:lnTo>
                <a:lnTo>
                  <a:pt x="1280907" y="8029026"/>
                </a:lnTo>
                <a:lnTo>
                  <a:pt x="1282611" y="8038039"/>
                </a:lnTo>
                <a:lnTo>
                  <a:pt x="1286102" y="8038039"/>
                </a:lnTo>
                <a:lnTo>
                  <a:pt x="1289158" y="8025339"/>
                </a:lnTo>
                <a:close/>
              </a:path>
              <a:path w="2717165" h="11289665">
                <a:moveTo>
                  <a:pt x="1289574" y="8034567"/>
                </a:moveTo>
                <a:lnTo>
                  <a:pt x="1286102" y="8038039"/>
                </a:lnTo>
                <a:lnTo>
                  <a:pt x="1289485" y="8038039"/>
                </a:lnTo>
                <a:lnTo>
                  <a:pt x="1289574" y="8034567"/>
                </a:lnTo>
                <a:close/>
              </a:path>
              <a:path w="2717165" h="11289665">
                <a:moveTo>
                  <a:pt x="1296761" y="8027383"/>
                </a:moveTo>
                <a:lnTo>
                  <a:pt x="1291189" y="8032953"/>
                </a:lnTo>
                <a:lnTo>
                  <a:pt x="1289485" y="8038039"/>
                </a:lnTo>
                <a:lnTo>
                  <a:pt x="1305141" y="8038039"/>
                </a:lnTo>
                <a:lnTo>
                  <a:pt x="1296761" y="8027383"/>
                </a:lnTo>
                <a:close/>
              </a:path>
              <a:path w="2717165" h="11289665">
                <a:moveTo>
                  <a:pt x="1320392" y="8033050"/>
                </a:moveTo>
                <a:lnTo>
                  <a:pt x="1319163" y="8038039"/>
                </a:lnTo>
                <a:lnTo>
                  <a:pt x="1325644" y="8038039"/>
                </a:lnTo>
                <a:lnTo>
                  <a:pt x="1320392" y="8033050"/>
                </a:lnTo>
                <a:close/>
              </a:path>
              <a:path w="2717165" h="11289665">
                <a:moveTo>
                  <a:pt x="2477578" y="7606239"/>
                </a:moveTo>
                <a:lnTo>
                  <a:pt x="2464730" y="7606239"/>
                </a:lnTo>
                <a:lnTo>
                  <a:pt x="2462330" y="7618939"/>
                </a:lnTo>
                <a:lnTo>
                  <a:pt x="2454797" y="7631639"/>
                </a:lnTo>
                <a:lnTo>
                  <a:pt x="2446508" y="7644339"/>
                </a:lnTo>
                <a:lnTo>
                  <a:pt x="2438056" y="7657039"/>
                </a:lnTo>
                <a:lnTo>
                  <a:pt x="2430032" y="7682439"/>
                </a:lnTo>
                <a:lnTo>
                  <a:pt x="2415416" y="7707839"/>
                </a:lnTo>
                <a:lnTo>
                  <a:pt x="2387208" y="7771339"/>
                </a:lnTo>
                <a:lnTo>
                  <a:pt x="2372530" y="7809439"/>
                </a:lnTo>
                <a:lnTo>
                  <a:pt x="2358007" y="7834839"/>
                </a:lnTo>
                <a:lnTo>
                  <a:pt x="2343738" y="7860239"/>
                </a:lnTo>
                <a:lnTo>
                  <a:pt x="2329736" y="7898339"/>
                </a:lnTo>
                <a:lnTo>
                  <a:pt x="2316010" y="7923739"/>
                </a:lnTo>
                <a:lnTo>
                  <a:pt x="2302677" y="7949139"/>
                </a:lnTo>
                <a:lnTo>
                  <a:pt x="2288964" y="7987239"/>
                </a:lnTo>
                <a:lnTo>
                  <a:pt x="2276254" y="8012639"/>
                </a:lnTo>
                <a:lnTo>
                  <a:pt x="2265928" y="8038039"/>
                </a:lnTo>
                <a:lnTo>
                  <a:pt x="2276075" y="8038039"/>
                </a:lnTo>
                <a:lnTo>
                  <a:pt x="2288098" y="8012639"/>
                </a:lnTo>
                <a:lnTo>
                  <a:pt x="2300735" y="7987239"/>
                </a:lnTo>
                <a:lnTo>
                  <a:pt x="2313453" y="7961839"/>
                </a:lnTo>
                <a:lnTo>
                  <a:pt x="2325721" y="7936439"/>
                </a:lnTo>
                <a:lnTo>
                  <a:pt x="2339388" y="7898339"/>
                </a:lnTo>
                <a:lnTo>
                  <a:pt x="2353299" y="7872939"/>
                </a:lnTo>
                <a:lnTo>
                  <a:pt x="2367579" y="7847539"/>
                </a:lnTo>
                <a:lnTo>
                  <a:pt x="2382350" y="7809439"/>
                </a:lnTo>
                <a:lnTo>
                  <a:pt x="2396194" y="7784039"/>
                </a:lnTo>
                <a:lnTo>
                  <a:pt x="2409383" y="7758639"/>
                </a:lnTo>
                <a:lnTo>
                  <a:pt x="2422367" y="7720539"/>
                </a:lnTo>
                <a:lnTo>
                  <a:pt x="2435597" y="7695139"/>
                </a:lnTo>
                <a:lnTo>
                  <a:pt x="2443218" y="7682439"/>
                </a:lnTo>
                <a:lnTo>
                  <a:pt x="2451227" y="7669739"/>
                </a:lnTo>
                <a:lnTo>
                  <a:pt x="2467676" y="7631639"/>
                </a:lnTo>
                <a:lnTo>
                  <a:pt x="2472893" y="7618939"/>
                </a:lnTo>
                <a:lnTo>
                  <a:pt x="2477578" y="7606239"/>
                </a:lnTo>
                <a:close/>
              </a:path>
              <a:path w="2717165" h="11289665">
                <a:moveTo>
                  <a:pt x="2542228" y="7898339"/>
                </a:moveTo>
                <a:lnTo>
                  <a:pt x="2536976" y="7898339"/>
                </a:lnTo>
                <a:lnTo>
                  <a:pt x="2533298" y="7911039"/>
                </a:lnTo>
                <a:lnTo>
                  <a:pt x="2533252" y="7923739"/>
                </a:lnTo>
                <a:lnTo>
                  <a:pt x="2544348" y="7949139"/>
                </a:lnTo>
                <a:lnTo>
                  <a:pt x="2555566" y="7987239"/>
                </a:lnTo>
                <a:lnTo>
                  <a:pt x="2568420" y="8012639"/>
                </a:lnTo>
                <a:lnTo>
                  <a:pt x="2584426" y="8038039"/>
                </a:lnTo>
                <a:lnTo>
                  <a:pt x="2592451" y="8038039"/>
                </a:lnTo>
                <a:lnTo>
                  <a:pt x="2592827" y="8025339"/>
                </a:lnTo>
                <a:lnTo>
                  <a:pt x="2584792" y="7999939"/>
                </a:lnTo>
                <a:lnTo>
                  <a:pt x="2573228" y="7961839"/>
                </a:lnTo>
                <a:lnTo>
                  <a:pt x="2547000" y="7911039"/>
                </a:lnTo>
                <a:lnTo>
                  <a:pt x="2542228" y="7898339"/>
                </a:lnTo>
                <a:close/>
              </a:path>
              <a:path w="2717165" h="11289665">
                <a:moveTo>
                  <a:pt x="1293740" y="8025339"/>
                </a:moveTo>
                <a:lnTo>
                  <a:pt x="1289812" y="8025339"/>
                </a:lnTo>
                <a:lnTo>
                  <a:pt x="1289574" y="8034567"/>
                </a:lnTo>
                <a:lnTo>
                  <a:pt x="1291189" y="8032953"/>
                </a:lnTo>
                <a:lnTo>
                  <a:pt x="1293740" y="8025339"/>
                </a:lnTo>
                <a:close/>
              </a:path>
              <a:path w="2717165" h="11289665">
                <a:moveTo>
                  <a:pt x="1280210" y="8025339"/>
                </a:moveTo>
                <a:lnTo>
                  <a:pt x="1280253" y="8033050"/>
                </a:lnTo>
                <a:lnTo>
                  <a:pt x="1280548" y="8033673"/>
                </a:lnTo>
                <a:lnTo>
                  <a:pt x="1280907" y="8029026"/>
                </a:lnTo>
                <a:lnTo>
                  <a:pt x="1280210" y="8025339"/>
                </a:lnTo>
                <a:close/>
              </a:path>
              <a:path w="2717165" h="11289665">
                <a:moveTo>
                  <a:pt x="1322292" y="8025339"/>
                </a:moveTo>
                <a:lnTo>
                  <a:pt x="1312276" y="8025339"/>
                </a:lnTo>
                <a:lnTo>
                  <a:pt x="1320392" y="8033050"/>
                </a:lnTo>
                <a:lnTo>
                  <a:pt x="1322292" y="8025339"/>
                </a:lnTo>
                <a:close/>
              </a:path>
              <a:path w="2717165" h="11289665">
                <a:moveTo>
                  <a:pt x="1338040" y="8025339"/>
                </a:moveTo>
                <a:lnTo>
                  <a:pt x="1336294" y="8025339"/>
                </a:lnTo>
                <a:lnTo>
                  <a:pt x="1334712" y="8028747"/>
                </a:lnTo>
                <a:lnTo>
                  <a:pt x="1338040" y="8025339"/>
                </a:lnTo>
                <a:close/>
              </a:path>
              <a:path w="2717165" h="11289665">
                <a:moveTo>
                  <a:pt x="1290794" y="8012639"/>
                </a:moveTo>
                <a:lnTo>
                  <a:pt x="1278574" y="8012639"/>
                </a:lnTo>
                <a:lnTo>
                  <a:pt x="1276610" y="8025339"/>
                </a:lnTo>
                <a:lnTo>
                  <a:pt x="1277902" y="8028074"/>
                </a:lnTo>
                <a:lnTo>
                  <a:pt x="1278137" y="8025339"/>
                </a:lnTo>
                <a:lnTo>
                  <a:pt x="1289158" y="8025339"/>
                </a:lnTo>
                <a:lnTo>
                  <a:pt x="1290794" y="8012639"/>
                </a:lnTo>
                <a:close/>
              </a:path>
              <a:path w="2717165" h="11289665">
                <a:moveTo>
                  <a:pt x="1298805" y="8025339"/>
                </a:moveTo>
                <a:lnTo>
                  <a:pt x="1295154" y="8025339"/>
                </a:lnTo>
                <a:lnTo>
                  <a:pt x="1296761" y="8027383"/>
                </a:lnTo>
                <a:lnTo>
                  <a:pt x="1298805" y="8025339"/>
                </a:lnTo>
                <a:close/>
              </a:path>
              <a:path w="2717165" h="11289665">
                <a:moveTo>
                  <a:pt x="327969" y="7949139"/>
                </a:moveTo>
                <a:lnTo>
                  <a:pt x="244295" y="7949139"/>
                </a:lnTo>
                <a:lnTo>
                  <a:pt x="203775" y="7974539"/>
                </a:lnTo>
                <a:lnTo>
                  <a:pt x="165959" y="7999939"/>
                </a:lnTo>
                <a:lnTo>
                  <a:pt x="155593" y="7999939"/>
                </a:lnTo>
                <a:lnTo>
                  <a:pt x="152211" y="8012639"/>
                </a:lnTo>
                <a:lnTo>
                  <a:pt x="147846" y="8012639"/>
                </a:lnTo>
                <a:lnTo>
                  <a:pt x="146755" y="8025339"/>
                </a:lnTo>
                <a:lnTo>
                  <a:pt x="165959" y="8025339"/>
                </a:lnTo>
                <a:lnTo>
                  <a:pt x="179591" y="8012639"/>
                </a:lnTo>
                <a:lnTo>
                  <a:pt x="193755" y="7999939"/>
                </a:lnTo>
                <a:lnTo>
                  <a:pt x="208369" y="7987239"/>
                </a:lnTo>
                <a:lnTo>
                  <a:pt x="314965" y="7987239"/>
                </a:lnTo>
                <a:lnTo>
                  <a:pt x="298630" y="7974539"/>
                </a:lnTo>
                <a:lnTo>
                  <a:pt x="387198" y="7974539"/>
                </a:lnTo>
                <a:lnTo>
                  <a:pt x="368381" y="7961839"/>
                </a:lnTo>
                <a:lnTo>
                  <a:pt x="327969" y="7949139"/>
                </a:lnTo>
                <a:close/>
              </a:path>
              <a:path w="2717165" h="11289665">
                <a:moveTo>
                  <a:pt x="936289" y="7809439"/>
                </a:moveTo>
                <a:lnTo>
                  <a:pt x="916758" y="7809439"/>
                </a:lnTo>
                <a:lnTo>
                  <a:pt x="916303" y="7822139"/>
                </a:lnTo>
                <a:lnTo>
                  <a:pt x="921300" y="7847539"/>
                </a:lnTo>
                <a:lnTo>
                  <a:pt x="928282" y="7860239"/>
                </a:lnTo>
                <a:lnTo>
                  <a:pt x="933780" y="7872939"/>
                </a:lnTo>
                <a:lnTo>
                  <a:pt x="946213" y="7911039"/>
                </a:lnTo>
                <a:lnTo>
                  <a:pt x="963281" y="7949139"/>
                </a:lnTo>
                <a:lnTo>
                  <a:pt x="983601" y="7987239"/>
                </a:lnTo>
                <a:lnTo>
                  <a:pt x="1005794" y="8025339"/>
                </a:lnTo>
                <a:lnTo>
                  <a:pt x="1034818" y="8025339"/>
                </a:lnTo>
                <a:lnTo>
                  <a:pt x="1014403" y="7974539"/>
                </a:lnTo>
                <a:lnTo>
                  <a:pt x="984353" y="7911039"/>
                </a:lnTo>
                <a:lnTo>
                  <a:pt x="966841" y="7911039"/>
                </a:lnTo>
                <a:lnTo>
                  <a:pt x="960824" y="7898339"/>
                </a:lnTo>
                <a:lnTo>
                  <a:pt x="955125" y="7885639"/>
                </a:lnTo>
                <a:lnTo>
                  <a:pt x="953323" y="7885639"/>
                </a:lnTo>
                <a:lnTo>
                  <a:pt x="948510" y="7872939"/>
                </a:lnTo>
                <a:lnTo>
                  <a:pt x="947528" y="7872939"/>
                </a:lnTo>
                <a:lnTo>
                  <a:pt x="946736" y="7864560"/>
                </a:lnTo>
                <a:lnTo>
                  <a:pt x="945127" y="7860239"/>
                </a:lnTo>
                <a:lnTo>
                  <a:pt x="963325" y="7860239"/>
                </a:lnTo>
                <a:lnTo>
                  <a:pt x="958067" y="7847539"/>
                </a:lnTo>
                <a:lnTo>
                  <a:pt x="939563" y="7847539"/>
                </a:lnTo>
                <a:lnTo>
                  <a:pt x="935384" y="7834839"/>
                </a:lnTo>
                <a:lnTo>
                  <a:pt x="933221" y="7822139"/>
                </a:lnTo>
                <a:lnTo>
                  <a:pt x="933410" y="7822139"/>
                </a:lnTo>
                <a:lnTo>
                  <a:pt x="936289" y="7809439"/>
                </a:lnTo>
                <a:close/>
              </a:path>
              <a:path w="2717165" h="11289665">
                <a:moveTo>
                  <a:pt x="1330226" y="8012639"/>
                </a:moveTo>
                <a:lnTo>
                  <a:pt x="1290794" y="8012639"/>
                </a:lnTo>
                <a:lnTo>
                  <a:pt x="1295704" y="8025339"/>
                </a:lnTo>
                <a:lnTo>
                  <a:pt x="1326024" y="8025339"/>
                </a:lnTo>
                <a:lnTo>
                  <a:pt x="1330226" y="8012639"/>
                </a:lnTo>
                <a:close/>
              </a:path>
              <a:path w="2717165" h="11289665">
                <a:moveTo>
                  <a:pt x="1344259" y="8012639"/>
                </a:moveTo>
                <a:lnTo>
                  <a:pt x="1334766" y="8012639"/>
                </a:lnTo>
                <a:lnTo>
                  <a:pt x="1338040" y="8025339"/>
                </a:lnTo>
                <a:lnTo>
                  <a:pt x="1344696" y="8025339"/>
                </a:lnTo>
                <a:lnTo>
                  <a:pt x="1344259" y="8012639"/>
                </a:lnTo>
                <a:close/>
              </a:path>
              <a:path w="2717165" h="11289665">
                <a:moveTo>
                  <a:pt x="1411723" y="8012639"/>
                </a:moveTo>
                <a:lnTo>
                  <a:pt x="1377866" y="8012639"/>
                </a:lnTo>
                <a:lnTo>
                  <a:pt x="1376952" y="8025339"/>
                </a:lnTo>
                <a:lnTo>
                  <a:pt x="1403398" y="8025339"/>
                </a:lnTo>
                <a:lnTo>
                  <a:pt x="1411723" y="8012639"/>
                </a:lnTo>
                <a:close/>
              </a:path>
              <a:path w="2717165" h="11289665">
                <a:moveTo>
                  <a:pt x="1436350" y="8012639"/>
                </a:moveTo>
                <a:lnTo>
                  <a:pt x="1411723" y="8012639"/>
                </a:lnTo>
                <a:lnTo>
                  <a:pt x="1419915" y="8025339"/>
                </a:lnTo>
                <a:lnTo>
                  <a:pt x="1428086" y="8025339"/>
                </a:lnTo>
                <a:lnTo>
                  <a:pt x="1436350" y="8012639"/>
                </a:lnTo>
                <a:close/>
              </a:path>
              <a:path w="2717165" h="11289665">
                <a:moveTo>
                  <a:pt x="2380277" y="7936439"/>
                </a:moveTo>
                <a:lnTo>
                  <a:pt x="2372367" y="7936439"/>
                </a:lnTo>
                <a:lnTo>
                  <a:pt x="2369936" y="7949139"/>
                </a:lnTo>
                <a:lnTo>
                  <a:pt x="2370348" y="7949139"/>
                </a:lnTo>
                <a:lnTo>
                  <a:pt x="2377983" y="7961839"/>
                </a:lnTo>
                <a:lnTo>
                  <a:pt x="2385433" y="7987239"/>
                </a:lnTo>
                <a:lnTo>
                  <a:pt x="2393579" y="7999939"/>
                </a:lnTo>
                <a:lnTo>
                  <a:pt x="2403300" y="8012639"/>
                </a:lnTo>
                <a:lnTo>
                  <a:pt x="2407032" y="8025339"/>
                </a:lnTo>
                <a:lnTo>
                  <a:pt x="2410160" y="8012639"/>
                </a:lnTo>
                <a:lnTo>
                  <a:pt x="2412123" y="8012639"/>
                </a:lnTo>
                <a:lnTo>
                  <a:pt x="2412356" y="7999939"/>
                </a:lnTo>
                <a:lnTo>
                  <a:pt x="2406347" y="7987239"/>
                </a:lnTo>
                <a:lnTo>
                  <a:pt x="2398485" y="7974539"/>
                </a:lnTo>
                <a:lnTo>
                  <a:pt x="2389540" y="7949139"/>
                </a:lnTo>
                <a:lnTo>
                  <a:pt x="2380277" y="7936439"/>
                </a:lnTo>
                <a:close/>
              </a:path>
              <a:path w="2717165" h="11289665">
                <a:moveTo>
                  <a:pt x="2706143" y="8014879"/>
                </a:moveTo>
                <a:lnTo>
                  <a:pt x="2707286" y="8025339"/>
                </a:lnTo>
                <a:lnTo>
                  <a:pt x="2712523" y="8025339"/>
                </a:lnTo>
                <a:lnTo>
                  <a:pt x="2706143" y="8014879"/>
                </a:lnTo>
                <a:close/>
              </a:path>
              <a:path w="2717165" h="11289665">
                <a:moveTo>
                  <a:pt x="2716451" y="7987239"/>
                </a:moveTo>
                <a:lnTo>
                  <a:pt x="2709032" y="7999939"/>
                </a:lnTo>
                <a:lnTo>
                  <a:pt x="2713724" y="7999939"/>
                </a:lnTo>
                <a:lnTo>
                  <a:pt x="2714706" y="8012639"/>
                </a:lnTo>
                <a:lnTo>
                  <a:pt x="2715688" y="8012639"/>
                </a:lnTo>
                <a:lnTo>
                  <a:pt x="2712523" y="8025339"/>
                </a:lnTo>
                <a:lnTo>
                  <a:pt x="2716451" y="8025339"/>
                </a:lnTo>
                <a:lnTo>
                  <a:pt x="2716451" y="7987239"/>
                </a:lnTo>
                <a:close/>
              </a:path>
              <a:path w="2717165" h="11289665">
                <a:moveTo>
                  <a:pt x="2705898" y="8012639"/>
                </a:moveTo>
                <a:lnTo>
                  <a:pt x="2704776" y="8012639"/>
                </a:lnTo>
                <a:lnTo>
                  <a:pt x="2706143" y="8014879"/>
                </a:lnTo>
                <a:lnTo>
                  <a:pt x="2705898" y="8012639"/>
                </a:lnTo>
                <a:close/>
              </a:path>
              <a:path w="2717165" h="11289665">
                <a:moveTo>
                  <a:pt x="1341095" y="7999939"/>
                </a:moveTo>
                <a:lnTo>
                  <a:pt x="1336512" y="8012639"/>
                </a:lnTo>
                <a:lnTo>
                  <a:pt x="1344041" y="8012639"/>
                </a:lnTo>
                <a:lnTo>
                  <a:pt x="1341095" y="7999939"/>
                </a:lnTo>
                <a:close/>
              </a:path>
              <a:path w="2717165" h="11289665">
                <a:moveTo>
                  <a:pt x="1428806" y="7999939"/>
                </a:moveTo>
                <a:lnTo>
                  <a:pt x="1366627" y="7999939"/>
                </a:lnTo>
                <a:lnTo>
                  <a:pt x="1364663" y="8012639"/>
                </a:lnTo>
                <a:lnTo>
                  <a:pt x="1431112" y="8012639"/>
                </a:lnTo>
                <a:lnTo>
                  <a:pt x="1428806" y="7999939"/>
                </a:lnTo>
                <a:close/>
              </a:path>
              <a:path w="2717165" h="11289665">
                <a:moveTo>
                  <a:pt x="1443660" y="7999939"/>
                </a:moveTo>
                <a:lnTo>
                  <a:pt x="1438314" y="7999939"/>
                </a:lnTo>
                <a:lnTo>
                  <a:pt x="1431112" y="8012639"/>
                </a:lnTo>
                <a:lnTo>
                  <a:pt x="1445297" y="8012639"/>
                </a:lnTo>
                <a:lnTo>
                  <a:pt x="1443660" y="7999939"/>
                </a:lnTo>
                <a:close/>
              </a:path>
              <a:path w="2717165" h="11289665">
                <a:moveTo>
                  <a:pt x="2709710" y="7999939"/>
                </a:moveTo>
                <a:lnTo>
                  <a:pt x="2705867" y="7999939"/>
                </a:lnTo>
                <a:lnTo>
                  <a:pt x="2704667" y="8012639"/>
                </a:lnTo>
                <a:lnTo>
                  <a:pt x="2706904" y="8012639"/>
                </a:lnTo>
                <a:lnTo>
                  <a:pt x="2709710" y="7999939"/>
                </a:lnTo>
                <a:close/>
              </a:path>
              <a:path w="2717165" h="11289665">
                <a:moveTo>
                  <a:pt x="1304979" y="7987239"/>
                </a:moveTo>
                <a:lnTo>
                  <a:pt x="1261334" y="7987239"/>
                </a:lnTo>
                <a:lnTo>
                  <a:pt x="1260778" y="7999939"/>
                </a:lnTo>
                <a:lnTo>
                  <a:pt x="1291993" y="7999939"/>
                </a:lnTo>
                <a:lnTo>
                  <a:pt x="1304979" y="7987239"/>
                </a:lnTo>
                <a:close/>
              </a:path>
              <a:path w="2717165" h="11289665">
                <a:moveTo>
                  <a:pt x="1444565" y="7974539"/>
                </a:moveTo>
                <a:lnTo>
                  <a:pt x="1252019" y="7974539"/>
                </a:lnTo>
                <a:lnTo>
                  <a:pt x="1249408" y="7987239"/>
                </a:lnTo>
                <a:lnTo>
                  <a:pt x="1428488" y="7987239"/>
                </a:lnTo>
                <a:lnTo>
                  <a:pt x="1428043" y="7999939"/>
                </a:lnTo>
                <a:lnTo>
                  <a:pt x="1442448" y="7999939"/>
                </a:lnTo>
                <a:lnTo>
                  <a:pt x="1443128" y="7987239"/>
                </a:lnTo>
                <a:lnTo>
                  <a:pt x="1444565" y="7974539"/>
                </a:lnTo>
                <a:close/>
              </a:path>
              <a:path w="2717165" h="11289665">
                <a:moveTo>
                  <a:pt x="1445842" y="7961839"/>
                </a:moveTo>
                <a:lnTo>
                  <a:pt x="1387072" y="7961839"/>
                </a:lnTo>
                <a:lnTo>
                  <a:pt x="1360641" y="7974539"/>
                </a:lnTo>
                <a:lnTo>
                  <a:pt x="1445624" y="7974539"/>
                </a:lnTo>
                <a:lnTo>
                  <a:pt x="1445842" y="7961839"/>
                </a:lnTo>
                <a:close/>
              </a:path>
              <a:path w="2717165" h="11289665">
                <a:moveTo>
                  <a:pt x="1443987" y="7949139"/>
                </a:moveTo>
                <a:lnTo>
                  <a:pt x="1440482" y="7949139"/>
                </a:lnTo>
                <a:lnTo>
                  <a:pt x="1444674" y="7961839"/>
                </a:lnTo>
                <a:lnTo>
                  <a:pt x="1447340" y="7956642"/>
                </a:lnTo>
                <a:lnTo>
                  <a:pt x="1443987" y="7949139"/>
                </a:lnTo>
                <a:close/>
              </a:path>
              <a:path w="2717165" h="11289665">
                <a:moveTo>
                  <a:pt x="1452480" y="7946943"/>
                </a:moveTo>
                <a:lnTo>
                  <a:pt x="1451189" y="7949139"/>
                </a:lnTo>
                <a:lnTo>
                  <a:pt x="1447340" y="7956642"/>
                </a:lnTo>
                <a:lnTo>
                  <a:pt x="1449661" y="7961839"/>
                </a:lnTo>
                <a:lnTo>
                  <a:pt x="1453480" y="7949139"/>
                </a:lnTo>
                <a:lnTo>
                  <a:pt x="1452480" y="7946943"/>
                </a:lnTo>
                <a:close/>
              </a:path>
              <a:path w="2717165" h="11289665">
                <a:moveTo>
                  <a:pt x="1358379" y="7771339"/>
                </a:moveTo>
                <a:lnTo>
                  <a:pt x="1332512" y="7771339"/>
                </a:lnTo>
                <a:lnTo>
                  <a:pt x="1320909" y="7784039"/>
                </a:lnTo>
                <a:lnTo>
                  <a:pt x="1296233" y="7809439"/>
                </a:lnTo>
                <a:lnTo>
                  <a:pt x="1278901" y="7834839"/>
                </a:lnTo>
                <a:lnTo>
                  <a:pt x="1269998" y="7872939"/>
                </a:lnTo>
                <a:lnTo>
                  <a:pt x="1270608" y="7911039"/>
                </a:lnTo>
                <a:lnTo>
                  <a:pt x="1297650" y="7911039"/>
                </a:lnTo>
                <a:lnTo>
                  <a:pt x="1319368" y="7923739"/>
                </a:lnTo>
                <a:lnTo>
                  <a:pt x="1340820" y="7923739"/>
                </a:lnTo>
                <a:lnTo>
                  <a:pt x="1361281" y="7936439"/>
                </a:lnTo>
                <a:lnTo>
                  <a:pt x="1381615" y="7936439"/>
                </a:lnTo>
                <a:lnTo>
                  <a:pt x="1402184" y="7949139"/>
                </a:lnTo>
                <a:lnTo>
                  <a:pt x="1439297" y="7949139"/>
                </a:lnTo>
                <a:lnTo>
                  <a:pt x="1441805" y="7936439"/>
                </a:lnTo>
                <a:lnTo>
                  <a:pt x="1442277" y="7934612"/>
                </a:lnTo>
                <a:lnTo>
                  <a:pt x="1334061" y="7898339"/>
                </a:lnTo>
                <a:lnTo>
                  <a:pt x="1286486" y="7898339"/>
                </a:lnTo>
                <a:lnTo>
                  <a:pt x="1283034" y="7885639"/>
                </a:lnTo>
                <a:lnTo>
                  <a:pt x="1284138" y="7872939"/>
                </a:lnTo>
                <a:lnTo>
                  <a:pt x="1298700" y="7834839"/>
                </a:lnTo>
                <a:lnTo>
                  <a:pt x="1324210" y="7796739"/>
                </a:lnTo>
                <a:lnTo>
                  <a:pt x="1378033" y="7796739"/>
                </a:lnTo>
                <a:lnTo>
                  <a:pt x="1369246" y="7784039"/>
                </a:lnTo>
                <a:lnTo>
                  <a:pt x="1358379" y="7771339"/>
                </a:lnTo>
                <a:close/>
              </a:path>
              <a:path w="2717165" h="11289665">
                <a:moveTo>
                  <a:pt x="1461773" y="7809439"/>
                </a:moveTo>
                <a:lnTo>
                  <a:pt x="1426342" y="7809439"/>
                </a:lnTo>
                <a:lnTo>
                  <a:pt x="1438996" y="7822139"/>
                </a:lnTo>
                <a:lnTo>
                  <a:pt x="1448744" y="7834839"/>
                </a:lnTo>
                <a:lnTo>
                  <a:pt x="1454790" y="7847539"/>
                </a:lnTo>
                <a:lnTo>
                  <a:pt x="1456793" y="7860239"/>
                </a:lnTo>
                <a:lnTo>
                  <a:pt x="1455349" y="7872939"/>
                </a:lnTo>
                <a:lnTo>
                  <a:pt x="1452043" y="7885639"/>
                </a:lnTo>
                <a:lnTo>
                  <a:pt x="1448461" y="7898339"/>
                </a:lnTo>
                <a:lnTo>
                  <a:pt x="1447145" y="7911039"/>
                </a:lnTo>
                <a:lnTo>
                  <a:pt x="1446442" y="7923739"/>
                </a:lnTo>
                <a:lnTo>
                  <a:pt x="1445085" y="7923739"/>
                </a:lnTo>
                <a:lnTo>
                  <a:pt x="1442277" y="7934612"/>
                </a:lnTo>
                <a:lnTo>
                  <a:pt x="1447697" y="7936439"/>
                </a:lnTo>
                <a:lnTo>
                  <a:pt x="1452480" y="7946943"/>
                </a:lnTo>
                <a:lnTo>
                  <a:pt x="1458660" y="7936439"/>
                </a:lnTo>
                <a:lnTo>
                  <a:pt x="1462427" y="7923739"/>
                </a:lnTo>
                <a:lnTo>
                  <a:pt x="1464722" y="7898339"/>
                </a:lnTo>
                <a:lnTo>
                  <a:pt x="1467774" y="7885639"/>
                </a:lnTo>
                <a:lnTo>
                  <a:pt x="1471332" y="7872939"/>
                </a:lnTo>
                <a:lnTo>
                  <a:pt x="1471770" y="7847539"/>
                </a:lnTo>
                <a:lnTo>
                  <a:pt x="1468710" y="7834839"/>
                </a:lnTo>
                <a:lnTo>
                  <a:pt x="1461773" y="7809439"/>
                </a:lnTo>
                <a:close/>
              </a:path>
              <a:path w="2717165" h="11289665">
                <a:moveTo>
                  <a:pt x="963325" y="7860239"/>
                </a:moveTo>
                <a:lnTo>
                  <a:pt x="946328" y="7860239"/>
                </a:lnTo>
                <a:lnTo>
                  <a:pt x="946736" y="7864560"/>
                </a:lnTo>
                <a:lnTo>
                  <a:pt x="949855" y="7872939"/>
                </a:lnTo>
                <a:lnTo>
                  <a:pt x="955125" y="7885639"/>
                </a:lnTo>
                <a:lnTo>
                  <a:pt x="957962" y="7885639"/>
                </a:lnTo>
                <a:lnTo>
                  <a:pt x="962458" y="7898339"/>
                </a:lnTo>
                <a:lnTo>
                  <a:pt x="966841" y="7911039"/>
                </a:lnTo>
                <a:lnTo>
                  <a:pt x="984353" y="7911039"/>
                </a:lnTo>
                <a:lnTo>
                  <a:pt x="963325" y="7860239"/>
                </a:lnTo>
                <a:close/>
              </a:path>
              <a:path w="2717165" h="11289665">
                <a:moveTo>
                  <a:pt x="1429080" y="7847539"/>
                </a:moveTo>
                <a:lnTo>
                  <a:pt x="1402198" y="7847539"/>
                </a:lnTo>
                <a:lnTo>
                  <a:pt x="1394986" y="7860239"/>
                </a:lnTo>
                <a:lnTo>
                  <a:pt x="1388777" y="7872939"/>
                </a:lnTo>
                <a:lnTo>
                  <a:pt x="1384613" y="7872939"/>
                </a:lnTo>
                <a:lnTo>
                  <a:pt x="1383539" y="7885639"/>
                </a:lnTo>
                <a:lnTo>
                  <a:pt x="1387967" y="7898339"/>
                </a:lnTo>
                <a:lnTo>
                  <a:pt x="1397519" y="7911039"/>
                </a:lnTo>
                <a:lnTo>
                  <a:pt x="1413763" y="7911039"/>
                </a:lnTo>
                <a:lnTo>
                  <a:pt x="1414418" y="7898339"/>
                </a:lnTo>
                <a:lnTo>
                  <a:pt x="1415121" y="7896000"/>
                </a:lnTo>
                <a:lnTo>
                  <a:pt x="1409876" y="7885639"/>
                </a:lnTo>
                <a:lnTo>
                  <a:pt x="1394341" y="7885639"/>
                </a:lnTo>
                <a:lnTo>
                  <a:pt x="1406016" y="7872939"/>
                </a:lnTo>
                <a:lnTo>
                  <a:pt x="1408853" y="7860239"/>
                </a:lnTo>
                <a:lnTo>
                  <a:pt x="1434058" y="7860239"/>
                </a:lnTo>
                <a:lnTo>
                  <a:pt x="1429080" y="7847539"/>
                </a:lnTo>
                <a:close/>
              </a:path>
              <a:path w="2717165" h="11289665">
                <a:moveTo>
                  <a:pt x="1429694" y="7898339"/>
                </a:moveTo>
                <a:lnTo>
                  <a:pt x="1427621" y="7898339"/>
                </a:lnTo>
                <a:lnTo>
                  <a:pt x="1425548" y="7911039"/>
                </a:lnTo>
                <a:lnTo>
                  <a:pt x="1427512" y="7911039"/>
                </a:lnTo>
                <a:lnTo>
                  <a:pt x="1429694" y="7898339"/>
                </a:lnTo>
                <a:close/>
              </a:path>
              <a:path w="2717165" h="11289665">
                <a:moveTo>
                  <a:pt x="1433622" y="7885639"/>
                </a:moveTo>
                <a:lnTo>
                  <a:pt x="1418237" y="7885639"/>
                </a:lnTo>
                <a:lnTo>
                  <a:pt x="1415121" y="7896000"/>
                </a:lnTo>
                <a:lnTo>
                  <a:pt x="1416305" y="7898339"/>
                </a:lnTo>
                <a:lnTo>
                  <a:pt x="1431549" y="7898339"/>
                </a:lnTo>
                <a:lnTo>
                  <a:pt x="1433622" y="7885639"/>
                </a:lnTo>
                <a:close/>
              </a:path>
              <a:path w="2717165" h="11289665">
                <a:moveTo>
                  <a:pt x="1326692" y="7872939"/>
                </a:moveTo>
                <a:lnTo>
                  <a:pt x="1306820" y="7872939"/>
                </a:lnTo>
                <a:lnTo>
                  <a:pt x="1315399" y="7885639"/>
                </a:lnTo>
                <a:lnTo>
                  <a:pt x="1325164" y="7885639"/>
                </a:lnTo>
                <a:lnTo>
                  <a:pt x="1326692" y="7872939"/>
                </a:lnTo>
                <a:close/>
              </a:path>
              <a:path w="2717165" h="11289665">
                <a:moveTo>
                  <a:pt x="1340586" y="7883522"/>
                </a:moveTo>
                <a:lnTo>
                  <a:pt x="1340113" y="7885639"/>
                </a:lnTo>
                <a:lnTo>
                  <a:pt x="1340331" y="7885639"/>
                </a:lnTo>
                <a:lnTo>
                  <a:pt x="1340586" y="7883522"/>
                </a:lnTo>
                <a:close/>
              </a:path>
              <a:path w="2717165" h="11289665">
                <a:moveTo>
                  <a:pt x="1437986" y="7872939"/>
                </a:moveTo>
                <a:lnTo>
                  <a:pt x="1421819" y="7872939"/>
                </a:lnTo>
                <a:lnTo>
                  <a:pt x="1421619" y="7885639"/>
                </a:lnTo>
                <a:lnTo>
                  <a:pt x="1435913" y="7885639"/>
                </a:lnTo>
                <a:lnTo>
                  <a:pt x="1437986" y="7872939"/>
                </a:lnTo>
                <a:close/>
              </a:path>
              <a:path w="2717165" h="11289665">
                <a:moveTo>
                  <a:pt x="2561294" y="7657039"/>
                </a:moveTo>
                <a:lnTo>
                  <a:pt x="2552824" y="7657039"/>
                </a:lnTo>
                <a:lnTo>
                  <a:pt x="2550047" y="7669739"/>
                </a:lnTo>
                <a:lnTo>
                  <a:pt x="2550492" y="7682439"/>
                </a:lnTo>
                <a:lnTo>
                  <a:pt x="2571462" y="7720539"/>
                </a:lnTo>
                <a:lnTo>
                  <a:pt x="2612492" y="7809439"/>
                </a:lnTo>
                <a:lnTo>
                  <a:pt x="2633431" y="7847539"/>
                </a:lnTo>
                <a:lnTo>
                  <a:pt x="2655240" y="7885639"/>
                </a:lnTo>
                <a:lnTo>
                  <a:pt x="2664354" y="7885639"/>
                </a:lnTo>
                <a:lnTo>
                  <a:pt x="2664514" y="7872939"/>
                </a:lnTo>
                <a:lnTo>
                  <a:pt x="2646394" y="7834839"/>
                </a:lnTo>
                <a:lnTo>
                  <a:pt x="2626374" y="7784039"/>
                </a:lnTo>
                <a:lnTo>
                  <a:pt x="2605091" y="7745939"/>
                </a:lnTo>
                <a:lnTo>
                  <a:pt x="2583185" y="7707839"/>
                </a:lnTo>
                <a:lnTo>
                  <a:pt x="2561294" y="7657039"/>
                </a:lnTo>
                <a:close/>
              </a:path>
              <a:path w="2717165" h="11289665">
                <a:moveTo>
                  <a:pt x="1342950" y="7872939"/>
                </a:moveTo>
                <a:lnTo>
                  <a:pt x="1341859" y="7872939"/>
                </a:lnTo>
                <a:lnTo>
                  <a:pt x="1340586" y="7883522"/>
                </a:lnTo>
                <a:lnTo>
                  <a:pt x="1342950" y="7872939"/>
                </a:lnTo>
                <a:close/>
              </a:path>
              <a:path w="2717165" h="11289665">
                <a:moveTo>
                  <a:pt x="666657" y="7860239"/>
                </a:moveTo>
                <a:lnTo>
                  <a:pt x="637108" y="7860239"/>
                </a:lnTo>
                <a:lnTo>
                  <a:pt x="652189" y="7872939"/>
                </a:lnTo>
                <a:lnTo>
                  <a:pt x="666657" y="7860239"/>
                </a:lnTo>
                <a:close/>
              </a:path>
              <a:path w="2717165" h="11289665">
                <a:moveTo>
                  <a:pt x="1322982" y="7847539"/>
                </a:moveTo>
                <a:lnTo>
                  <a:pt x="1306834" y="7847539"/>
                </a:lnTo>
                <a:lnTo>
                  <a:pt x="1304154" y="7860239"/>
                </a:lnTo>
                <a:lnTo>
                  <a:pt x="1303233" y="7872939"/>
                </a:lnTo>
                <a:lnTo>
                  <a:pt x="1328547" y="7872939"/>
                </a:lnTo>
                <a:lnTo>
                  <a:pt x="1329502" y="7867647"/>
                </a:lnTo>
                <a:lnTo>
                  <a:pt x="1323200" y="7860239"/>
                </a:lnTo>
                <a:lnTo>
                  <a:pt x="1318945" y="7860239"/>
                </a:lnTo>
                <a:lnTo>
                  <a:pt x="1322982" y="7847539"/>
                </a:lnTo>
                <a:close/>
              </a:path>
              <a:path w="2717165" h="11289665">
                <a:moveTo>
                  <a:pt x="1343495" y="7834839"/>
                </a:moveTo>
                <a:lnTo>
                  <a:pt x="1315999" y="7834839"/>
                </a:lnTo>
                <a:lnTo>
                  <a:pt x="1310905" y="7847539"/>
                </a:lnTo>
                <a:lnTo>
                  <a:pt x="1330729" y="7847539"/>
                </a:lnTo>
                <a:lnTo>
                  <a:pt x="1334548" y="7860239"/>
                </a:lnTo>
                <a:lnTo>
                  <a:pt x="1330838" y="7860239"/>
                </a:lnTo>
                <a:lnTo>
                  <a:pt x="1329502" y="7867647"/>
                </a:lnTo>
                <a:lnTo>
                  <a:pt x="1334003" y="7872939"/>
                </a:lnTo>
                <a:lnTo>
                  <a:pt x="1344984" y="7872939"/>
                </a:lnTo>
                <a:lnTo>
                  <a:pt x="1346973" y="7860239"/>
                </a:lnTo>
                <a:lnTo>
                  <a:pt x="1346815" y="7847539"/>
                </a:lnTo>
                <a:lnTo>
                  <a:pt x="1343495" y="7834839"/>
                </a:lnTo>
                <a:close/>
              </a:path>
              <a:path w="2717165" h="11289665">
                <a:moveTo>
                  <a:pt x="1376786" y="7860239"/>
                </a:moveTo>
                <a:lnTo>
                  <a:pt x="1368231" y="7860239"/>
                </a:lnTo>
                <a:lnTo>
                  <a:pt x="1372069" y="7872939"/>
                </a:lnTo>
                <a:lnTo>
                  <a:pt x="1376786" y="7860239"/>
                </a:lnTo>
                <a:close/>
              </a:path>
              <a:path w="2717165" h="11289665">
                <a:moveTo>
                  <a:pt x="1434058" y="7860239"/>
                </a:moveTo>
                <a:lnTo>
                  <a:pt x="1408853" y="7860239"/>
                </a:lnTo>
                <a:lnTo>
                  <a:pt x="1414239" y="7872939"/>
                </a:lnTo>
                <a:lnTo>
                  <a:pt x="1436240" y="7872939"/>
                </a:lnTo>
                <a:lnTo>
                  <a:pt x="1434058" y="7860239"/>
                </a:lnTo>
                <a:close/>
              </a:path>
              <a:path w="2717165" h="11289665">
                <a:moveTo>
                  <a:pt x="427084" y="7695139"/>
                </a:moveTo>
                <a:lnTo>
                  <a:pt x="406934" y="7695139"/>
                </a:lnTo>
                <a:lnTo>
                  <a:pt x="408951" y="7707839"/>
                </a:lnTo>
                <a:lnTo>
                  <a:pt x="488808" y="7758639"/>
                </a:lnTo>
                <a:lnTo>
                  <a:pt x="527759" y="7784039"/>
                </a:lnTo>
                <a:lnTo>
                  <a:pt x="564327" y="7809439"/>
                </a:lnTo>
                <a:lnTo>
                  <a:pt x="578215" y="7822139"/>
                </a:lnTo>
                <a:lnTo>
                  <a:pt x="592450" y="7834839"/>
                </a:lnTo>
                <a:lnTo>
                  <a:pt x="607627" y="7847539"/>
                </a:lnTo>
                <a:lnTo>
                  <a:pt x="624338" y="7860239"/>
                </a:lnTo>
                <a:lnTo>
                  <a:pt x="677585" y="7860239"/>
                </a:lnTo>
                <a:lnTo>
                  <a:pt x="678962" y="7847539"/>
                </a:lnTo>
                <a:lnTo>
                  <a:pt x="624556" y="7847539"/>
                </a:lnTo>
                <a:lnTo>
                  <a:pt x="607586" y="7834839"/>
                </a:lnTo>
                <a:lnTo>
                  <a:pt x="591250" y="7822139"/>
                </a:lnTo>
                <a:lnTo>
                  <a:pt x="575855" y="7809439"/>
                </a:lnTo>
                <a:lnTo>
                  <a:pt x="561708" y="7796739"/>
                </a:lnTo>
                <a:lnTo>
                  <a:pt x="562144" y="7784039"/>
                </a:lnTo>
                <a:lnTo>
                  <a:pt x="558869" y="7771339"/>
                </a:lnTo>
                <a:lnTo>
                  <a:pt x="535521" y="7771339"/>
                </a:lnTo>
                <a:lnTo>
                  <a:pt x="529083" y="7758639"/>
                </a:lnTo>
                <a:lnTo>
                  <a:pt x="515663" y="7758639"/>
                </a:lnTo>
                <a:lnTo>
                  <a:pt x="516536" y="7745939"/>
                </a:lnTo>
                <a:lnTo>
                  <a:pt x="516099" y="7745939"/>
                </a:lnTo>
                <a:lnTo>
                  <a:pt x="510528" y="7733239"/>
                </a:lnTo>
                <a:lnTo>
                  <a:pt x="475182" y="7733239"/>
                </a:lnTo>
                <a:lnTo>
                  <a:pt x="474309" y="7720539"/>
                </a:lnTo>
                <a:lnTo>
                  <a:pt x="462525" y="7720539"/>
                </a:lnTo>
                <a:lnTo>
                  <a:pt x="462533" y="7720315"/>
                </a:lnTo>
                <a:lnTo>
                  <a:pt x="450802" y="7707839"/>
                </a:lnTo>
                <a:lnTo>
                  <a:pt x="438902" y="7707839"/>
                </a:lnTo>
                <a:lnTo>
                  <a:pt x="427084" y="7695139"/>
                </a:lnTo>
                <a:close/>
              </a:path>
              <a:path w="2717165" h="11289665">
                <a:moveTo>
                  <a:pt x="1378033" y="7796739"/>
                </a:moveTo>
                <a:lnTo>
                  <a:pt x="1361627" y="7796739"/>
                </a:lnTo>
                <a:lnTo>
                  <a:pt x="1366941" y="7822139"/>
                </a:lnTo>
                <a:lnTo>
                  <a:pt x="1367488" y="7834839"/>
                </a:lnTo>
                <a:lnTo>
                  <a:pt x="1366736" y="7860239"/>
                </a:lnTo>
                <a:lnTo>
                  <a:pt x="1380921" y="7860239"/>
                </a:lnTo>
                <a:lnTo>
                  <a:pt x="1385727" y="7847539"/>
                </a:lnTo>
                <a:lnTo>
                  <a:pt x="1368482" y="7847539"/>
                </a:lnTo>
                <a:lnTo>
                  <a:pt x="1374693" y="7834839"/>
                </a:lnTo>
                <a:lnTo>
                  <a:pt x="1382395" y="7822422"/>
                </a:lnTo>
                <a:lnTo>
                  <a:pt x="1381930" y="7809439"/>
                </a:lnTo>
                <a:lnTo>
                  <a:pt x="1378033" y="7796739"/>
                </a:lnTo>
                <a:close/>
              </a:path>
              <a:path w="2717165" h="11289665">
                <a:moveTo>
                  <a:pt x="626193" y="7796739"/>
                </a:moveTo>
                <a:lnTo>
                  <a:pt x="608953" y="7796739"/>
                </a:lnTo>
                <a:lnTo>
                  <a:pt x="611688" y="7809439"/>
                </a:lnTo>
                <a:lnTo>
                  <a:pt x="617239" y="7822139"/>
                </a:lnTo>
                <a:lnTo>
                  <a:pt x="619974" y="7822139"/>
                </a:lnTo>
                <a:lnTo>
                  <a:pt x="621610" y="7834839"/>
                </a:lnTo>
                <a:lnTo>
                  <a:pt x="622920" y="7834839"/>
                </a:lnTo>
                <a:lnTo>
                  <a:pt x="624556" y="7847539"/>
                </a:lnTo>
                <a:lnTo>
                  <a:pt x="639832" y="7847539"/>
                </a:lnTo>
                <a:lnTo>
                  <a:pt x="638008" y="7834839"/>
                </a:lnTo>
                <a:lnTo>
                  <a:pt x="634813" y="7822139"/>
                </a:lnTo>
                <a:lnTo>
                  <a:pt x="630718" y="7809439"/>
                </a:lnTo>
                <a:lnTo>
                  <a:pt x="626193" y="7796739"/>
                </a:lnTo>
                <a:close/>
              </a:path>
              <a:path w="2717165" h="11289665">
                <a:moveTo>
                  <a:pt x="611245" y="7771339"/>
                </a:moveTo>
                <a:lnTo>
                  <a:pt x="588986" y="7771339"/>
                </a:lnTo>
                <a:lnTo>
                  <a:pt x="609063" y="7784039"/>
                </a:lnTo>
                <a:lnTo>
                  <a:pt x="608517" y="7796739"/>
                </a:lnTo>
                <a:lnTo>
                  <a:pt x="626193" y="7796739"/>
                </a:lnTo>
                <a:lnTo>
                  <a:pt x="640415" y="7809439"/>
                </a:lnTo>
                <a:lnTo>
                  <a:pt x="656253" y="7822139"/>
                </a:lnTo>
                <a:lnTo>
                  <a:pt x="666609" y="7834839"/>
                </a:lnTo>
                <a:lnTo>
                  <a:pt x="664382" y="7847539"/>
                </a:lnTo>
                <a:lnTo>
                  <a:pt x="678962" y="7847539"/>
                </a:lnTo>
                <a:lnTo>
                  <a:pt x="680338" y="7834839"/>
                </a:lnTo>
                <a:lnTo>
                  <a:pt x="661068" y="7809439"/>
                </a:lnTo>
                <a:lnTo>
                  <a:pt x="633471" y="7784039"/>
                </a:lnTo>
                <a:lnTo>
                  <a:pt x="611245" y="7771339"/>
                </a:lnTo>
                <a:close/>
              </a:path>
              <a:path w="2717165" h="11289665">
                <a:moveTo>
                  <a:pt x="955902" y="7809439"/>
                </a:moveTo>
                <a:lnTo>
                  <a:pt x="940376" y="7809439"/>
                </a:lnTo>
                <a:lnTo>
                  <a:pt x="936030" y="7822139"/>
                </a:lnTo>
                <a:lnTo>
                  <a:pt x="936288" y="7834839"/>
                </a:lnTo>
                <a:lnTo>
                  <a:pt x="939563" y="7847539"/>
                </a:lnTo>
                <a:lnTo>
                  <a:pt x="958067" y="7847539"/>
                </a:lnTo>
                <a:lnTo>
                  <a:pt x="948946" y="7822139"/>
                </a:lnTo>
                <a:lnTo>
                  <a:pt x="953611" y="7822139"/>
                </a:lnTo>
                <a:lnTo>
                  <a:pt x="955902" y="7809439"/>
                </a:lnTo>
                <a:close/>
              </a:path>
              <a:path w="2717165" h="11289665">
                <a:moveTo>
                  <a:pt x="1451872" y="7796739"/>
                </a:moveTo>
                <a:lnTo>
                  <a:pt x="1393170" y="7796739"/>
                </a:lnTo>
                <a:lnTo>
                  <a:pt x="1382571" y="7822139"/>
                </a:lnTo>
                <a:lnTo>
                  <a:pt x="1382395" y="7822422"/>
                </a:lnTo>
                <a:lnTo>
                  <a:pt x="1382840" y="7834839"/>
                </a:lnTo>
                <a:lnTo>
                  <a:pt x="1382666" y="7847539"/>
                </a:lnTo>
                <a:lnTo>
                  <a:pt x="1385727" y="7847539"/>
                </a:lnTo>
                <a:lnTo>
                  <a:pt x="1391627" y="7834839"/>
                </a:lnTo>
                <a:lnTo>
                  <a:pt x="1399840" y="7822139"/>
                </a:lnTo>
                <a:lnTo>
                  <a:pt x="1411581" y="7809439"/>
                </a:lnTo>
                <a:lnTo>
                  <a:pt x="1461773" y="7809439"/>
                </a:lnTo>
                <a:lnTo>
                  <a:pt x="1451872" y="7796739"/>
                </a:lnTo>
                <a:close/>
              </a:path>
              <a:path w="2717165" h="11289665">
                <a:moveTo>
                  <a:pt x="1728442" y="7593539"/>
                </a:moveTo>
                <a:lnTo>
                  <a:pt x="1709893" y="7593539"/>
                </a:lnTo>
                <a:lnTo>
                  <a:pt x="1736298" y="7644339"/>
                </a:lnTo>
                <a:lnTo>
                  <a:pt x="1788506" y="7733239"/>
                </a:lnTo>
                <a:lnTo>
                  <a:pt x="1814584" y="7784039"/>
                </a:lnTo>
                <a:lnTo>
                  <a:pt x="1840609" y="7822139"/>
                </a:lnTo>
                <a:lnTo>
                  <a:pt x="1841264" y="7822139"/>
                </a:lnTo>
                <a:lnTo>
                  <a:pt x="1841701" y="7834839"/>
                </a:lnTo>
                <a:lnTo>
                  <a:pt x="1849557" y="7834839"/>
                </a:lnTo>
                <a:lnTo>
                  <a:pt x="1851739" y="7822139"/>
                </a:lnTo>
                <a:lnTo>
                  <a:pt x="1872948" y="7809439"/>
                </a:lnTo>
                <a:lnTo>
                  <a:pt x="1855449" y="7809439"/>
                </a:lnTo>
                <a:lnTo>
                  <a:pt x="1856758" y="7796739"/>
                </a:lnTo>
                <a:lnTo>
                  <a:pt x="1842355" y="7796739"/>
                </a:lnTo>
                <a:lnTo>
                  <a:pt x="1797513" y="7720539"/>
                </a:lnTo>
                <a:lnTo>
                  <a:pt x="1774856" y="7682439"/>
                </a:lnTo>
                <a:lnTo>
                  <a:pt x="1751874" y="7644339"/>
                </a:lnTo>
                <a:lnTo>
                  <a:pt x="1728442" y="7593539"/>
                </a:lnTo>
                <a:close/>
              </a:path>
              <a:path w="2717165" h="11289665">
                <a:moveTo>
                  <a:pt x="594278" y="7784039"/>
                </a:moveTo>
                <a:lnTo>
                  <a:pt x="574911" y="7784039"/>
                </a:lnTo>
                <a:lnTo>
                  <a:pt x="580598" y="7796739"/>
                </a:lnTo>
                <a:lnTo>
                  <a:pt x="583825" y="7809439"/>
                </a:lnTo>
                <a:lnTo>
                  <a:pt x="596842" y="7809439"/>
                </a:lnTo>
                <a:lnTo>
                  <a:pt x="596624" y="7796739"/>
                </a:lnTo>
                <a:lnTo>
                  <a:pt x="595921" y="7796739"/>
                </a:lnTo>
                <a:lnTo>
                  <a:pt x="594278" y="7784039"/>
                </a:lnTo>
                <a:close/>
              </a:path>
              <a:path w="2717165" h="11289665">
                <a:moveTo>
                  <a:pt x="946109" y="7796739"/>
                </a:moveTo>
                <a:lnTo>
                  <a:pt x="924887" y="7796739"/>
                </a:lnTo>
                <a:lnTo>
                  <a:pt x="919933" y="7809439"/>
                </a:lnTo>
                <a:lnTo>
                  <a:pt x="941527" y="7809439"/>
                </a:lnTo>
                <a:lnTo>
                  <a:pt x="946109" y="7796739"/>
                </a:lnTo>
                <a:close/>
              </a:path>
              <a:path w="2717165" h="11289665">
                <a:moveTo>
                  <a:pt x="2189768" y="7618939"/>
                </a:moveTo>
                <a:lnTo>
                  <a:pt x="2153652" y="7618939"/>
                </a:lnTo>
                <a:lnTo>
                  <a:pt x="2143037" y="7631639"/>
                </a:lnTo>
                <a:lnTo>
                  <a:pt x="2132320" y="7644339"/>
                </a:lnTo>
                <a:lnTo>
                  <a:pt x="2121276" y="7644339"/>
                </a:lnTo>
                <a:lnTo>
                  <a:pt x="2109680" y="7657039"/>
                </a:lnTo>
                <a:lnTo>
                  <a:pt x="2086077" y="7669739"/>
                </a:lnTo>
                <a:lnTo>
                  <a:pt x="2061698" y="7669739"/>
                </a:lnTo>
                <a:lnTo>
                  <a:pt x="2037686" y="7682439"/>
                </a:lnTo>
                <a:lnTo>
                  <a:pt x="2015189" y="7695139"/>
                </a:lnTo>
                <a:lnTo>
                  <a:pt x="1974118" y="7720539"/>
                </a:lnTo>
                <a:lnTo>
                  <a:pt x="1931963" y="7745939"/>
                </a:lnTo>
                <a:lnTo>
                  <a:pt x="1891486" y="7771339"/>
                </a:lnTo>
                <a:lnTo>
                  <a:pt x="1855449" y="7809439"/>
                </a:lnTo>
                <a:lnTo>
                  <a:pt x="1872948" y="7809439"/>
                </a:lnTo>
                <a:lnTo>
                  <a:pt x="1894975" y="7796739"/>
                </a:lnTo>
                <a:lnTo>
                  <a:pt x="1917533" y="7784039"/>
                </a:lnTo>
                <a:lnTo>
                  <a:pt x="1940338" y="7758639"/>
                </a:lnTo>
                <a:lnTo>
                  <a:pt x="1985237" y="7733239"/>
                </a:lnTo>
                <a:lnTo>
                  <a:pt x="2008342" y="7720539"/>
                </a:lnTo>
                <a:lnTo>
                  <a:pt x="2032101" y="7707839"/>
                </a:lnTo>
                <a:lnTo>
                  <a:pt x="2075637" y="7682439"/>
                </a:lnTo>
                <a:lnTo>
                  <a:pt x="2097558" y="7682439"/>
                </a:lnTo>
                <a:lnTo>
                  <a:pt x="2119172" y="7669739"/>
                </a:lnTo>
                <a:lnTo>
                  <a:pt x="2127750" y="7657039"/>
                </a:lnTo>
                <a:lnTo>
                  <a:pt x="2143922" y="7657039"/>
                </a:lnTo>
                <a:lnTo>
                  <a:pt x="2151579" y="7644339"/>
                </a:lnTo>
                <a:lnTo>
                  <a:pt x="2161013" y="7631639"/>
                </a:lnTo>
                <a:lnTo>
                  <a:pt x="2180824" y="7631639"/>
                </a:lnTo>
                <a:lnTo>
                  <a:pt x="2189768" y="7618939"/>
                </a:lnTo>
                <a:close/>
              </a:path>
              <a:path w="2717165" h="11289665">
                <a:moveTo>
                  <a:pt x="1423029" y="7784039"/>
                </a:moveTo>
                <a:lnTo>
                  <a:pt x="1407544" y="7796739"/>
                </a:lnTo>
                <a:lnTo>
                  <a:pt x="1438382" y="7796739"/>
                </a:lnTo>
                <a:lnTo>
                  <a:pt x="1423029" y="7784039"/>
                </a:lnTo>
                <a:close/>
              </a:path>
              <a:path w="2717165" h="11289665">
                <a:moveTo>
                  <a:pt x="1889710" y="7618939"/>
                </a:moveTo>
                <a:lnTo>
                  <a:pt x="1877380" y="7618939"/>
                </a:lnTo>
                <a:lnTo>
                  <a:pt x="1874151" y="7644339"/>
                </a:lnTo>
                <a:lnTo>
                  <a:pt x="1870452" y="7669739"/>
                </a:lnTo>
                <a:lnTo>
                  <a:pt x="1866179" y="7707839"/>
                </a:lnTo>
                <a:lnTo>
                  <a:pt x="1861232" y="7733239"/>
                </a:lnTo>
                <a:lnTo>
                  <a:pt x="1857147" y="7745939"/>
                </a:lnTo>
                <a:lnTo>
                  <a:pt x="1851793" y="7771339"/>
                </a:lnTo>
                <a:lnTo>
                  <a:pt x="1846440" y="7784039"/>
                </a:lnTo>
                <a:lnTo>
                  <a:pt x="1842355" y="7796739"/>
                </a:lnTo>
                <a:lnTo>
                  <a:pt x="1857849" y="7796739"/>
                </a:lnTo>
                <a:lnTo>
                  <a:pt x="1859268" y="7784039"/>
                </a:lnTo>
                <a:lnTo>
                  <a:pt x="1863572" y="7771339"/>
                </a:lnTo>
                <a:lnTo>
                  <a:pt x="1867601" y="7758639"/>
                </a:lnTo>
                <a:lnTo>
                  <a:pt x="1871282" y="7745939"/>
                </a:lnTo>
                <a:lnTo>
                  <a:pt x="1874584" y="7720315"/>
                </a:lnTo>
                <a:lnTo>
                  <a:pt x="1879107" y="7695139"/>
                </a:lnTo>
                <a:lnTo>
                  <a:pt x="1882986" y="7669739"/>
                </a:lnTo>
                <a:lnTo>
                  <a:pt x="1886435" y="7644339"/>
                </a:lnTo>
                <a:lnTo>
                  <a:pt x="1889710" y="7618939"/>
                </a:lnTo>
                <a:close/>
              </a:path>
              <a:path w="2717165" h="11289665">
                <a:moveTo>
                  <a:pt x="569359" y="7733239"/>
                </a:moveTo>
                <a:lnTo>
                  <a:pt x="537049" y="7733239"/>
                </a:lnTo>
                <a:lnTo>
                  <a:pt x="544032" y="7745939"/>
                </a:lnTo>
                <a:lnTo>
                  <a:pt x="552870" y="7745939"/>
                </a:lnTo>
                <a:lnTo>
                  <a:pt x="565745" y="7758639"/>
                </a:lnTo>
                <a:lnTo>
                  <a:pt x="568473" y="7771339"/>
                </a:lnTo>
                <a:lnTo>
                  <a:pt x="571637" y="7784039"/>
                </a:lnTo>
                <a:lnTo>
                  <a:pt x="591898" y="7784039"/>
                </a:lnTo>
                <a:lnTo>
                  <a:pt x="588986" y="7771339"/>
                </a:lnTo>
                <a:lnTo>
                  <a:pt x="611245" y="7771339"/>
                </a:lnTo>
                <a:lnTo>
                  <a:pt x="590277" y="7758639"/>
                </a:lnTo>
                <a:lnTo>
                  <a:pt x="569359" y="7733239"/>
                </a:lnTo>
                <a:close/>
              </a:path>
              <a:path w="2717165" h="11289665">
                <a:moveTo>
                  <a:pt x="1390304" y="7606239"/>
                </a:moveTo>
                <a:lnTo>
                  <a:pt x="1389104" y="7606239"/>
                </a:lnTo>
                <a:lnTo>
                  <a:pt x="1359680" y="7618939"/>
                </a:lnTo>
                <a:lnTo>
                  <a:pt x="1337590" y="7631639"/>
                </a:lnTo>
                <a:lnTo>
                  <a:pt x="1324153" y="7657039"/>
                </a:lnTo>
                <a:lnTo>
                  <a:pt x="1320691" y="7682439"/>
                </a:lnTo>
                <a:lnTo>
                  <a:pt x="1328487" y="7720539"/>
                </a:lnTo>
                <a:lnTo>
                  <a:pt x="1346400" y="7745939"/>
                </a:lnTo>
                <a:lnTo>
                  <a:pt x="1373090" y="7771339"/>
                </a:lnTo>
                <a:lnTo>
                  <a:pt x="1407217" y="7784039"/>
                </a:lnTo>
                <a:lnTo>
                  <a:pt x="1438707" y="7784039"/>
                </a:lnTo>
                <a:lnTo>
                  <a:pt x="1468960" y="7771339"/>
                </a:lnTo>
                <a:lnTo>
                  <a:pt x="1494938" y="7758639"/>
                </a:lnTo>
                <a:lnTo>
                  <a:pt x="1393477" y="7758639"/>
                </a:lnTo>
                <a:lnTo>
                  <a:pt x="1375697" y="7745939"/>
                </a:lnTo>
                <a:lnTo>
                  <a:pt x="1342438" y="7707839"/>
                </a:lnTo>
                <a:lnTo>
                  <a:pt x="1336730" y="7669739"/>
                </a:lnTo>
                <a:lnTo>
                  <a:pt x="1341296" y="7657039"/>
                </a:lnTo>
                <a:lnTo>
                  <a:pt x="1351979" y="7644339"/>
                </a:lnTo>
                <a:lnTo>
                  <a:pt x="1366712" y="7631639"/>
                </a:lnTo>
                <a:lnTo>
                  <a:pt x="1402634" y="7631639"/>
                </a:lnTo>
                <a:lnTo>
                  <a:pt x="1399142" y="7618939"/>
                </a:lnTo>
                <a:lnTo>
                  <a:pt x="1391068" y="7618939"/>
                </a:lnTo>
                <a:lnTo>
                  <a:pt x="1390304" y="7606239"/>
                </a:lnTo>
                <a:close/>
              </a:path>
              <a:path w="2717165" h="11289665">
                <a:moveTo>
                  <a:pt x="96673" y="7657039"/>
                </a:moveTo>
                <a:lnTo>
                  <a:pt x="80088" y="7657039"/>
                </a:lnTo>
                <a:lnTo>
                  <a:pt x="75396" y="7669739"/>
                </a:lnTo>
                <a:lnTo>
                  <a:pt x="58265" y="7669739"/>
                </a:lnTo>
                <a:lnTo>
                  <a:pt x="58484" y="7682439"/>
                </a:lnTo>
                <a:lnTo>
                  <a:pt x="61975" y="7682439"/>
                </a:lnTo>
                <a:lnTo>
                  <a:pt x="52810" y="7695139"/>
                </a:lnTo>
                <a:lnTo>
                  <a:pt x="38952" y="7695139"/>
                </a:lnTo>
                <a:lnTo>
                  <a:pt x="40262" y="7707839"/>
                </a:lnTo>
                <a:lnTo>
                  <a:pt x="39825" y="7707839"/>
                </a:lnTo>
                <a:lnTo>
                  <a:pt x="34261" y="7720539"/>
                </a:lnTo>
                <a:lnTo>
                  <a:pt x="7092" y="7720539"/>
                </a:lnTo>
                <a:lnTo>
                  <a:pt x="7856" y="7733239"/>
                </a:lnTo>
                <a:lnTo>
                  <a:pt x="11565" y="7733239"/>
                </a:lnTo>
                <a:lnTo>
                  <a:pt x="5564" y="7745939"/>
                </a:lnTo>
                <a:lnTo>
                  <a:pt x="218" y="7745939"/>
                </a:lnTo>
                <a:lnTo>
                  <a:pt x="218" y="7771339"/>
                </a:lnTo>
                <a:lnTo>
                  <a:pt x="24551" y="7745939"/>
                </a:lnTo>
                <a:lnTo>
                  <a:pt x="48650" y="7720539"/>
                </a:lnTo>
                <a:lnTo>
                  <a:pt x="72073" y="7695139"/>
                </a:lnTo>
                <a:lnTo>
                  <a:pt x="94381" y="7669739"/>
                </a:lnTo>
                <a:lnTo>
                  <a:pt x="96673" y="7657039"/>
                </a:lnTo>
                <a:close/>
              </a:path>
              <a:path w="2717165" h="11289665">
                <a:moveTo>
                  <a:pt x="457675" y="7657039"/>
                </a:moveTo>
                <a:lnTo>
                  <a:pt x="435138" y="7657039"/>
                </a:lnTo>
                <a:lnTo>
                  <a:pt x="432665" y="7662598"/>
                </a:lnTo>
                <a:lnTo>
                  <a:pt x="439439" y="7669739"/>
                </a:lnTo>
                <a:lnTo>
                  <a:pt x="475728" y="7695139"/>
                </a:lnTo>
                <a:lnTo>
                  <a:pt x="468199" y="7695139"/>
                </a:lnTo>
                <a:lnTo>
                  <a:pt x="465362" y="7707839"/>
                </a:lnTo>
                <a:lnTo>
                  <a:pt x="500428" y="7707839"/>
                </a:lnTo>
                <a:lnTo>
                  <a:pt x="505878" y="7720539"/>
                </a:lnTo>
                <a:lnTo>
                  <a:pt x="511844" y="7720539"/>
                </a:lnTo>
                <a:lnTo>
                  <a:pt x="517371" y="7733239"/>
                </a:lnTo>
                <a:lnTo>
                  <a:pt x="522837" y="7745939"/>
                </a:lnTo>
                <a:lnTo>
                  <a:pt x="533666" y="7758639"/>
                </a:lnTo>
                <a:lnTo>
                  <a:pt x="535521" y="7771339"/>
                </a:lnTo>
                <a:lnTo>
                  <a:pt x="554384" y="7771339"/>
                </a:lnTo>
                <a:lnTo>
                  <a:pt x="549223" y="7758639"/>
                </a:lnTo>
                <a:lnTo>
                  <a:pt x="544032" y="7745939"/>
                </a:lnTo>
                <a:lnTo>
                  <a:pt x="542395" y="7745939"/>
                </a:lnTo>
                <a:lnTo>
                  <a:pt x="537049" y="7733239"/>
                </a:lnTo>
                <a:lnTo>
                  <a:pt x="569359" y="7733239"/>
                </a:lnTo>
                <a:lnTo>
                  <a:pt x="527229" y="7707839"/>
                </a:lnTo>
                <a:lnTo>
                  <a:pt x="480815" y="7682439"/>
                </a:lnTo>
                <a:lnTo>
                  <a:pt x="457675" y="7657039"/>
                </a:lnTo>
                <a:close/>
              </a:path>
              <a:path w="2717165" h="11289665">
                <a:moveTo>
                  <a:pt x="2501390" y="7618939"/>
                </a:moveTo>
                <a:lnTo>
                  <a:pt x="2497586" y="7631639"/>
                </a:lnTo>
                <a:lnTo>
                  <a:pt x="2495113" y="7631639"/>
                </a:lnTo>
                <a:lnTo>
                  <a:pt x="2495390" y="7644339"/>
                </a:lnTo>
                <a:lnTo>
                  <a:pt x="2509341" y="7669739"/>
                </a:lnTo>
                <a:lnTo>
                  <a:pt x="2522709" y="7707839"/>
                </a:lnTo>
                <a:lnTo>
                  <a:pt x="2537203" y="7733239"/>
                </a:lnTo>
                <a:lnTo>
                  <a:pt x="2554529" y="7771339"/>
                </a:lnTo>
                <a:lnTo>
                  <a:pt x="2558566" y="7771339"/>
                </a:lnTo>
                <a:lnTo>
                  <a:pt x="2562603" y="7758639"/>
                </a:lnTo>
                <a:lnTo>
                  <a:pt x="2561840" y="7758639"/>
                </a:lnTo>
                <a:lnTo>
                  <a:pt x="2551670" y="7720539"/>
                </a:lnTo>
                <a:lnTo>
                  <a:pt x="2537685" y="7695139"/>
                </a:lnTo>
                <a:lnTo>
                  <a:pt x="2521593" y="7657039"/>
                </a:lnTo>
                <a:lnTo>
                  <a:pt x="2505101" y="7631639"/>
                </a:lnTo>
                <a:lnTo>
                  <a:pt x="2501390" y="7618939"/>
                </a:lnTo>
                <a:close/>
              </a:path>
              <a:path w="2717165" h="11289665">
                <a:moveTo>
                  <a:pt x="1500114" y="7644339"/>
                </a:moveTo>
                <a:lnTo>
                  <a:pt x="1472357" y="7644339"/>
                </a:lnTo>
                <a:lnTo>
                  <a:pt x="1490549" y="7669739"/>
                </a:lnTo>
                <a:lnTo>
                  <a:pt x="1501449" y="7682439"/>
                </a:lnTo>
                <a:lnTo>
                  <a:pt x="1502630" y="7707839"/>
                </a:lnTo>
                <a:lnTo>
                  <a:pt x="1491669" y="7733239"/>
                </a:lnTo>
                <a:lnTo>
                  <a:pt x="1475180" y="7745939"/>
                </a:lnTo>
                <a:lnTo>
                  <a:pt x="1455499" y="7758639"/>
                </a:lnTo>
                <a:lnTo>
                  <a:pt x="1494938" y="7758639"/>
                </a:lnTo>
                <a:lnTo>
                  <a:pt x="1513601" y="7733239"/>
                </a:lnTo>
                <a:lnTo>
                  <a:pt x="1520998" y="7695139"/>
                </a:lnTo>
                <a:lnTo>
                  <a:pt x="1515906" y="7669739"/>
                </a:lnTo>
                <a:lnTo>
                  <a:pt x="1500114" y="7644339"/>
                </a:lnTo>
                <a:close/>
              </a:path>
              <a:path w="2717165" h="11289665">
                <a:moveTo>
                  <a:pt x="1385176" y="7631639"/>
                </a:moveTo>
                <a:lnTo>
                  <a:pt x="1381814" y="7631639"/>
                </a:lnTo>
                <a:lnTo>
                  <a:pt x="1369218" y="7644339"/>
                </a:lnTo>
                <a:lnTo>
                  <a:pt x="1361165" y="7657039"/>
                </a:lnTo>
                <a:lnTo>
                  <a:pt x="1357571" y="7682439"/>
                </a:lnTo>
                <a:lnTo>
                  <a:pt x="1359656" y="7695139"/>
                </a:lnTo>
                <a:lnTo>
                  <a:pt x="1368196" y="7720539"/>
                </a:lnTo>
                <a:lnTo>
                  <a:pt x="1381952" y="7733239"/>
                </a:lnTo>
                <a:lnTo>
                  <a:pt x="1399688" y="7745939"/>
                </a:lnTo>
                <a:lnTo>
                  <a:pt x="1437673" y="7745939"/>
                </a:lnTo>
                <a:lnTo>
                  <a:pt x="1455616" y="7733239"/>
                </a:lnTo>
                <a:lnTo>
                  <a:pt x="1469192" y="7720539"/>
                </a:lnTo>
                <a:lnTo>
                  <a:pt x="1406016" y="7720539"/>
                </a:lnTo>
                <a:lnTo>
                  <a:pt x="1385817" y="7707839"/>
                </a:lnTo>
                <a:lnTo>
                  <a:pt x="1374701" y="7682439"/>
                </a:lnTo>
                <a:lnTo>
                  <a:pt x="1376924" y="7669739"/>
                </a:lnTo>
                <a:lnTo>
                  <a:pt x="1402005" y="7644339"/>
                </a:lnTo>
                <a:lnTo>
                  <a:pt x="1387249" y="7644339"/>
                </a:lnTo>
                <a:lnTo>
                  <a:pt x="1385176" y="7631639"/>
                </a:lnTo>
                <a:close/>
              </a:path>
              <a:path w="2717165" h="11289665">
                <a:moveTo>
                  <a:pt x="503933" y="7720539"/>
                </a:moveTo>
                <a:lnTo>
                  <a:pt x="482643" y="7720539"/>
                </a:lnTo>
                <a:lnTo>
                  <a:pt x="486429" y="7733239"/>
                </a:lnTo>
                <a:lnTo>
                  <a:pt x="510528" y="7733239"/>
                </a:lnTo>
                <a:lnTo>
                  <a:pt x="503933" y="7720539"/>
                </a:lnTo>
                <a:close/>
              </a:path>
              <a:path w="2717165" h="11289665">
                <a:moveTo>
                  <a:pt x="18003" y="7707839"/>
                </a:moveTo>
                <a:lnTo>
                  <a:pt x="2618" y="7707839"/>
                </a:lnTo>
                <a:lnTo>
                  <a:pt x="2291" y="7720539"/>
                </a:lnTo>
                <a:lnTo>
                  <a:pt x="18330" y="7720539"/>
                </a:lnTo>
                <a:lnTo>
                  <a:pt x="18003" y="7707839"/>
                </a:lnTo>
                <a:close/>
              </a:path>
              <a:path w="2717165" h="11289665">
                <a:moveTo>
                  <a:pt x="489476" y="7707839"/>
                </a:moveTo>
                <a:lnTo>
                  <a:pt x="462962" y="7707839"/>
                </a:lnTo>
                <a:lnTo>
                  <a:pt x="462533" y="7720315"/>
                </a:lnTo>
                <a:lnTo>
                  <a:pt x="462743" y="7720539"/>
                </a:lnTo>
                <a:lnTo>
                  <a:pt x="496766" y="7720539"/>
                </a:lnTo>
                <a:lnTo>
                  <a:pt x="489476" y="7707839"/>
                </a:lnTo>
                <a:close/>
              </a:path>
              <a:path w="2717165" h="11289665">
                <a:moveTo>
                  <a:pt x="1466246" y="7657039"/>
                </a:moveTo>
                <a:lnTo>
                  <a:pt x="1449656" y="7657039"/>
                </a:lnTo>
                <a:lnTo>
                  <a:pt x="1447547" y="7669739"/>
                </a:lnTo>
                <a:lnTo>
                  <a:pt x="1450316" y="7669739"/>
                </a:lnTo>
                <a:lnTo>
                  <a:pt x="1459783" y="7682439"/>
                </a:lnTo>
                <a:lnTo>
                  <a:pt x="1461159" y="7695139"/>
                </a:lnTo>
                <a:lnTo>
                  <a:pt x="1455395" y="7707839"/>
                </a:lnTo>
                <a:lnTo>
                  <a:pt x="1443442" y="7720539"/>
                </a:lnTo>
                <a:lnTo>
                  <a:pt x="1469192" y="7720539"/>
                </a:lnTo>
                <a:lnTo>
                  <a:pt x="1476573" y="7707839"/>
                </a:lnTo>
                <a:lnTo>
                  <a:pt x="1478971" y="7695139"/>
                </a:lnTo>
                <a:lnTo>
                  <a:pt x="1475744" y="7669739"/>
                </a:lnTo>
                <a:lnTo>
                  <a:pt x="1466246" y="7657039"/>
                </a:lnTo>
                <a:close/>
              </a:path>
              <a:path w="2717165" h="11289665">
                <a:moveTo>
                  <a:pt x="47027" y="7682439"/>
                </a:moveTo>
                <a:lnTo>
                  <a:pt x="28914" y="7682439"/>
                </a:lnTo>
                <a:lnTo>
                  <a:pt x="28914" y="7695139"/>
                </a:lnTo>
                <a:lnTo>
                  <a:pt x="48554" y="7695139"/>
                </a:lnTo>
                <a:lnTo>
                  <a:pt x="47027" y="7682439"/>
                </a:lnTo>
                <a:close/>
              </a:path>
              <a:path w="2717165" h="11289665">
                <a:moveTo>
                  <a:pt x="435465" y="7644339"/>
                </a:moveTo>
                <a:lnTo>
                  <a:pt x="429137" y="7644339"/>
                </a:lnTo>
                <a:lnTo>
                  <a:pt x="420780" y="7657039"/>
                </a:lnTo>
                <a:lnTo>
                  <a:pt x="413016" y="7669739"/>
                </a:lnTo>
                <a:lnTo>
                  <a:pt x="406275" y="7682439"/>
                </a:lnTo>
                <a:lnTo>
                  <a:pt x="400986" y="7695139"/>
                </a:lnTo>
                <a:lnTo>
                  <a:pt x="414298" y="7695139"/>
                </a:lnTo>
                <a:lnTo>
                  <a:pt x="418229" y="7682439"/>
                </a:lnTo>
                <a:lnTo>
                  <a:pt x="423572" y="7669739"/>
                </a:lnTo>
                <a:lnTo>
                  <a:pt x="429488" y="7669739"/>
                </a:lnTo>
                <a:lnTo>
                  <a:pt x="432665" y="7662598"/>
                </a:lnTo>
                <a:lnTo>
                  <a:pt x="427391" y="7657039"/>
                </a:lnTo>
                <a:lnTo>
                  <a:pt x="457675" y="7657039"/>
                </a:lnTo>
                <a:lnTo>
                  <a:pt x="435465" y="7644339"/>
                </a:lnTo>
                <a:close/>
              </a:path>
              <a:path w="2717165" h="11289665">
                <a:moveTo>
                  <a:pt x="2716451" y="7669739"/>
                </a:moveTo>
                <a:lnTo>
                  <a:pt x="2704108" y="7669739"/>
                </a:lnTo>
                <a:lnTo>
                  <a:pt x="2710295" y="7682439"/>
                </a:lnTo>
                <a:lnTo>
                  <a:pt x="2716451" y="7682439"/>
                </a:lnTo>
                <a:lnTo>
                  <a:pt x="2716451" y="7669739"/>
                </a:lnTo>
                <a:close/>
              </a:path>
              <a:path w="2717165" h="11289665">
                <a:moveTo>
                  <a:pt x="69940" y="7657039"/>
                </a:moveTo>
                <a:lnTo>
                  <a:pt x="53355" y="7657039"/>
                </a:lnTo>
                <a:lnTo>
                  <a:pt x="53246" y="7669739"/>
                </a:lnTo>
                <a:lnTo>
                  <a:pt x="71904" y="7669739"/>
                </a:lnTo>
                <a:lnTo>
                  <a:pt x="69940" y="7657039"/>
                </a:lnTo>
                <a:close/>
              </a:path>
              <a:path w="2717165" h="11289665">
                <a:moveTo>
                  <a:pt x="855356" y="7593539"/>
                </a:moveTo>
                <a:lnTo>
                  <a:pt x="849109" y="7593539"/>
                </a:lnTo>
                <a:lnTo>
                  <a:pt x="836805" y="7606239"/>
                </a:lnTo>
                <a:lnTo>
                  <a:pt x="799136" y="7644339"/>
                </a:lnTo>
                <a:lnTo>
                  <a:pt x="796520" y="7657039"/>
                </a:lnTo>
                <a:lnTo>
                  <a:pt x="796381" y="7657039"/>
                </a:lnTo>
                <a:lnTo>
                  <a:pt x="798737" y="7669739"/>
                </a:lnTo>
                <a:lnTo>
                  <a:pt x="803609" y="7669739"/>
                </a:lnTo>
                <a:lnTo>
                  <a:pt x="816844" y="7657039"/>
                </a:lnTo>
                <a:lnTo>
                  <a:pt x="829864" y="7631639"/>
                </a:lnTo>
                <a:lnTo>
                  <a:pt x="842414" y="7618939"/>
                </a:lnTo>
                <a:lnTo>
                  <a:pt x="854237" y="7606239"/>
                </a:lnTo>
                <a:lnTo>
                  <a:pt x="855737" y="7606239"/>
                </a:lnTo>
                <a:lnTo>
                  <a:pt x="855356" y="7593539"/>
                </a:lnTo>
                <a:close/>
              </a:path>
              <a:path w="2717165" h="11289665">
                <a:moveTo>
                  <a:pt x="2542192" y="7580839"/>
                </a:moveTo>
                <a:lnTo>
                  <a:pt x="2501828" y="7580839"/>
                </a:lnTo>
                <a:lnTo>
                  <a:pt x="2594696" y="7631639"/>
                </a:lnTo>
                <a:lnTo>
                  <a:pt x="2642148" y="7644339"/>
                </a:lnTo>
                <a:lnTo>
                  <a:pt x="2690264" y="7669739"/>
                </a:lnTo>
                <a:lnTo>
                  <a:pt x="2708923" y="7669739"/>
                </a:lnTo>
                <a:lnTo>
                  <a:pt x="2701394" y="7657039"/>
                </a:lnTo>
                <a:lnTo>
                  <a:pt x="2691901" y="7657039"/>
                </a:lnTo>
                <a:lnTo>
                  <a:pt x="2649738" y="7631639"/>
                </a:lnTo>
                <a:lnTo>
                  <a:pt x="2607298" y="7618939"/>
                </a:lnTo>
                <a:lnTo>
                  <a:pt x="2564225" y="7593539"/>
                </a:lnTo>
                <a:lnTo>
                  <a:pt x="2542192" y="7580839"/>
                </a:lnTo>
                <a:close/>
              </a:path>
              <a:path w="2717165" h="11289665">
                <a:moveTo>
                  <a:pt x="116095" y="7644339"/>
                </a:moveTo>
                <a:lnTo>
                  <a:pt x="90126" y="7644339"/>
                </a:lnTo>
                <a:lnTo>
                  <a:pt x="84889" y="7657039"/>
                </a:lnTo>
                <a:lnTo>
                  <a:pt x="115549" y="7657039"/>
                </a:lnTo>
                <a:lnTo>
                  <a:pt x="116095" y="7644339"/>
                </a:lnTo>
                <a:close/>
              </a:path>
              <a:path w="2717165" h="11289665">
                <a:moveTo>
                  <a:pt x="1475412" y="7618939"/>
                </a:moveTo>
                <a:lnTo>
                  <a:pt x="1470065" y="7618939"/>
                </a:lnTo>
                <a:lnTo>
                  <a:pt x="1465373" y="7631639"/>
                </a:lnTo>
                <a:lnTo>
                  <a:pt x="1463846" y="7631639"/>
                </a:lnTo>
                <a:lnTo>
                  <a:pt x="1457517" y="7644339"/>
                </a:lnTo>
                <a:lnTo>
                  <a:pt x="1453371" y="7657039"/>
                </a:lnTo>
                <a:lnTo>
                  <a:pt x="1470502" y="7657039"/>
                </a:lnTo>
                <a:lnTo>
                  <a:pt x="1472357" y="7644339"/>
                </a:lnTo>
                <a:lnTo>
                  <a:pt x="1500114" y="7644339"/>
                </a:lnTo>
                <a:lnTo>
                  <a:pt x="1475412" y="7618939"/>
                </a:lnTo>
                <a:close/>
              </a:path>
              <a:path w="2717165" h="11289665">
                <a:moveTo>
                  <a:pt x="87362" y="7618939"/>
                </a:moveTo>
                <a:lnTo>
                  <a:pt x="58156" y="7618939"/>
                </a:lnTo>
                <a:lnTo>
                  <a:pt x="71918" y="7631639"/>
                </a:lnTo>
                <a:lnTo>
                  <a:pt x="78824" y="7644339"/>
                </a:lnTo>
                <a:lnTo>
                  <a:pt x="123726" y="7644339"/>
                </a:lnTo>
                <a:lnTo>
                  <a:pt x="133089" y="7631639"/>
                </a:lnTo>
                <a:lnTo>
                  <a:pt x="94381" y="7631639"/>
                </a:lnTo>
                <a:lnTo>
                  <a:pt x="87362" y="7618939"/>
                </a:lnTo>
                <a:close/>
              </a:path>
              <a:path w="2717165" h="11289665">
                <a:moveTo>
                  <a:pt x="1405166" y="7631639"/>
                </a:moveTo>
                <a:lnTo>
                  <a:pt x="1396524" y="7631639"/>
                </a:lnTo>
                <a:lnTo>
                  <a:pt x="1391723" y="7644339"/>
                </a:lnTo>
                <a:lnTo>
                  <a:pt x="1404884" y="7644339"/>
                </a:lnTo>
                <a:lnTo>
                  <a:pt x="1405166" y="7631639"/>
                </a:lnTo>
                <a:close/>
              </a:path>
              <a:path w="2717165" h="11289665">
                <a:moveTo>
                  <a:pt x="141920" y="7618939"/>
                </a:moveTo>
                <a:lnTo>
                  <a:pt x="108893" y="7618939"/>
                </a:lnTo>
                <a:lnTo>
                  <a:pt x="112712" y="7631639"/>
                </a:lnTo>
                <a:lnTo>
                  <a:pt x="133089" y="7631639"/>
                </a:lnTo>
                <a:lnTo>
                  <a:pt x="141920" y="7618939"/>
                </a:lnTo>
                <a:close/>
              </a:path>
              <a:path w="2717165" h="11289665">
                <a:moveTo>
                  <a:pt x="2507031" y="7504639"/>
                </a:moveTo>
                <a:lnTo>
                  <a:pt x="2489937" y="7504639"/>
                </a:lnTo>
                <a:lnTo>
                  <a:pt x="2488735" y="7517339"/>
                </a:lnTo>
                <a:lnTo>
                  <a:pt x="2487098" y="7517339"/>
                </a:lnTo>
                <a:lnTo>
                  <a:pt x="2485114" y="7520898"/>
                </a:lnTo>
                <a:lnTo>
                  <a:pt x="2514512" y="7542739"/>
                </a:lnTo>
                <a:lnTo>
                  <a:pt x="2531674" y="7542739"/>
                </a:lnTo>
                <a:lnTo>
                  <a:pt x="2548855" y="7555439"/>
                </a:lnTo>
                <a:lnTo>
                  <a:pt x="2590586" y="7568139"/>
                </a:lnTo>
                <a:lnTo>
                  <a:pt x="2674414" y="7618939"/>
                </a:lnTo>
                <a:lnTo>
                  <a:pt x="2716451" y="7631639"/>
                </a:lnTo>
                <a:lnTo>
                  <a:pt x="2716451" y="7606239"/>
                </a:lnTo>
                <a:lnTo>
                  <a:pt x="2643442" y="7580839"/>
                </a:lnTo>
                <a:lnTo>
                  <a:pt x="2607034" y="7555439"/>
                </a:lnTo>
                <a:lnTo>
                  <a:pt x="2570678" y="7542739"/>
                </a:lnTo>
                <a:lnTo>
                  <a:pt x="2507031" y="7504639"/>
                </a:lnTo>
                <a:close/>
              </a:path>
              <a:path w="2717165" h="11289665">
                <a:moveTo>
                  <a:pt x="66449" y="7606239"/>
                </a:moveTo>
                <a:lnTo>
                  <a:pt x="57229" y="7606239"/>
                </a:lnTo>
                <a:lnTo>
                  <a:pt x="55800" y="7618939"/>
                </a:lnTo>
                <a:lnTo>
                  <a:pt x="80374" y="7618939"/>
                </a:lnTo>
                <a:lnTo>
                  <a:pt x="66449" y="7606239"/>
                </a:lnTo>
                <a:close/>
              </a:path>
              <a:path w="2717165" h="11289665">
                <a:moveTo>
                  <a:pt x="122082" y="7606239"/>
                </a:moveTo>
                <a:lnTo>
                  <a:pt x="103296" y="7606239"/>
                </a:lnTo>
                <a:lnTo>
                  <a:pt x="105183" y="7618939"/>
                </a:lnTo>
                <a:lnTo>
                  <a:pt x="125483" y="7618939"/>
                </a:lnTo>
                <a:lnTo>
                  <a:pt x="122082" y="7606239"/>
                </a:lnTo>
                <a:close/>
              </a:path>
              <a:path w="2717165" h="11289665">
                <a:moveTo>
                  <a:pt x="255649" y="7491939"/>
                </a:moveTo>
                <a:lnTo>
                  <a:pt x="234241" y="7491939"/>
                </a:lnTo>
                <a:lnTo>
                  <a:pt x="226366" y="7504639"/>
                </a:lnTo>
                <a:lnTo>
                  <a:pt x="218675" y="7517339"/>
                </a:lnTo>
                <a:lnTo>
                  <a:pt x="192691" y="7517339"/>
                </a:lnTo>
                <a:lnTo>
                  <a:pt x="196838" y="7530039"/>
                </a:lnTo>
                <a:lnTo>
                  <a:pt x="203275" y="7530039"/>
                </a:lnTo>
                <a:lnTo>
                  <a:pt x="199125" y="7542739"/>
                </a:lnTo>
                <a:lnTo>
                  <a:pt x="190540" y="7542739"/>
                </a:lnTo>
                <a:lnTo>
                  <a:pt x="186145" y="7555439"/>
                </a:lnTo>
                <a:lnTo>
                  <a:pt x="172506" y="7555439"/>
                </a:lnTo>
                <a:lnTo>
                  <a:pt x="176761" y="7568139"/>
                </a:lnTo>
                <a:lnTo>
                  <a:pt x="166068" y="7568139"/>
                </a:lnTo>
                <a:lnTo>
                  <a:pt x="164213" y="7580839"/>
                </a:lnTo>
                <a:lnTo>
                  <a:pt x="141300" y="7580839"/>
                </a:lnTo>
                <a:lnTo>
                  <a:pt x="145882" y="7593539"/>
                </a:lnTo>
                <a:lnTo>
                  <a:pt x="141559" y="7606239"/>
                </a:lnTo>
                <a:lnTo>
                  <a:pt x="136974" y="7606239"/>
                </a:lnTo>
                <a:lnTo>
                  <a:pt x="132134" y="7618939"/>
                </a:lnTo>
                <a:lnTo>
                  <a:pt x="149810" y="7618939"/>
                </a:lnTo>
                <a:lnTo>
                  <a:pt x="161605" y="7593539"/>
                </a:lnTo>
                <a:lnTo>
                  <a:pt x="174197" y="7580839"/>
                </a:lnTo>
                <a:lnTo>
                  <a:pt x="187034" y="7568139"/>
                </a:lnTo>
                <a:lnTo>
                  <a:pt x="199565" y="7555439"/>
                </a:lnTo>
                <a:lnTo>
                  <a:pt x="213177" y="7542739"/>
                </a:lnTo>
                <a:lnTo>
                  <a:pt x="227116" y="7530039"/>
                </a:lnTo>
                <a:lnTo>
                  <a:pt x="241301" y="7504639"/>
                </a:lnTo>
                <a:lnTo>
                  <a:pt x="255649" y="7491939"/>
                </a:lnTo>
                <a:close/>
              </a:path>
              <a:path w="2717165" h="11289665">
                <a:moveTo>
                  <a:pt x="1136837" y="7542739"/>
                </a:moveTo>
                <a:lnTo>
                  <a:pt x="1124808" y="7542739"/>
                </a:lnTo>
                <a:lnTo>
                  <a:pt x="1123580" y="7555439"/>
                </a:lnTo>
                <a:lnTo>
                  <a:pt x="1122844" y="7555439"/>
                </a:lnTo>
                <a:lnTo>
                  <a:pt x="1121125" y="7568139"/>
                </a:lnTo>
                <a:lnTo>
                  <a:pt x="1117368" y="7568139"/>
                </a:lnTo>
                <a:lnTo>
                  <a:pt x="1112505" y="7580839"/>
                </a:lnTo>
                <a:lnTo>
                  <a:pt x="1107704" y="7580839"/>
                </a:lnTo>
                <a:lnTo>
                  <a:pt x="1104431" y="7593539"/>
                </a:lnTo>
                <a:lnTo>
                  <a:pt x="1095375" y="7593539"/>
                </a:lnTo>
                <a:lnTo>
                  <a:pt x="1093073" y="7606239"/>
                </a:lnTo>
                <a:lnTo>
                  <a:pt x="1092592" y="7606239"/>
                </a:lnTo>
                <a:lnTo>
                  <a:pt x="1094239" y="7618939"/>
                </a:lnTo>
                <a:lnTo>
                  <a:pt x="1098321" y="7618939"/>
                </a:lnTo>
                <a:lnTo>
                  <a:pt x="1114957" y="7593539"/>
                </a:lnTo>
                <a:lnTo>
                  <a:pt x="1127563" y="7580839"/>
                </a:lnTo>
                <a:lnTo>
                  <a:pt x="1135177" y="7568139"/>
                </a:lnTo>
                <a:lnTo>
                  <a:pt x="1136837" y="7542739"/>
                </a:lnTo>
                <a:close/>
              </a:path>
              <a:path w="2717165" h="11289665">
                <a:moveTo>
                  <a:pt x="1128326" y="7606239"/>
                </a:moveTo>
                <a:lnTo>
                  <a:pt x="1114360" y="7606239"/>
                </a:lnTo>
                <a:lnTo>
                  <a:pt x="1114033" y="7618939"/>
                </a:lnTo>
                <a:lnTo>
                  <a:pt x="1123307" y="7618939"/>
                </a:lnTo>
                <a:lnTo>
                  <a:pt x="1128326" y="7606239"/>
                </a:lnTo>
                <a:close/>
              </a:path>
              <a:path w="2717165" h="11289665">
                <a:moveTo>
                  <a:pt x="1919647" y="7606239"/>
                </a:moveTo>
                <a:lnTo>
                  <a:pt x="1819945" y="7606239"/>
                </a:lnTo>
                <a:lnTo>
                  <a:pt x="1835590" y="7618939"/>
                </a:lnTo>
                <a:lnTo>
                  <a:pt x="1904725" y="7618939"/>
                </a:lnTo>
                <a:lnTo>
                  <a:pt x="1919647" y="7606239"/>
                </a:lnTo>
                <a:close/>
              </a:path>
              <a:path w="2717165" h="11289665">
                <a:moveTo>
                  <a:pt x="2192359" y="7606239"/>
                </a:moveTo>
                <a:lnTo>
                  <a:pt x="2066253" y="7606239"/>
                </a:lnTo>
                <a:lnTo>
                  <a:pt x="2087259" y="7618939"/>
                </a:lnTo>
                <a:lnTo>
                  <a:pt x="2192189" y="7618939"/>
                </a:lnTo>
                <a:lnTo>
                  <a:pt x="2192359" y="7606239"/>
                </a:lnTo>
                <a:close/>
              </a:path>
              <a:path w="2717165" h="11289665">
                <a:moveTo>
                  <a:pt x="113040" y="7593539"/>
                </a:moveTo>
                <a:lnTo>
                  <a:pt x="108728" y="7593539"/>
                </a:lnTo>
                <a:lnTo>
                  <a:pt x="104979" y="7606239"/>
                </a:lnTo>
                <a:lnTo>
                  <a:pt x="117760" y="7606239"/>
                </a:lnTo>
                <a:lnTo>
                  <a:pt x="113040" y="7593539"/>
                </a:lnTo>
                <a:close/>
              </a:path>
              <a:path w="2717165" h="11289665">
                <a:moveTo>
                  <a:pt x="1095375" y="7593539"/>
                </a:moveTo>
                <a:lnTo>
                  <a:pt x="1074971" y="7593539"/>
                </a:lnTo>
                <a:lnTo>
                  <a:pt x="1071916" y="7606239"/>
                </a:lnTo>
                <a:lnTo>
                  <a:pt x="1089919" y="7606239"/>
                </a:lnTo>
                <a:lnTo>
                  <a:pt x="1095375" y="7593539"/>
                </a:lnTo>
                <a:close/>
              </a:path>
              <a:path w="2717165" h="11289665">
                <a:moveTo>
                  <a:pt x="1153204" y="7542739"/>
                </a:moveTo>
                <a:lnTo>
                  <a:pt x="1145348" y="7542739"/>
                </a:lnTo>
                <a:lnTo>
                  <a:pt x="1143602" y="7555439"/>
                </a:lnTo>
                <a:lnTo>
                  <a:pt x="1141096" y="7555439"/>
                </a:lnTo>
                <a:lnTo>
                  <a:pt x="1139429" y="7568139"/>
                </a:lnTo>
                <a:lnTo>
                  <a:pt x="1137802" y="7568139"/>
                </a:lnTo>
                <a:lnTo>
                  <a:pt x="1135419" y="7580839"/>
                </a:lnTo>
                <a:lnTo>
                  <a:pt x="1130867" y="7580839"/>
                </a:lnTo>
                <a:lnTo>
                  <a:pt x="1119676" y="7606239"/>
                </a:lnTo>
                <a:lnTo>
                  <a:pt x="1137928" y="7606239"/>
                </a:lnTo>
                <a:lnTo>
                  <a:pt x="1142184" y="7593539"/>
                </a:lnTo>
                <a:lnTo>
                  <a:pt x="1146003" y="7593539"/>
                </a:lnTo>
                <a:lnTo>
                  <a:pt x="1149966" y="7580839"/>
                </a:lnTo>
                <a:lnTo>
                  <a:pt x="1152754" y="7568139"/>
                </a:lnTo>
                <a:lnTo>
                  <a:pt x="1153966" y="7555439"/>
                </a:lnTo>
                <a:lnTo>
                  <a:pt x="1153204" y="7542739"/>
                </a:lnTo>
                <a:close/>
              </a:path>
              <a:path w="2717165" h="11289665">
                <a:moveTo>
                  <a:pt x="1158332" y="7593539"/>
                </a:moveTo>
                <a:lnTo>
                  <a:pt x="1151145" y="7593539"/>
                </a:lnTo>
                <a:lnTo>
                  <a:pt x="1154263" y="7606239"/>
                </a:lnTo>
                <a:lnTo>
                  <a:pt x="1158332" y="7593539"/>
                </a:lnTo>
                <a:close/>
              </a:path>
              <a:path w="2717165" h="11289665">
                <a:moveTo>
                  <a:pt x="1956159" y="7593539"/>
                </a:moveTo>
                <a:lnTo>
                  <a:pt x="1739573" y="7593539"/>
                </a:lnTo>
                <a:lnTo>
                  <a:pt x="1750879" y="7606239"/>
                </a:lnTo>
                <a:lnTo>
                  <a:pt x="1955504" y="7606239"/>
                </a:lnTo>
                <a:lnTo>
                  <a:pt x="1956159" y="7593539"/>
                </a:lnTo>
                <a:close/>
              </a:path>
              <a:path w="2717165" h="11289665">
                <a:moveTo>
                  <a:pt x="2087446" y="7593539"/>
                </a:moveTo>
                <a:lnTo>
                  <a:pt x="2020421" y="7593539"/>
                </a:lnTo>
                <a:lnTo>
                  <a:pt x="2035470" y="7606239"/>
                </a:lnTo>
                <a:lnTo>
                  <a:pt x="2113703" y="7606239"/>
                </a:lnTo>
                <a:lnTo>
                  <a:pt x="2087446" y="7593539"/>
                </a:lnTo>
                <a:close/>
              </a:path>
              <a:path w="2717165" h="11289665">
                <a:moveTo>
                  <a:pt x="2045910" y="7378827"/>
                </a:moveTo>
                <a:lnTo>
                  <a:pt x="2046504" y="7390339"/>
                </a:lnTo>
                <a:lnTo>
                  <a:pt x="2046722" y="7390339"/>
                </a:lnTo>
                <a:lnTo>
                  <a:pt x="2043885" y="7403039"/>
                </a:lnTo>
                <a:lnTo>
                  <a:pt x="2048468" y="7403039"/>
                </a:lnTo>
                <a:lnTo>
                  <a:pt x="2072269" y="7453839"/>
                </a:lnTo>
                <a:lnTo>
                  <a:pt x="2120437" y="7530039"/>
                </a:lnTo>
                <a:lnTo>
                  <a:pt x="2143987" y="7568139"/>
                </a:lnTo>
                <a:lnTo>
                  <a:pt x="2166636" y="7606239"/>
                </a:lnTo>
                <a:lnTo>
                  <a:pt x="2180602" y="7606239"/>
                </a:lnTo>
                <a:lnTo>
                  <a:pt x="2162611" y="7580839"/>
                </a:lnTo>
                <a:lnTo>
                  <a:pt x="2147146" y="7555439"/>
                </a:lnTo>
                <a:lnTo>
                  <a:pt x="2133052" y="7517339"/>
                </a:lnTo>
                <a:lnTo>
                  <a:pt x="2119172" y="7491939"/>
                </a:lnTo>
                <a:lnTo>
                  <a:pt x="2103375" y="7466539"/>
                </a:lnTo>
                <a:lnTo>
                  <a:pt x="2084857" y="7428439"/>
                </a:lnTo>
                <a:lnTo>
                  <a:pt x="2045910" y="7378827"/>
                </a:lnTo>
                <a:close/>
              </a:path>
              <a:path w="2717165" h="11289665">
                <a:moveTo>
                  <a:pt x="2520159" y="7568139"/>
                </a:moveTo>
                <a:lnTo>
                  <a:pt x="2480234" y="7568139"/>
                </a:lnTo>
                <a:lnTo>
                  <a:pt x="2476405" y="7580839"/>
                </a:lnTo>
                <a:lnTo>
                  <a:pt x="2469094" y="7606239"/>
                </a:lnTo>
                <a:lnTo>
                  <a:pt x="2481976" y="7606239"/>
                </a:lnTo>
                <a:lnTo>
                  <a:pt x="2486334" y="7593539"/>
                </a:lnTo>
                <a:lnTo>
                  <a:pt x="2490262" y="7580839"/>
                </a:lnTo>
                <a:lnTo>
                  <a:pt x="2542192" y="7580839"/>
                </a:lnTo>
                <a:lnTo>
                  <a:pt x="2520159" y="7568139"/>
                </a:lnTo>
                <a:close/>
              </a:path>
              <a:path w="2717165" h="11289665">
                <a:moveTo>
                  <a:pt x="946732" y="7390339"/>
                </a:moveTo>
                <a:lnTo>
                  <a:pt x="902724" y="7390339"/>
                </a:lnTo>
                <a:lnTo>
                  <a:pt x="863524" y="7415739"/>
                </a:lnTo>
                <a:lnTo>
                  <a:pt x="838634" y="7453839"/>
                </a:lnTo>
                <a:lnTo>
                  <a:pt x="833075" y="7479239"/>
                </a:lnTo>
                <a:lnTo>
                  <a:pt x="831392" y="7504639"/>
                </a:lnTo>
                <a:lnTo>
                  <a:pt x="833739" y="7517339"/>
                </a:lnTo>
                <a:lnTo>
                  <a:pt x="840271" y="7542739"/>
                </a:lnTo>
                <a:lnTo>
                  <a:pt x="856295" y="7568139"/>
                </a:lnTo>
                <a:lnTo>
                  <a:pt x="880901" y="7580839"/>
                </a:lnTo>
                <a:lnTo>
                  <a:pt x="909088" y="7593539"/>
                </a:lnTo>
                <a:lnTo>
                  <a:pt x="973101" y="7593539"/>
                </a:lnTo>
                <a:lnTo>
                  <a:pt x="991536" y="7580839"/>
                </a:lnTo>
                <a:lnTo>
                  <a:pt x="924606" y="7580839"/>
                </a:lnTo>
                <a:lnTo>
                  <a:pt x="901796" y="7568139"/>
                </a:lnTo>
                <a:lnTo>
                  <a:pt x="880521" y="7555439"/>
                </a:lnTo>
                <a:lnTo>
                  <a:pt x="863184" y="7542739"/>
                </a:lnTo>
                <a:lnTo>
                  <a:pt x="848285" y="7517339"/>
                </a:lnTo>
                <a:lnTo>
                  <a:pt x="843667" y="7491939"/>
                </a:lnTo>
                <a:lnTo>
                  <a:pt x="847825" y="7466539"/>
                </a:lnTo>
                <a:lnTo>
                  <a:pt x="859256" y="7441139"/>
                </a:lnTo>
                <a:lnTo>
                  <a:pt x="872004" y="7428439"/>
                </a:lnTo>
                <a:lnTo>
                  <a:pt x="887912" y="7415739"/>
                </a:lnTo>
                <a:lnTo>
                  <a:pt x="905641" y="7415739"/>
                </a:lnTo>
                <a:lnTo>
                  <a:pt x="923851" y="7403039"/>
                </a:lnTo>
                <a:lnTo>
                  <a:pt x="966388" y="7403039"/>
                </a:lnTo>
                <a:lnTo>
                  <a:pt x="946732" y="7390339"/>
                </a:lnTo>
                <a:close/>
              </a:path>
              <a:path w="2717165" h="11289665">
                <a:moveTo>
                  <a:pt x="1086891" y="7580839"/>
                </a:moveTo>
                <a:lnTo>
                  <a:pt x="1010595" y="7580839"/>
                </a:lnTo>
                <a:lnTo>
                  <a:pt x="1022871" y="7593539"/>
                </a:lnTo>
                <a:lnTo>
                  <a:pt x="1076647" y="7593539"/>
                </a:lnTo>
                <a:lnTo>
                  <a:pt x="1082814" y="7587691"/>
                </a:lnTo>
                <a:lnTo>
                  <a:pt x="1086891" y="7580839"/>
                </a:lnTo>
                <a:close/>
              </a:path>
              <a:path w="2717165" h="11289665">
                <a:moveTo>
                  <a:pt x="1106825" y="7580839"/>
                </a:moveTo>
                <a:lnTo>
                  <a:pt x="1090042" y="7580839"/>
                </a:lnTo>
                <a:lnTo>
                  <a:pt x="1082814" y="7587691"/>
                </a:lnTo>
                <a:lnTo>
                  <a:pt x="1079335" y="7593539"/>
                </a:lnTo>
                <a:lnTo>
                  <a:pt x="1100612" y="7593539"/>
                </a:lnTo>
                <a:lnTo>
                  <a:pt x="1106825" y="7580839"/>
                </a:lnTo>
                <a:close/>
              </a:path>
              <a:path w="2717165" h="11289665">
                <a:moveTo>
                  <a:pt x="1166407" y="7580839"/>
                </a:moveTo>
                <a:lnTo>
                  <a:pt x="1152222" y="7580839"/>
                </a:lnTo>
                <a:lnTo>
                  <a:pt x="1150258" y="7593539"/>
                </a:lnTo>
                <a:lnTo>
                  <a:pt x="1162042" y="7593539"/>
                </a:lnTo>
                <a:lnTo>
                  <a:pt x="1166407" y="7580839"/>
                </a:lnTo>
                <a:close/>
              </a:path>
              <a:path w="2717165" h="11289665">
                <a:moveTo>
                  <a:pt x="1791598" y="7580839"/>
                </a:moveTo>
                <a:lnTo>
                  <a:pt x="1707275" y="7580839"/>
                </a:lnTo>
                <a:lnTo>
                  <a:pt x="1706729" y="7593539"/>
                </a:lnTo>
                <a:lnTo>
                  <a:pt x="1805230" y="7593539"/>
                </a:lnTo>
                <a:lnTo>
                  <a:pt x="1791598" y="7580839"/>
                </a:lnTo>
                <a:close/>
              </a:path>
              <a:path w="2717165" h="11289665">
                <a:moveTo>
                  <a:pt x="2048468" y="7403039"/>
                </a:moveTo>
                <a:lnTo>
                  <a:pt x="2037125" y="7403039"/>
                </a:lnTo>
                <a:lnTo>
                  <a:pt x="2033369" y="7415739"/>
                </a:lnTo>
                <a:lnTo>
                  <a:pt x="2029961" y="7415739"/>
                </a:lnTo>
                <a:lnTo>
                  <a:pt x="2026645" y="7428439"/>
                </a:lnTo>
                <a:lnTo>
                  <a:pt x="2016986" y="7441139"/>
                </a:lnTo>
                <a:lnTo>
                  <a:pt x="2005832" y="7466539"/>
                </a:lnTo>
                <a:lnTo>
                  <a:pt x="1969994" y="7517339"/>
                </a:lnTo>
                <a:lnTo>
                  <a:pt x="1950132" y="7568139"/>
                </a:lnTo>
                <a:lnTo>
                  <a:pt x="1944048" y="7593539"/>
                </a:lnTo>
                <a:lnTo>
                  <a:pt x="1957647" y="7593539"/>
                </a:lnTo>
                <a:lnTo>
                  <a:pt x="1959473" y="7580839"/>
                </a:lnTo>
                <a:lnTo>
                  <a:pt x="1961606" y="7568139"/>
                </a:lnTo>
                <a:lnTo>
                  <a:pt x="1965215" y="7568139"/>
                </a:lnTo>
                <a:lnTo>
                  <a:pt x="1968052" y="7555439"/>
                </a:lnTo>
                <a:lnTo>
                  <a:pt x="1968489" y="7555439"/>
                </a:lnTo>
                <a:lnTo>
                  <a:pt x="1975279" y="7542739"/>
                </a:lnTo>
                <a:lnTo>
                  <a:pt x="1982878" y="7517339"/>
                </a:lnTo>
                <a:lnTo>
                  <a:pt x="1991029" y="7504639"/>
                </a:lnTo>
                <a:lnTo>
                  <a:pt x="1999477" y="7491939"/>
                </a:lnTo>
                <a:lnTo>
                  <a:pt x="2006323" y="7479239"/>
                </a:lnTo>
                <a:lnTo>
                  <a:pt x="2013088" y="7466539"/>
                </a:lnTo>
                <a:lnTo>
                  <a:pt x="2019730" y="7466539"/>
                </a:lnTo>
                <a:lnTo>
                  <a:pt x="2026209" y="7453839"/>
                </a:lnTo>
                <a:lnTo>
                  <a:pt x="2031482" y="7441139"/>
                </a:lnTo>
                <a:lnTo>
                  <a:pt x="2036643" y="7428439"/>
                </a:lnTo>
                <a:lnTo>
                  <a:pt x="2042151" y="7415739"/>
                </a:lnTo>
                <a:lnTo>
                  <a:pt x="2048468" y="7403039"/>
                </a:lnTo>
                <a:close/>
              </a:path>
              <a:path w="2717165" h="11289665">
                <a:moveTo>
                  <a:pt x="2049182" y="7580839"/>
                </a:moveTo>
                <a:lnTo>
                  <a:pt x="1995317" y="7580839"/>
                </a:lnTo>
                <a:lnTo>
                  <a:pt x="2005914" y="7593539"/>
                </a:lnTo>
                <a:lnTo>
                  <a:pt x="2062325" y="7593539"/>
                </a:lnTo>
                <a:lnTo>
                  <a:pt x="2049182" y="7580839"/>
                </a:lnTo>
                <a:close/>
              </a:path>
              <a:path w="2717165" h="11289665">
                <a:moveTo>
                  <a:pt x="158321" y="7568139"/>
                </a:moveTo>
                <a:lnTo>
                  <a:pt x="135667" y="7568139"/>
                </a:lnTo>
                <a:lnTo>
                  <a:pt x="134240" y="7580839"/>
                </a:lnTo>
                <a:lnTo>
                  <a:pt x="162467" y="7580839"/>
                </a:lnTo>
                <a:lnTo>
                  <a:pt x="158321" y="7568139"/>
                </a:lnTo>
                <a:close/>
              </a:path>
              <a:path w="2717165" h="11289665">
                <a:moveTo>
                  <a:pt x="1043478" y="7568139"/>
                </a:moveTo>
                <a:lnTo>
                  <a:pt x="965318" y="7568139"/>
                </a:lnTo>
                <a:lnTo>
                  <a:pt x="946546" y="7580839"/>
                </a:lnTo>
                <a:lnTo>
                  <a:pt x="1053668" y="7580839"/>
                </a:lnTo>
                <a:lnTo>
                  <a:pt x="1043478" y="7568139"/>
                </a:lnTo>
                <a:close/>
              </a:path>
              <a:path w="2717165" h="11289665">
                <a:moveTo>
                  <a:pt x="1098801" y="7531816"/>
                </a:moveTo>
                <a:lnTo>
                  <a:pt x="1097884" y="7542739"/>
                </a:lnTo>
                <a:lnTo>
                  <a:pt x="1041501" y="7542739"/>
                </a:lnTo>
                <a:lnTo>
                  <a:pt x="1054334" y="7553969"/>
                </a:lnTo>
                <a:lnTo>
                  <a:pt x="1057240" y="7555439"/>
                </a:lnTo>
                <a:lnTo>
                  <a:pt x="1069911" y="7555439"/>
                </a:lnTo>
                <a:lnTo>
                  <a:pt x="1082080" y="7567716"/>
                </a:lnTo>
                <a:lnTo>
                  <a:pt x="1082936" y="7568139"/>
                </a:lnTo>
                <a:lnTo>
                  <a:pt x="1050785" y="7568139"/>
                </a:lnTo>
                <a:lnTo>
                  <a:pt x="1063296" y="7580839"/>
                </a:lnTo>
                <a:lnTo>
                  <a:pt x="1090042" y="7580839"/>
                </a:lnTo>
                <a:lnTo>
                  <a:pt x="1098056" y="7555439"/>
                </a:lnTo>
                <a:lnTo>
                  <a:pt x="1099739" y="7542739"/>
                </a:lnTo>
                <a:lnTo>
                  <a:pt x="1098801" y="7531816"/>
                </a:lnTo>
                <a:close/>
              </a:path>
              <a:path w="2717165" h="11289665">
                <a:moveTo>
                  <a:pt x="1117524" y="7530039"/>
                </a:moveTo>
                <a:lnTo>
                  <a:pt x="1107159" y="7530039"/>
                </a:lnTo>
                <a:lnTo>
                  <a:pt x="1106286" y="7542739"/>
                </a:lnTo>
                <a:lnTo>
                  <a:pt x="1107159" y="7542739"/>
                </a:lnTo>
                <a:lnTo>
                  <a:pt x="1108032" y="7555439"/>
                </a:lnTo>
                <a:lnTo>
                  <a:pt x="1106504" y="7555439"/>
                </a:lnTo>
                <a:lnTo>
                  <a:pt x="1103340" y="7568139"/>
                </a:lnTo>
                <a:lnTo>
                  <a:pt x="1099344" y="7568139"/>
                </a:lnTo>
                <a:lnTo>
                  <a:pt x="1093711" y="7580839"/>
                </a:lnTo>
                <a:lnTo>
                  <a:pt x="1110214" y="7580839"/>
                </a:lnTo>
                <a:lnTo>
                  <a:pt x="1116466" y="7568139"/>
                </a:lnTo>
                <a:lnTo>
                  <a:pt x="1119475" y="7555439"/>
                </a:lnTo>
                <a:lnTo>
                  <a:pt x="1119681" y="7542739"/>
                </a:lnTo>
                <a:lnTo>
                  <a:pt x="1117524" y="7530039"/>
                </a:lnTo>
                <a:close/>
              </a:path>
              <a:path w="2717165" h="11289665">
                <a:moveTo>
                  <a:pt x="1162915" y="7568139"/>
                </a:moveTo>
                <a:lnTo>
                  <a:pt x="1160078" y="7568139"/>
                </a:lnTo>
                <a:lnTo>
                  <a:pt x="1157350" y="7580839"/>
                </a:lnTo>
                <a:lnTo>
                  <a:pt x="1164006" y="7580839"/>
                </a:lnTo>
                <a:lnTo>
                  <a:pt x="1162915" y="7568139"/>
                </a:lnTo>
                <a:close/>
              </a:path>
              <a:path w="2717165" h="11289665">
                <a:moveTo>
                  <a:pt x="2044976" y="7377639"/>
                </a:moveTo>
                <a:lnTo>
                  <a:pt x="2034174" y="7377639"/>
                </a:lnTo>
                <a:lnTo>
                  <a:pt x="2015299" y="7390339"/>
                </a:lnTo>
                <a:lnTo>
                  <a:pt x="1994225" y="7403039"/>
                </a:lnTo>
                <a:lnTo>
                  <a:pt x="1972476" y="7415739"/>
                </a:lnTo>
                <a:lnTo>
                  <a:pt x="1951576" y="7428439"/>
                </a:lnTo>
                <a:lnTo>
                  <a:pt x="1864069" y="7479239"/>
                </a:lnTo>
                <a:lnTo>
                  <a:pt x="1822224" y="7504639"/>
                </a:lnTo>
                <a:lnTo>
                  <a:pt x="1800913" y="7517339"/>
                </a:lnTo>
                <a:lnTo>
                  <a:pt x="1759280" y="7542739"/>
                </a:lnTo>
                <a:lnTo>
                  <a:pt x="1740717" y="7555439"/>
                </a:lnTo>
                <a:lnTo>
                  <a:pt x="1723628" y="7568139"/>
                </a:lnTo>
                <a:lnTo>
                  <a:pt x="1708584" y="7580839"/>
                </a:lnTo>
                <a:lnTo>
                  <a:pt x="1723423" y="7580839"/>
                </a:lnTo>
                <a:lnTo>
                  <a:pt x="1741694" y="7568139"/>
                </a:lnTo>
                <a:lnTo>
                  <a:pt x="1760262" y="7555439"/>
                </a:lnTo>
                <a:lnTo>
                  <a:pt x="1779260" y="7542739"/>
                </a:lnTo>
                <a:lnTo>
                  <a:pt x="1798820" y="7542739"/>
                </a:lnTo>
                <a:lnTo>
                  <a:pt x="1820008" y="7530039"/>
                </a:lnTo>
                <a:lnTo>
                  <a:pt x="1860379" y="7504639"/>
                </a:lnTo>
                <a:lnTo>
                  <a:pt x="1881199" y="7491939"/>
                </a:lnTo>
                <a:lnTo>
                  <a:pt x="1905151" y="7466539"/>
                </a:lnTo>
                <a:lnTo>
                  <a:pt x="1928704" y="7453839"/>
                </a:lnTo>
                <a:lnTo>
                  <a:pt x="1952809" y="7441139"/>
                </a:lnTo>
                <a:lnTo>
                  <a:pt x="1978418" y="7428439"/>
                </a:lnTo>
                <a:lnTo>
                  <a:pt x="1995000" y="7428439"/>
                </a:lnTo>
                <a:lnTo>
                  <a:pt x="2012052" y="7415739"/>
                </a:lnTo>
                <a:lnTo>
                  <a:pt x="2027426" y="7403039"/>
                </a:lnTo>
                <a:lnTo>
                  <a:pt x="2038975" y="7390339"/>
                </a:lnTo>
                <a:lnTo>
                  <a:pt x="2040394" y="7390339"/>
                </a:lnTo>
                <a:lnTo>
                  <a:pt x="2045541" y="7378356"/>
                </a:lnTo>
                <a:lnTo>
                  <a:pt x="2044976" y="7377639"/>
                </a:lnTo>
                <a:close/>
              </a:path>
              <a:path w="2717165" h="11289665">
                <a:moveTo>
                  <a:pt x="2010715" y="7568139"/>
                </a:moveTo>
                <a:lnTo>
                  <a:pt x="1973385" y="7568139"/>
                </a:lnTo>
                <a:lnTo>
                  <a:pt x="1984146" y="7580839"/>
                </a:lnTo>
                <a:lnTo>
                  <a:pt x="2023428" y="7580839"/>
                </a:lnTo>
                <a:lnTo>
                  <a:pt x="2010715" y="7568139"/>
                </a:lnTo>
                <a:close/>
              </a:path>
              <a:path w="2717165" h="11289665">
                <a:moveTo>
                  <a:pt x="3382" y="7555439"/>
                </a:moveTo>
                <a:lnTo>
                  <a:pt x="218" y="7555439"/>
                </a:lnTo>
                <a:lnTo>
                  <a:pt x="218" y="7568139"/>
                </a:lnTo>
                <a:lnTo>
                  <a:pt x="3382" y="7568139"/>
                </a:lnTo>
                <a:lnTo>
                  <a:pt x="3382" y="7555439"/>
                </a:lnTo>
                <a:close/>
              </a:path>
              <a:path w="2717165" h="11289665">
                <a:moveTo>
                  <a:pt x="1057240" y="7555439"/>
                </a:moveTo>
                <a:lnTo>
                  <a:pt x="1013868" y="7555439"/>
                </a:lnTo>
                <a:lnTo>
                  <a:pt x="1026010" y="7568139"/>
                </a:lnTo>
                <a:lnTo>
                  <a:pt x="1082499" y="7568139"/>
                </a:lnTo>
                <a:lnTo>
                  <a:pt x="1082080" y="7567716"/>
                </a:lnTo>
                <a:lnTo>
                  <a:pt x="1057240" y="7555439"/>
                </a:lnTo>
                <a:close/>
              </a:path>
              <a:path w="2717165" h="11289665">
                <a:moveTo>
                  <a:pt x="1990338" y="7555439"/>
                </a:moveTo>
                <a:lnTo>
                  <a:pt x="1968052" y="7555439"/>
                </a:lnTo>
                <a:lnTo>
                  <a:pt x="1967725" y="7568139"/>
                </a:lnTo>
                <a:lnTo>
                  <a:pt x="2000772" y="7568139"/>
                </a:lnTo>
                <a:lnTo>
                  <a:pt x="1990338" y="7555439"/>
                </a:lnTo>
                <a:close/>
              </a:path>
              <a:path w="2717165" h="11289665">
                <a:moveTo>
                  <a:pt x="2497791" y="7555439"/>
                </a:moveTo>
                <a:lnTo>
                  <a:pt x="2488189" y="7555439"/>
                </a:lnTo>
                <a:lnTo>
                  <a:pt x="2484370" y="7568139"/>
                </a:lnTo>
                <a:lnTo>
                  <a:pt x="2505320" y="7568139"/>
                </a:lnTo>
                <a:lnTo>
                  <a:pt x="2497791" y="7555439"/>
                </a:lnTo>
                <a:close/>
              </a:path>
              <a:path w="2717165" h="11289665">
                <a:moveTo>
                  <a:pt x="154829" y="7403039"/>
                </a:moveTo>
                <a:lnTo>
                  <a:pt x="134316" y="7403039"/>
                </a:lnTo>
                <a:lnTo>
                  <a:pt x="128861" y="7415739"/>
                </a:lnTo>
                <a:lnTo>
                  <a:pt x="119477" y="7415739"/>
                </a:lnTo>
                <a:lnTo>
                  <a:pt x="118495" y="7428439"/>
                </a:lnTo>
                <a:lnTo>
                  <a:pt x="110312" y="7428439"/>
                </a:lnTo>
                <a:lnTo>
                  <a:pt x="106384" y="7441139"/>
                </a:lnTo>
                <a:lnTo>
                  <a:pt x="100273" y="7441139"/>
                </a:lnTo>
                <a:lnTo>
                  <a:pt x="97327" y="7453839"/>
                </a:lnTo>
                <a:lnTo>
                  <a:pt x="89144" y="7453839"/>
                </a:lnTo>
                <a:lnTo>
                  <a:pt x="88053" y="7466539"/>
                </a:lnTo>
                <a:lnTo>
                  <a:pt x="79651" y="7466539"/>
                </a:lnTo>
                <a:lnTo>
                  <a:pt x="75287" y="7479239"/>
                </a:lnTo>
                <a:lnTo>
                  <a:pt x="66230" y="7479239"/>
                </a:lnTo>
                <a:lnTo>
                  <a:pt x="64048" y="7491939"/>
                </a:lnTo>
                <a:lnTo>
                  <a:pt x="52810" y="7491939"/>
                </a:lnTo>
                <a:lnTo>
                  <a:pt x="51609" y="7504639"/>
                </a:lnTo>
                <a:lnTo>
                  <a:pt x="42662" y="7504639"/>
                </a:lnTo>
                <a:lnTo>
                  <a:pt x="39389" y="7517339"/>
                </a:lnTo>
                <a:lnTo>
                  <a:pt x="31533" y="7517339"/>
                </a:lnTo>
                <a:lnTo>
                  <a:pt x="17348" y="7530039"/>
                </a:lnTo>
                <a:lnTo>
                  <a:pt x="16366" y="7542739"/>
                </a:lnTo>
                <a:lnTo>
                  <a:pt x="7856" y="7542739"/>
                </a:lnTo>
                <a:lnTo>
                  <a:pt x="5564" y="7555439"/>
                </a:lnTo>
                <a:lnTo>
                  <a:pt x="9601" y="7555439"/>
                </a:lnTo>
                <a:lnTo>
                  <a:pt x="34041" y="7530039"/>
                </a:lnTo>
                <a:lnTo>
                  <a:pt x="46968" y="7516862"/>
                </a:lnTo>
                <a:lnTo>
                  <a:pt x="83697" y="7479239"/>
                </a:lnTo>
                <a:lnTo>
                  <a:pt x="107584" y="7453839"/>
                </a:lnTo>
                <a:lnTo>
                  <a:pt x="119216" y="7441139"/>
                </a:lnTo>
                <a:lnTo>
                  <a:pt x="130593" y="7428439"/>
                </a:lnTo>
                <a:lnTo>
                  <a:pt x="142276" y="7415739"/>
                </a:lnTo>
                <a:lnTo>
                  <a:pt x="154829" y="7403039"/>
                </a:lnTo>
                <a:close/>
              </a:path>
              <a:path w="2717165" h="11289665">
                <a:moveTo>
                  <a:pt x="182644" y="7542739"/>
                </a:moveTo>
                <a:lnTo>
                  <a:pt x="160503" y="7542739"/>
                </a:lnTo>
                <a:lnTo>
                  <a:pt x="160940" y="7555439"/>
                </a:lnTo>
                <a:lnTo>
                  <a:pt x="185926" y="7555439"/>
                </a:lnTo>
                <a:lnTo>
                  <a:pt x="182644" y="7542739"/>
                </a:lnTo>
                <a:close/>
              </a:path>
              <a:path w="2717165" h="11289665">
                <a:moveTo>
                  <a:pt x="794989" y="7542739"/>
                </a:moveTo>
                <a:lnTo>
                  <a:pt x="722744" y="7542739"/>
                </a:lnTo>
                <a:lnTo>
                  <a:pt x="723451" y="7555439"/>
                </a:lnTo>
                <a:lnTo>
                  <a:pt x="778737" y="7555439"/>
                </a:lnTo>
                <a:lnTo>
                  <a:pt x="794989" y="7542739"/>
                </a:lnTo>
                <a:close/>
              </a:path>
              <a:path w="2717165" h="11289665">
                <a:moveTo>
                  <a:pt x="973387" y="7530039"/>
                </a:moveTo>
                <a:lnTo>
                  <a:pt x="963131" y="7530039"/>
                </a:lnTo>
                <a:lnTo>
                  <a:pt x="960730" y="7542739"/>
                </a:lnTo>
                <a:lnTo>
                  <a:pt x="967277" y="7555439"/>
                </a:lnTo>
                <a:lnTo>
                  <a:pt x="1056013" y="7555439"/>
                </a:lnTo>
                <a:lnTo>
                  <a:pt x="1054334" y="7553969"/>
                </a:lnTo>
                <a:lnTo>
                  <a:pt x="1032117" y="7542739"/>
                </a:lnTo>
                <a:lnTo>
                  <a:pt x="976006" y="7542739"/>
                </a:lnTo>
                <a:lnTo>
                  <a:pt x="973387" y="7530039"/>
                </a:lnTo>
                <a:close/>
              </a:path>
              <a:path w="2717165" h="11289665">
                <a:moveTo>
                  <a:pt x="173544" y="7530039"/>
                </a:moveTo>
                <a:lnTo>
                  <a:pt x="158867" y="7530039"/>
                </a:lnTo>
                <a:lnTo>
                  <a:pt x="158867" y="7542739"/>
                </a:lnTo>
                <a:lnTo>
                  <a:pt x="178411" y="7542739"/>
                </a:lnTo>
                <a:lnTo>
                  <a:pt x="173544" y="7530039"/>
                </a:lnTo>
                <a:close/>
              </a:path>
              <a:path w="2717165" h="11289665">
                <a:moveTo>
                  <a:pt x="803500" y="7530039"/>
                </a:moveTo>
                <a:lnTo>
                  <a:pt x="746556" y="7530039"/>
                </a:lnTo>
                <a:lnTo>
                  <a:pt x="729850" y="7542739"/>
                </a:lnTo>
                <a:lnTo>
                  <a:pt x="798808" y="7542739"/>
                </a:lnTo>
                <a:lnTo>
                  <a:pt x="803500" y="7530039"/>
                </a:lnTo>
                <a:close/>
              </a:path>
              <a:path w="2717165" h="11289665">
                <a:moveTo>
                  <a:pt x="958922" y="7517339"/>
                </a:moveTo>
                <a:lnTo>
                  <a:pt x="943818" y="7517339"/>
                </a:lnTo>
                <a:lnTo>
                  <a:pt x="942945" y="7530039"/>
                </a:lnTo>
                <a:lnTo>
                  <a:pt x="914003" y="7530039"/>
                </a:lnTo>
                <a:lnTo>
                  <a:pt x="913751" y="7542739"/>
                </a:lnTo>
                <a:lnTo>
                  <a:pt x="953858" y="7542739"/>
                </a:lnTo>
                <a:lnTo>
                  <a:pt x="957198" y="7530039"/>
                </a:lnTo>
                <a:lnTo>
                  <a:pt x="958922" y="7517339"/>
                </a:lnTo>
                <a:close/>
              </a:path>
              <a:path w="2717165" h="11289665">
                <a:moveTo>
                  <a:pt x="1000556" y="7530039"/>
                </a:moveTo>
                <a:lnTo>
                  <a:pt x="984621" y="7530039"/>
                </a:lnTo>
                <a:lnTo>
                  <a:pt x="976006" y="7542739"/>
                </a:lnTo>
                <a:lnTo>
                  <a:pt x="1013773" y="7542739"/>
                </a:lnTo>
                <a:lnTo>
                  <a:pt x="1000556" y="7530039"/>
                </a:lnTo>
                <a:close/>
              </a:path>
              <a:path w="2717165" h="11289665">
                <a:moveTo>
                  <a:pt x="992155" y="7491939"/>
                </a:moveTo>
                <a:lnTo>
                  <a:pt x="1000418" y="7504639"/>
                </a:lnTo>
                <a:lnTo>
                  <a:pt x="997625" y="7511614"/>
                </a:lnTo>
                <a:lnTo>
                  <a:pt x="1007935" y="7517339"/>
                </a:lnTo>
                <a:lnTo>
                  <a:pt x="1032117" y="7542739"/>
                </a:lnTo>
                <a:lnTo>
                  <a:pt x="1089701" y="7542739"/>
                </a:lnTo>
                <a:lnTo>
                  <a:pt x="1064194" y="7530039"/>
                </a:lnTo>
                <a:lnTo>
                  <a:pt x="1039741" y="7517339"/>
                </a:lnTo>
                <a:lnTo>
                  <a:pt x="992155" y="7491939"/>
                </a:lnTo>
                <a:close/>
              </a:path>
              <a:path w="2717165" h="11289665">
                <a:moveTo>
                  <a:pt x="1091289" y="7541935"/>
                </a:moveTo>
                <a:lnTo>
                  <a:pt x="1090792" y="7542739"/>
                </a:lnTo>
                <a:lnTo>
                  <a:pt x="1091556" y="7542739"/>
                </a:lnTo>
                <a:lnTo>
                  <a:pt x="1091289" y="7541935"/>
                </a:lnTo>
                <a:close/>
              </a:path>
              <a:path w="2717165" h="11289665">
                <a:moveTo>
                  <a:pt x="1135637" y="7530039"/>
                </a:moveTo>
                <a:lnTo>
                  <a:pt x="1132255" y="7530039"/>
                </a:lnTo>
                <a:lnTo>
                  <a:pt x="1127999" y="7542739"/>
                </a:lnTo>
                <a:lnTo>
                  <a:pt x="1136728" y="7542739"/>
                </a:lnTo>
                <a:lnTo>
                  <a:pt x="1135637" y="7530039"/>
                </a:lnTo>
                <a:close/>
              </a:path>
              <a:path w="2717165" h="11289665">
                <a:moveTo>
                  <a:pt x="966388" y="7403039"/>
                </a:moveTo>
                <a:lnTo>
                  <a:pt x="945907" y="7403039"/>
                </a:lnTo>
                <a:lnTo>
                  <a:pt x="964536" y="7415739"/>
                </a:lnTo>
                <a:lnTo>
                  <a:pt x="980362" y="7428439"/>
                </a:lnTo>
                <a:lnTo>
                  <a:pt x="994010" y="7453839"/>
                </a:lnTo>
                <a:lnTo>
                  <a:pt x="1003414" y="7466539"/>
                </a:lnTo>
                <a:lnTo>
                  <a:pt x="1013022" y="7479239"/>
                </a:lnTo>
                <a:lnTo>
                  <a:pt x="1023654" y="7491939"/>
                </a:lnTo>
                <a:lnTo>
                  <a:pt x="1036127" y="7491939"/>
                </a:lnTo>
                <a:lnTo>
                  <a:pt x="1051017" y="7504639"/>
                </a:lnTo>
                <a:lnTo>
                  <a:pt x="1070961" y="7517339"/>
                </a:lnTo>
                <a:lnTo>
                  <a:pt x="1087345" y="7530039"/>
                </a:lnTo>
                <a:lnTo>
                  <a:pt x="1091289" y="7541935"/>
                </a:lnTo>
                <a:lnTo>
                  <a:pt x="1098648" y="7530039"/>
                </a:lnTo>
                <a:lnTo>
                  <a:pt x="1098950" y="7530039"/>
                </a:lnTo>
                <a:lnTo>
                  <a:pt x="1090615" y="7517339"/>
                </a:lnTo>
                <a:lnTo>
                  <a:pt x="1076694" y="7504639"/>
                </a:lnTo>
                <a:lnTo>
                  <a:pt x="1061004" y="7491939"/>
                </a:lnTo>
                <a:lnTo>
                  <a:pt x="1037968" y="7479239"/>
                </a:lnTo>
                <a:lnTo>
                  <a:pt x="1020006" y="7453839"/>
                </a:lnTo>
                <a:lnTo>
                  <a:pt x="1003802" y="7428439"/>
                </a:lnTo>
                <a:lnTo>
                  <a:pt x="986044" y="7415739"/>
                </a:lnTo>
                <a:lnTo>
                  <a:pt x="966388" y="7403039"/>
                </a:lnTo>
                <a:close/>
              </a:path>
              <a:path w="2717165" h="11289665">
                <a:moveTo>
                  <a:pt x="1098950" y="7530039"/>
                </a:moveTo>
                <a:lnTo>
                  <a:pt x="1098648" y="7530039"/>
                </a:lnTo>
                <a:lnTo>
                  <a:pt x="1098801" y="7531816"/>
                </a:lnTo>
                <a:lnTo>
                  <a:pt x="1098950" y="7530039"/>
                </a:lnTo>
                <a:close/>
              </a:path>
              <a:path w="2717165" h="11289665">
                <a:moveTo>
                  <a:pt x="984953" y="7504639"/>
                </a:moveTo>
                <a:lnTo>
                  <a:pt x="982440" y="7504639"/>
                </a:lnTo>
                <a:lnTo>
                  <a:pt x="969790" y="7530039"/>
                </a:lnTo>
                <a:lnTo>
                  <a:pt x="984621" y="7530039"/>
                </a:lnTo>
                <a:lnTo>
                  <a:pt x="995333" y="7517339"/>
                </a:lnTo>
                <a:lnTo>
                  <a:pt x="987354" y="7517339"/>
                </a:lnTo>
                <a:lnTo>
                  <a:pt x="984953" y="7504639"/>
                </a:lnTo>
                <a:close/>
              </a:path>
              <a:path w="2717165" h="11289665">
                <a:moveTo>
                  <a:pt x="196728" y="7491939"/>
                </a:moveTo>
                <a:lnTo>
                  <a:pt x="187399" y="7491939"/>
                </a:lnTo>
                <a:lnTo>
                  <a:pt x="185589" y="7504639"/>
                </a:lnTo>
                <a:lnTo>
                  <a:pt x="187563" y="7517339"/>
                </a:lnTo>
                <a:lnTo>
                  <a:pt x="211240" y="7517339"/>
                </a:lnTo>
                <a:lnTo>
                  <a:pt x="207421" y="7504639"/>
                </a:lnTo>
                <a:lnTo>
                  <a:pt x="202075" y="7504639"/>
                </a:lnTo>
                <a:lnTo>
                  <a:pt x="196728" y="7491939"/>
                </a:lnTo>
                <a:close/>
              </a:path>
              <a:path w="2717165" h="11289665">
                <a:moveTo>
                  <a:pt x="936071" y="7504639"/>
                </a:moveTo>
                <a:lnTo>
                  <a:pt x="928215" y="7504639"/>
                </a:lnTo>
                <a:lnTo>
                  <a:pt x="937957" y="7517339"/>
                </a:lnTo>
                <a:lnTo>
                  <a:pt x="941963" y="7517339"/>
                </a:lnTo>
                <a:lnTo>
                  <a:pt x="936071" y="7504639"/>
                </a:lnTo>
                <a:close/>
              </a:path>
              <a:path w="2717165" h="11289665">
                <a:moveTo>
                  <a:pt x="972037" y="7491939"/>
                </a:moveTo>
                <a:lnTo>
                  <a:pt x="958330" y="7491939"/>
                </a:lnTo>
                <a:lnTo>
                  <a:pt x="961931" y="7504639"/>
                </a:lnTo>
                <a:lnTo>
                  <a:pt x="954624" y="7504639"/>
                </a:lnTo>
                <a:lnTo>
                  <a:pt x="958876" y="7517339"/>
                </a:lnTo>
                <a:lnTo>
                  <a:pt x="962064" y="7517339"/>
                </a:lnTo>
                <a:lnTo>
                  <a:pt x="970332" y="7504639"/>
                </a:lnTo>
                <a:lnTo>
                  <a:pt x="972037" y="7491939"/>
                </a:lnTo>
                <a:close/>
              </a:path>
              <a:path w="2717165" h="11289665">
                <a:moveTo>
                  <a:pt x="987644" y="7506072"/>
                </a:moveTo>
                <a:lnTo>
                  <a:pt x="987354" y="7517339"/>
                </a:lnTo>
                <a:lnTo>
                  <a:pt x="995333" y="7517339"/>
                </a:lnTo>
                <a:lnTo>
                  <a:pt x="997625" y="7511614"/>
                </a:lnTo>
                <a:lnTo>
                  <a:pt x="987644" y="7506072"/>
                </a:lnTo>
                <a:close/>
              </a:path>
              <a:path w="2717165" h="11289665">
                <a:moveTo>
                  <a:pt x="2478740" y="7505220"/>
                </a:moveTo>
                <a:lnTo>
                  <a:pt x="2477230" y="7507454"/>
                </a:lnTo>
                <a:lnTo>
                  <a:pt x="2476294" y="7517339"/>
                </a:lnTo>
                <a:lnTo>
                  <a:pt x="2484043" y="7517339"/>
                </a:lnTo>
                <a:lnTo>
                  <a:pt x="2482012" y="7509188"/>
                </a:lnTo>
                <a:lnTo>
                  <a:pt x="2478740" y="7505220"/>
                </a:lnTo>
                <a:close/>
              </a:path>
              <a:path w="2717165" h="11289665">
                <a:moveTo>
                  <a:pt x="2482352" y="7509599"/>
                </a:moveTo>
                <a:lnTo>
                  <a:pt x="2484479" y="7517339"/>
                </a:lnTo>
                <a:lnTo>
                  <a:pt x="2488407" y="7517339"/>
                </a:lnTo>
                <a:lnTo>
                  <a:pt x="2488342" y="7516862"/>
                </a:lnTo>
                <a:lnTo>
                  <a:pt x="2482352" y="7509599"/>
                </a:lnTo>
                <a:close/>
              </a:path>
              <a:path w="2717165" h="11289665">
                <a:moveTo>
                  <a:pt x="2488435" y="7516975"/>
                </a:moveTo>
                <a:lnTo>
                  <a:pt x="2488407" y="7517339"/>
                </a:lnTo>
                <a:lnTo>
                  <a:pt x="2488735" y="7517339"/>
                </a:lnTo>
                <a:lnTo>
                  <a:pt x="2488435" y="7516975"/>
                </a:lnTo>
                <a:close/>
              </a:path>
              <a:path w="2717165" h="11289665">
                <a:moveTo>
                  <a:pt x="2489367" y="7504639"/>
                </a:moveTo>
                <a:lnTo>
                  <a:pt x="2486661" y="7504639"/>
                </a:lnTo>
                <a:lnTo>
                  <a:pt x="2488342" y="7516862"/>
                </a:lnTo>
                <a:lnTo>
                  <a:pt x="2489367" y="7504639"/>
                </a:lnTo>
                <a:close/>
              </a:path>
              <a:path w="2717165" h="11289665">
                <a:moveTo>
                  <a:pt x="2477496" y="7504639"/>
                </a:moveTo>
                <a:lnTo>
                  <a:pt x="2475641" y="7504639"/>
                </a:lnTo>
                <a:lnTo>
                  <a:pt x="2475404" y="7510155"/>
                </a:lnTo>
                <a:lnTo>
                  <a:pt x="2477230" y="7507454"/>
                </a:lnTo>
                <a:lnTo>
                  <a:pt x="2477496" y="7504639"/>
                </a:lnTo>
                <a:close/>
              </a:path>
              <a:path w="2717165" h="11289665">
                <a:moveTo>
                  <a:pt x="2480988" y="7504639"/>
                </a:moveTo>
                <a:lnTo>
                  <a:pt x="2482012" y="7509188"/>
                </a:lnTo>
                <a:lnTo>
                  <a:pt x="2482352" y="7509599"/>
                </a:lnTo>
                <a:lnTo>
                  <a:pt x="2480988" y="7504639"/>
                </a:lnTo>
                <a:close/>
              </a:path>
              <a:path w="2717165" h="11289665">
                <a:moveTo>
                  <a:pt x="987681" y="7504639"/>
                </a:moveTo>
                <a:lnTo>
                  <a:pt x="985062" y="7504639"/>
                </a:lnTo>
                <a:lnTo>
                  <a:pt x="987644" y="7506072"/>
                </a:lnTo>
                <a:lnTo>
                  <a:pt x="987681" y="7504639"/>
                </a:lnTo>
                <a:close/>
              </a:path>
              <a:path w="2717165" h="11289665">
                <a:moveTo>
                  <a:pt x="2479133" y="7504639"/>
                </a:moveTo>
                <a:lnTo>
                  <a:pt x="2478260" y="7504639"/>
                </a:lnTo>
                <a:lnTo>
                  <a:pt x="2478740" y="7505220"/>
                </a:lnTo>
                <a:lnTo>
                  <a:pt x="2479133" y="7504639"/>
                </a:lnTo>
                <a:close/>
              </a:path>
              <a:path w="2717165" h="11289665">
                <a:moveTo>
                  <a:pt x="946300" y="7491939"/>
                </a:moveTo>
                <a:lnTo>
                  <a:pt x="936627" y="7491939"/>
                </a:lnTo>
                <a:lnTo>
                  <a:pt x="928324" y="7504639"/>
                </a:lnTo>
                <a:lnTo>
                  <a:pt x="954624" y="7504639"/>
                </a:lnTo>
                <a:lnTo>
                  <a:pt x="946300" y="7491939"/>
                </a:lnTo>
                <a:close/>
              </a:path>
              <a:path w="2717165" h="11289665">
                <a:moveTo>
                  <a:pt x="986599" y="7481509"/>
                </a:moveTo>
                <a:lnTo>
                  <a:pt x="984160" y="7484965"/>
                </a:lnTo>
                <a:lnTo>
                  <a:pt x="982662" y="7491939"/>
                </a:lnTo>
                <a:lnTo>
                  <a:pt x="983426" y="7504639"/>
                </a:lnTo>
                <a:lnTo>
                  <a:pt x="987463" y="7504639"/>
                </a:lnTo>
                <a:lnTo>
                  <a:pt x="989754" y="7491939"/>
                </a:lnTo>
                <a:lnTo>
                  <a:pt x="992155" y="7491939"/>
                </a:lnTo>
                <a:lnTo>
                  <a:pt x="986599" y="7481509"/>
                </a:lnTo>
                <a:close/>
              </a:path>
              <a:path w="2717165" h="11289665">
                <a:moveTo>
                  <a:pt x="396294" y="7326839"/>
                </a:moveTo>
                <a:lnTo>
                  <a:pt x="379083" y="7326839"/>
                </a:lnTo>
                <a:lnTo>
                  <a:pt x="373613" y="7339539"/>
                </a:lnTo>
                <a:lnTo>
                  <a:pt x="367998" y="7339539"/>
                </a:lnTo>
                <a:lnTo>
                  <a:pt x="362650" y="7351358"/>
                </a:lnTo>
                <a:lnTo>
                  <a:pt x="362688" y="7352239"/>
                </a:lnTo>
                <a:lnTo>
                  <a:pt x="343811" y="7352239"/>
                </a:lnTo>
                <a:lnTo>
                  <a:pt x="347958" y="7364939"/>
                </a:lnTo>
                <a:lnTo>
                  <a:pt x="350863" y="7364939"/>
                </a:lnTo>
                <a:lnTo>
                  <a:pt x="345830" y="7377639"/>
                </a:lnTo>
                <a:lnTo>
                  <a:pt x="340715" y="7377639"/>
                </a:lnTo>
                <a:lnTo>
                  <a:pt x="335519" y="7390339"/>
                </a:lnTo>
                <a:lnTo>
                  <a:pt x="311732" y="7390339"/>
                </a:lnTo>
                <a:lnTo>
                  <a:pt x="318061" y="7403039"/>
                </a:lnTo>
                <a:lnTo>
                  <a:pt x="320078" y="7403039"/>
                </a:lnTo>
                <a:lnTo>
                  <a:pt x="314665" y="7415739"/>
                </a:lnTo>
                <a:lnTo>
                  <a:pt x="309231" y="7415739"/>
                </a:lnTo>
                <a:lnTo>
                  <a:pt x="303767" y="7428439"/>
                </a:lnTo>
                <a:lnTo>
                  <a:pt x="296239" y="7428439"/>
                </a:lnTo>
                <a:lnTo>
                  <a:pt x="290674" y="7441139"/>
                </a:lnTo>
                <a:lnTo>
                  <a:pt x="285109" y="7441139"/>
                </a:lnTo>
                <a:lnTo>
                  <a:pt x="279649" y="7453599"/>
                </a:lnTo>
                <a:lnTo>
                  <a:pt x="279654" y="7453839"/>
                </a:lnTo>
                <a:lnTo>
                  <a:pt x="262850" y="7453839"/>
                </a:lnTo>
                <a:lnTo>
                  <a:pt x="266778" y="7466539"/>
                </a:lnTo>
                <a:lnTo>
                  <a:pt x="260668" y="7466539"/>
                </a:lnTo>
                <a:lnTo>
                  <a:pt x="258158" y="7479239"/>
                </a:lnTo>
                <a:lnTo>
                  <a:pt x="234918" y="7479239"/>
                </a:lnTo>
                <a:lnTo>
                  <a:pt x="238409" y="7491939"/>
                </a:lnTo>
                <a:lnTo>
                  <a:pt x="265469" y="7491939"/>
                </a:lnTo>
                <a:lnTo>
                  <a:pt x="265142" y="7479239"/>
                </a:lnTo>
                <a:lnTo>
                  <a:pt x="300272" y="7441139"/>
                </a:lnTo>
                <a:lnTo>
                  <a:pt x="334564" y="7403039"/>
                </a:lnTo>
                <a:lnTo>
                  <a:pt x="366933" y="7364939"/>
                </a:lnTo>
                <a:lnTo>
                  <a:pt x="396294" y="7326839"/>
                </a:lnTo>
                <a:close/>
              </a:path>
              <a:path w="2717165" h="11289665">
                <a:moveTo>
                  <a:pt x="949819" y="7466539"/>
                </a:moveTo>
                <a:lnTo>
                  <a:pt x="939454" y="7466539"/>
                </a:lnTo>
                <a:lnTo>
                  <a:pt x="938253" y="7479239"/>
                </a:lnTo>
                <a:lnTo>
                  <a:pt x="935635" y="7491939"/>
                </a:lnTo>
                <a:lnTo>
                  <a:pt x="949182" y="7491939"/>
                </a:lnTo>
                <a:lnTo>
                  <a:pt x="946655" y="7479239"/>
                </a:lnTo>
                <a:lnTo>
                  <a:pt x="959653" y="7479239"/>
                </a:lnTo>
                <a:lnTo>
                  <a:pt x="949819" y="7466539"/>
                </a:lnTo>
                <a:close/>
              </a:path>
              <a:path w="2717165" h="11289665">
                <a:moveTo>
                  <a:pt x="985390" y="7479239"/>
                </a:moveTo>
                <a:lnTo>
                  <a:pt x="967768" y="7479239"/>
                </a:lnTo>
                <a:lnTo>
                  <a:pt x="972037" y="7491939"/>
                </a:lnTo>
                <a:lnTo>
                  <a:pt x="979239" y="7491939"/>
                </a:lnTo>
                <a:lnTo>
                  <a:pt x="984160" y="7484965"/>
                </a:lnTo>
                <a:lnTo>
                  <a:pt x="985390" y="7479239"/>
                </a:lnTo>
                <a:close/>
              </a:path>
              <a:path w="2717165" h="11289665">
                <a:moveTo>
                  <a:pt x="987681" y="7453839"/>
                </a:moveTo>
                <a:lnTo>
                  <a:pt x="981025" y="7466539"/>
                </a:lnTo>
                <a:lnTo>
                  <a:pt x="974208" y="7466539"/>
                </a:lnTo>
                <a:lnTo>
                  <a:pt x="968491" y="7479239"/>
                </a:lnTo>
                <a:lnTo>
                  <a:pt x="985390" y="7479239"/>
                </a:lnTo>
                <a:lnTo>
                  <a:pt x="986599" y="7481509"/>
                </a:lnTo>
                <a:lnTo>
                  <a:pt x="988201" y="7479239"/>
                </a:lnTo>
                <a:lnTo>
                  <a:pt x="989318" y="7466539"/>
                </a:lnTo>
                <a:lnTo>
                  <a:pt x="987681" y="7453839"/>
                </a:lnTo>
                <a:close/>
              </a:path>
              <a:path w="2717165" h="11289665">
                <a:moveTo>
                  <a:pt x="233306" y="7453839"/>
                </a:moveTo>
                <a:lnTo>
                  <a:pt x="205676" y="7453839"/>
                </a:lnTo>
                <a:lnTo>
                  <a:pt x="218551" y="7466539"/>
                </a:lnTo>
                <a:lnTo>
                  <a:pt x="225070" y="7479239"/>
                </a:lnTo>
                <a:lnTo>
                  <a:pt x="258158" y="7479239"/>
                </a:lnTo>
                <a:lnTo>
                  <a:pt x="252703" y="7466539"/>
                </a:lnTo>
                <a:lnTo>
                  <a:pt x="240264" y="7466539"/>
                </a:lnTo>
                <a:lnTo>
                  <a:pt x="233306" y="7453839"/>
                </a:lnTo>
                <a:close/>
              </a:path>
              <a:path w="2717165" h="11289665">
                <a:moveTo>
                  <a:pt x="219964" y="7441139"/>
                </a:moveTo>
                <a:lnTo>
                  <a:pt x="205116" y="7441139"/>
                </a:lnTo>
                <a:lnTo>
                  <a:pt x="203754" y="7453839"/>
                </a:lnTo>
                <a:lnTo>
                  <a:pt x="226584" y="7453839"/>
                </a:lnTo>
                <a:lnTo>
                  <a:pt x="219964" y="7441139"/>
                </a:lnTo>
                <a:close/>
              </a:path>
              <a:path w="2717165" h="11289665">
                <a:moveTo>
                  <a:pt x="277035" y="7441139"/>
                </a:moveTo>
                <a:lnTo>
                  <a:pt x="255103" y="7441139"/>
                </a:lnTo>
                <a:lnTo>
                  <a:pt x="259140" y="7453839"/>
                </a:lnTo>
                <a:lnTo>
                  <a:pt x="277253" y="7453839"/>
                </a:lnTo>
                <a:lnTo>
                  <a:pt x="277035" y="7441139"/>
                </a:lnTo>
                <a:close/>
              </a:path>
              <a:path w="2717165" h="11289665">
                <a:moveTo>
                  <a:pt x="279435" y="7441139"/>
                </a:moveTo>
                <a:lnTo>
                  <a:pt x="278890" y="7441139"/>
                </a:lnTo>
                <a:lnTo>
                  <a:pt x="279326" y="7453839"/>
                </a:lnTo>
                <a:lnTo>
                  <a:pt x="279544" y="7453839"/>
                </a:lnTo>
                <a:lnTo>
                  <a:pt x="279649" y="7453599"/>
                </a:lnTo>
                <a:lnTo>
                  <a:pt x="279435" y="7441139"/>
                </a:lnTo>
                <a:close/>
              </a:path>
              <a:path w="2717165" h="11289665">
                <a:moveTo>
                  <a:pt x="823577" y="7441139"/>
                </a:moveTo>
                <a:lnTo>
                  <a:pt x="780587" y="7441139"/>
                </a:lnTo>
                <a:lnTo>
                  <a:pt x="788639" y="7453839"/>
                </a:lnTo>
                <a:lnTo>
                  <a:pt x="820522" y="7453839"/>
                </a:lnTo>
                <a:lnTo>
                  <a:pt x="823577" y="7441139"/>
                </a:lnTo>
                <a:close/>
              </a:path>
              <a:path w="2717165" h="11289665">
                <a:moveTo>
                  <a:pt x="268524" y="7428439"/>
                </a:moveTo>
                <a:lnTo>
                  <a:pt x="255731" y="7428439"/>
                </a:lnTo>
                <a:lnTo>
                  <a:pt x="254057" y="7441139"/>
                </a:lnTo>
                <a:lnTo>
                  <a:pt x="274962" y="7441139"/>
                </a:lnTo>
                <a:lnTo>
                  <a:pt x="268524" y="7428439"/>
                </a:lnTo>
                <a:close/>
              </a:path>
              <a:path w="2717165" h="11289665">
                <a:moveTo>
                  <a:pt x="806692" y="7428439"/>
                </a:moveTo>
                <a:lnTo>
                  <a:pt x="755407" y="7428439"/>
                </a:lnTo>
                <a:lnTo>
                  <a:pt x="763661" y="7441139"/>
                </a:lnTo>
                <a:lnTo>
                  <a:pt x="814176" y="7441139"/>
                </a:lnTo>
                <a:lnTo>
                  <a:pt x="806692" y="7428439"/>
                </a:lnTo>
                <a:close/>
              </a:path>
              <a:path w="2717165" h="11289665">
                <a:moveTo>
                  <a:pt x="299970" y="7415739"/>
                </a:moveTo>
                <a:lnTo>
                  <a:pt x="280450" y="7415739"/>
                </a:lnTo>
                <a:lnTo>
                  <a:pt x="285123" y="7428439"/>
                </a:lnTo>
                <a:lnTo>
                  <a:pt x="303440" y="7428439"/>
                </a:lnTo>
                <a:lnTo>
                  <a:pt x="299970" y="7415739"/>
                </a:lnTo>
                <a:close/>
              </a:path>
              <a:path w="2717165" h="11289665">
                <a:moveTo>
                  <a:pt x="756800" y="7415739"/>
                </a:moveTo>
                <a:lnTo>
                  <a:pt x="745725" y="7415739"/>
                </a:lnTo>
                <a:lnTo>
                  <a:pt x="746288" y="7428439"/>
                </a:lnTo>
                <a:lnTo>
                  <a:pt x="747635" y="7428439"/>
                </a:lnTo>
                <a:lnTo>
                  <a:pt x="756800" y="7415739"/>
                </a:lnTo>
                <a:close/>
              </a:path>
              <a:path w="2717165" h="11289665">
                <a:moveTo>
                  <a:pt x="781548" y="7415739"/>
                </a:moveTo>
                <a:lnTo>
                  <a:pt x="759310" y="7415739"/>
                </a:lnTo>
                <a:lnTo>
                  <a:pt x="757346" y="7428439"/>
                </a:lnTo>
                <a:lnTo>
                  <a:pt x="790516" y="7428439"/>
                </a:lnTo>
                <a:lnTo>
                  <a:pt x="781548" y="7415739"/>
                </a:lnTo>
                <a:close/>
              </a:path>
              <a:path w="2717165" h="11289665">
                <a:moveTo>
                  <a:pt x="289308" y="7403039"/>
                </a:moveTo>
                <a:lnTo>
                  <a:pt x="275862" y="7403039"/>
                </a:lnTo>
                <a:lnTo>
                  <a:pt x="274300" y="7415739"/>
                </a:lnTo>
                <a:lnTo>
                  <a:pt x="294997" y="7415739"/>
                </a:lnTo>
                <a:lnTo>
                  <a:pt x="289308" y="7403039"/>
                </a:lnTo>
                <a:close/>
              </a:path>
              <a:path w="2717165" h="11289665">
                <a:moveTo>
                  <a:pt x="753745" y="7403039"/>
                </a:moveTo>
                <a:lnTo>
                  <a:pt x="748354" y="7415739"/>
                </a:lnTo>
                <a:lnTo>
                  <a:pt x="763204" y="7415739"/>
                </a:lnTo>
                <a:lnTo>
                  <a:pt x="753745" y="7403039"/>
                </a:lnTo>
                <a:close/>
              </a:path>
              <a:path w="2717165" h="11289665">
                <a:moveTo>
                  <a:pt x="163558" y="7390339"/>
                </a:moveTo>
                <a:lnTo>
                  <a:pt x="143264" y="7390339"/>
                </a:lnTo>
                <a:lnTo>
                  <a:pt x="142172" y="7403039"/>
                </a:lnTo>
                <a:lnTo>
                  <a:pt x="162904" y="7403039"/>
                </a:lnTo>
                <a:lnTo>
                  <a:pt x="163558" y="7390339"/>
                </a:lnTo>
                <a:close/>
              </a:path>
              <a:path w="2717165" h="11289665">
                <a:moveTo>
                  <a:pt x="2040939" y="7390339"/>
                </a:moveTo>
                <a:lnTo>
                  <a:pt x="2038975" y="7390339"/>
                </a:lnTo>
                <a:lnTo>
                  <a:pt x="2041485" y="7403039"/>
                </a:lnTo>
                <a:lnTo>
                  <a:pt x="2043885" y="7403039"/>
                </a:lnTo>
                <a:lnTo>
                  <a:pt x="2040939" y="7390339"/>
                </a:lnTo>
                <a:close/>
              </a:path>
              <a:path w="2717165" h="11289665">
                <a:moveTo>
                  <a:pt x="178452" y="7377639"/>
                </a:moveTo>
                <a:lnTo>
                  <a:pt x="158103" y="7377639"/>
                </a:lnTo>
                <a:lnTo>
                  <a:pt x="157666" y="7390339"/>
                </a:lnTo>
                <a:lnTo>
                  <a:pt x="172471" y="7390339"/>
                </a:lnTo>
                <a:lnTo>
                  <a:pt x="178452" y="7377639"/>
                </a:lnTo>
                <a:close/>
              </a:path>
              <a:path w="2717165" h="11289665">
                <a:moveTo>
                  <a:pt x="331441" y="7377639"/>
                </a:moveTo>
                <a:lnTo>
                  <a:pt x="302625" y="7377639"/>
                </a:lnTo>
                <a:lnTo>
                  <a:pt x="305295" y="7390339"/>
                </a:lnTo>
                <a:lnTo>
                  <a:pt x="335519" y="7390339"/>
                </a:lnTo>
                <a:lnTo>
                  <a:pt x="331441" y="7377639"/>
                </a:lnTo>
                <a:close/>
              </a:path>
              <a:path w="2717165" h="11289665">
                <a:moveTo>
                  <a:pt x="2045849" y="7377639"/>
                </a:moveTo>
                <a:lnTo>
                  <a:pt x="2045541" y="7378356"/>
                </a:lnTo>
                <a:lnTo>
                  <a:pt x="2045910" y="7378827"/>
                </a:lnTo>
                <a:lnTo>
                  <a:pt x="2045849" y="7377639"/>
                </a:lnTo>
                <a:close/>
              </a:path>
              <a:path w="2717165" h="11289665">
                <a:moveTo>
                  <a:pt x="182898" y="7339539"/>
                </a:moveTo>
                <a:lnTo>
                  <a:pt x="153411" y="7339539"/>
                </a:lnTo>
                <a:lnTo>
                  <a:pt x="157012" y="7352239"/>
                </a:lnTo>
                <a:lnTo>
                  <a:pt x="168796" y="7352239"/>
                </a:lnTo>
                <a:lnTo>
                  <a:pt x="172204" y="7364939"/>
                </a:lnTo>
                <a:lnTo>
                  <a:pt x="170100" y="7364939"/>
                </a:lnTo>
                <a:lnTo>
                  <a:pt x="165959" y="7377639"/>
                </a:lnTo>
                <a:lnTo>
                  <a:pt x="183205" y="7377639"/>
                </a:lnTo>
                <a:lnTo>
                  <a:pt x="186035" y="7364939"/>
                </a:lnTo>
                <a:lnTo>
                  <a:pt x="186717" y="7352239"/>
                </a:lnTo>
                <a:lnTo>
                  <a:pt x="182898" y="7339539"/>
                </a:lnTo>
                <a:close/>
              </a:path>
              <a:path w="2717165" h="11289665">
                <a:moveTo>
                  <a:pt x="314133" y="7364939"/>
                </a:moveTo>
                <a:lnTo>
                  <a:pt x="308333" y="7364939"/>
                </a:lnTo>
                <a:lnTo>
                  <a:pt x="304067" y="7377639"/>
                </a:lnTo>
                <a:lnTo>
                  <a:pt x="320420" y="7377639"/>
                </a:lnTo>
                <a:lnTo>
                  <a:pt x="314133" y="7364939"/>
                </a:lnTo>
                <a:close/>
              </a:path>
              <a:path w="2717165" h="11289665">
                <a:moveTo>
                  <a:pt x="1012040" y="7288739"/>
                </a:moveTo>
                <a:lnTo>
                  <a:pt x="1008866" y="7288739"/>
                </a:lnTo>
                <a:lnTo>
                  <a:pt x="1004812" y="7301439"/>
                </a:lnTo>
                <a:lnTo>
                  <a:pt x="995258" y="7314139"/>
                </a:lnTo>
                <a:lnTo>
                  <a:pt x="987136" y="7326839"/>
                </a:lnTo>
                <a:lnTo>
                  <a:pt x="979832" y="7352239"/>
                </a:lnTo>
                <a:lnTo>
                  <a:pt x="972733" y="7364939"/>
                </a:lnTo>
                <a:lnTo>
                  <a:pt x="970878" y="7364939"/>
                </a:lnTo>
                <a:lnTo>
                  <a:pt x="969569" y="7377639"/>
                </a:lnTo>
                <a:lnTo>
                  <a:pt x="983971" y="7377639"/>
                </a:lnTo>
                <a:lnTo>
                  <a:pt x="992080" y="7352239"/>
                </a:lnTo>
                <a:lnTo>
                  <a:pt x="1000556" y="7339539"/>
                </a:lnTo>
                <a:lnTo>
                  <a:pt x="1008215" y="7326839"/>
                </a:lnTo>
                <a:lnTo>
                  <a:pt x="1013868" y="7301439"/>
                </a:lnTo>
                <a:lnTo>
                  <a:pt x="1012040" y="7288739"/>
                </a:lnTo>
                <a:close/>
              </a:path>
              <a:path w="2717165" h="11289665">
                <a:moveTo>
                  <a:pt x="863009" y="7276039"/>
                </a:moveTo>
                <a:lnTo>
                  <a:pt x="848891" y="7276039"/>
                </a:lnTo>
                <a:lnTo>
                  <a:pt x="850519" y="7288739"/>
                </a:lnTo>
                <a:lnTo>
                  <a:pt x="853405" y="7301439"/>
                </a:lnTo>
                <a:lnTo>
                  <a:pt x="857008" y="7314139"/>
                </a:lnTo>
                <a:lnTo>
                  <a:pt x="860784" y="7326839"/>
                </a:lnTo>
                <a:lnTo>
                  <a:pt x="864611" y="7326839"/>
                </a:lnTo>
                <a:lnTo>
                  <a:pt x="872184" y="7352239"/>
                </a:lnTo>
                <a:lnTo>
                  <a:pt x="875950" y="7364939"/>
                </a:lnTo>
                <a:lnTo>
                  <a:pt x="884407" y="7364939"/>
                </a:lnTo>
                <a:lnTo>
                  <a:pt x="887673" y="7352239"/>
                </a:lnTo>
                <a:lnTo>
                  <a:pt x="887953" y="7352239"/>
                </a:lnTo>
                <a:lnTo>
                  <a:pt x="873550" y="7314139"/>
                </a:lnTo>
                <a:lnTo>
                  <a:pt x="870486" y="7301439"/>
                </a:lnTo>
                <a:lnTo>
                  <a:pt x="867208" y="7288739"/>
                </a:lnTo>
                <a:lnTo>
                  <a:pt x="863009" y="7276039"/>
                </a:lnTo>
                <a:close/>
              </a:path>
              <a:path w="2717165" h="11289665">
                <a:moveTo>
                  <a:pt x="1414957" y="7352239"/>
                </a:moveTo>
                <a:lnTo>
                  <a:pt x="1388995" y="7352239"/>
                </a:lnTo>
                <a:lnTo>
                  <a:pt x="1393141" y="7364939"/>
                </a:lnTo>
                <a:lnTo>
                  <a:pt x="1396415" y="7364939"/>
                </a:lnTo>
                <a:lnTo>
                  <a:pt x="1414957" y="7352239"/>
                </a:lnTo>
                <a:close/>
              </a:path>
              <a:path w="2717165" h="11289665">
                <a:moveTo>
                  <a:pt x="38952" y="7326839"/>
                </a:moveTo>
                <a:lnTo>
                  <a:pt x="218" y="7326839"/>
                </a:lnTo>
                <a:lnTo>
                  <a:pt x="218" y="7352239"/>
                </a:lnTo>
                <a:lnTo>
                  <a:pt x="3055" y="7352239"/>
                </a:lnTo>
                <a:lnTo>
                  <a:pt x="6328" y="7339539"/>
                </a:lnTo>
                <a:lnTo>
                  <a:pt x="33279" y="7339539"/>
                </a:lnTo>
                <a:lnTo>
                  <a:pt x="38952" y="7326839"/>
                </a:lnTo>
                <a:close/>
              </a:path>
              <a:path w="2717165" h="11289665">
                <a:moveTo>
                  <a:pt x="42553" y="7237939"/>
                </a:moveTo>
                <a:lnTo>
                  <a:pt x="41789" y="7237939"/>
                </a:lnTo>
                <a:lnTo>
                  <a:pt x="338792" y="7352239"/>
                </a:lnTo>
                <a:lnTo>
                  <a:pt x="42553" y="7237939"/>
                </a:lnTo>
                <a:close/>
              </a:path>
              <a:path w="2717165" h="11289665">
                <a:moveTo>
                  <a:pt x="362142" y="7339539"/>
                </a:moveTo>
                <a:lnTo>
                  <a:pt x="336373" y="7339539"/>
                </a:lnTo>
                <a:lnTo>
                  <a:pt x="338792" y="7352239"/>
                </a:lnTo>
                <a:lnTo>
                  <a:pt x="362251" y="7352239"/>
                </a:lnTo>
                <a:lnTo>
                  <a:pt x="362650" y="7351358"/>
                </a:lnTo>
                <a:lnTo>
                  <a:pt x="362142" y="7339539"/>
                </a:lnTo>
                <a:close/>
              </a:path>
              <a:path w="2717165" h="11289665">
                <a:moveTo>
                  <a:pt x="1397003" y="7339539"/>
                </a:moveTo>
                <a:lnTo>
                  <a:pt x="1383649" y="7339539"/>
                </a:lnTo>
                <a:lnTo>
                  <a:pt x="1387031" y="7352239"/>
                </a:lnTo>
                <a:lnTo>
                  <a:pt x="1399579" y="7352239"/>
                </a:lnTo>
                <a:lnTo>
                  <a:pt x="1397003" y="7339539"/>
                </a:lnTo>
                <a:close/>
              </a:path>
              <a:path w="2717165" h="11289665">
                <a:moveTo>
                  <a:pt x="1489494" y="7314139"/>
                </a:moveTo>
                <a:lnTo>
                  <a:pt x="1429203" y="7314139"/>
                </a:lnTo>
                <a:lnTo>
                  <a:pt x="1416819" y="7326839"/>
                </a:lnTo>
                <a:lnTo>
                  <a:pt x="1412236" y="7326839"/>
                </a:lnTo>
                <a:lnTo>
                  <a:pt x="1410817" y="7339539"/>
                </a:lnTo>
                <a:lnTo>
                  <a:pt x="1415823" y="7339539"/>
                </a:lnTo>
                <a:lnTo>
                  <a:pt x="1407767" y="7352239"/>
                </a:lnTo>
                <a:lnTo>
                  <a:pt x="1432558" y="7352239"/>
                </a:lnTo>
                <a:lnTo>
                  <a:pt x="1449873" y="7339539"/>
                </a:lnTo>
                <a:lnTo>
                  <a:pt x="1467556" y="7326839"/>
                </a:lnTo>
                <a:lnTo>
                  <a:pt x="1489494" y="7314139"/>
                </a:lnTo>
                <a:close/>
              </a:path>
              <a:path w="2717165" h="11289665">
                <a:moveTo>
                  <a:pt x="164868" y="7326839"/>
                </a:moveTo>
                <a:lnTo>
                  <a:pt x="131261" y="7326839"/>
                </a:lnTo>
                <a:lnTo>
                  <a:pt x="132025" y="7339539"/>
                </a:lnTo>
                <a:lnTo>
                  <a:pt x="175356" y="7339539"/>
                </a:lnTo>
                <a:lnTo>
                  <a:pt x="164868" y="7326839"/>
                </a:lnTo>
                <a:close/>
              </a:path>
              <a:path w="2717165" h="11289665">
                <a:moveTo>
                  <a:pt x="347958" y="7326839"/>
                </a:moveTo>
                <a:lnTo>
                  <a:pt x="342705" y="7326839"/>
                </a:lnTo>
                <a:lnTo>
                  <a:pt x="338260" y="7339539"/>
                </a:lnTo>
                <a:lnTo>
                  <a:pt x="352431" y="7339539"/>
                </a:lnTo>
                <a:lnTo>
                  <a:pt x="347958" y="7326839"/>
                </a:lnTo>
                <a:close/>
              </a:path>
              <a:path w="2717165" h="11289665">
                <a:moveTo>
                  <a:pt x="1390787" y="7326839"/>
                </a:moveTo>
                <a:lnTo>
                  <a:pt x="1370992" y="7326839"/>
                </a:lnTo>
                <a:lnTo>
                  <a:pt x="1374920" y="7339539"/>
                </a:lnTo>
                <a:lnTo>
                  <a:pt x="1394110" y="7339539"/>
                </a:lnTo>
                <a:lnTo>
                  <a:pt x="1390787" y="7326839"/>
                </a:lnTo>
                <a:close/>
              </a:path>
              <a:path w="2717165" h="11289665">
                <a:moveTo>
                  <a:pt x="152456" y="7314139"/>
                </a:moveTo>
                <a:lnTo>
                  <a:pt x="20840" y="7314139"/>
                </a:lnTo>
                <a:lnTo>
                  <a:pt x="16694" y="7326839"/>
                </a:lnTo>
                <a:lnTo>
                  <a:pt x="158867" y="7326839"/>
                </a:lnTo>
                <a:lnTo>
                  <a:pt x="152456" y="7314139"/>
                </a:lnTo>
                <a:close/>
              </a:path>
              <a:path w="2717165" h="11289665">
                <a:moveTo>
                  <a:pt x="366051" y="7288739"/>
                </a:moveTo>
                <a:lnTo>
                  <a:pt x="342742" y="7288739"/>
                </a:lnTo>
                <a:lnTo>
                  <a:pt x="358091" y="7301439"/>
                </a:lnTo>
                <a:lnTo>
                  <a:pt x="372847" y="7314139"/>
                </a:lnTo>
                <a:lnTo>
                  <a:pt x="384401" y="7326839"/>
                </a:lnTo>
                <a:lnTo>
                  <a:pt x="398258" y="7326839"/>
                </a:lnTo>
                <a:lnTo>
                  <a:pt x="397931" y="7314139"/>
                </a:lnTo>
                <a:lnTo>
                  <a:pt x="397276" y="7314139"/>
                </a:lnTo>
                <a:lnTo>
                  <a:pt x="389023" y="7301439"/>
                </a:lnTo>
                <a:lnTo>
                  <a:pt x="378141" y="7301439"/>
                </a:lnTo>
                <a:lnTo>
                  <a:pt x="366051" y="7288739"/>
                </a:lnTo>
                <a:close/>
              </a:path>
              <a:path w="2717165" h="11289665">
                <a:moveTo>
                  <a:pt x="1373051" y="7301439"/>
                </a:moveTo>
                <a:lnTo>
                  <a:pt x="1357134" y="7301439"/>
                </a:lnTo>
                <a:lnTo>
                  <a:pt x="1360297" y="7314139"/>
                </a:lnTo>
                <a:lnTo>
                  <a:pt x="1363695" y="7314139"/>
                </a:lnTo>
                <a:lnTo>
                  <a:pt x="1367277" y="7326839"/>
                </a:lnTo>
                <a:lnTo>
                  <a:pt x="1386922" y="7326839"/>
                </a:lnTo>
                <a:lnTo>
                  <a:pt x="1382244" y="7314139"/>
                </a:lnTo>
                <a:lnTo>
                  <a:pt x="1373051" y="7301439"/>
                </a:lnTo>
                <a:close/>
              </a:path>
              <a:path w="2717165" h="11289665">
                <a:moveTo>
                  <a:pt x="104420" y="7301439"/>
                </a:moveTo>
                <a:lnTo>
                  <a:pt x="61211" y="7301439"/>
                </a:lnTo>
                <a:lnTo>
                  <a:pt x="56520" y="7314139"/>
                </a:lnTo>
                <a:lnTo>
                  <a:pt x="108566" y="7314139"/>
                </a:lnTo>
                <a:lnTo>
                  <a:pt x="104420" y="7301439"/>
                </a:lnTo>
                <a:close/>
              </a:path>
              <a:path w="2717165" h="11289665">
                <a:moveTo>
                  <a:pt x="1485082" y="7301439"/>
                </a:moveTo>
                <a:lnTo>
                  <a:pt x="1452539" y="7301439"/>
                </a:lnTo>
                <a:lnTo>
                  <a:pt x="1441014" y="7314139"/>
                </a:lnTo>
                <a:lnTo>
                  <a:pt x="1473558" y="7314139"/>
                </a:lnTo>
                <a:lnTo>
                  <a:pt x="1485082" y="7301439"/>
                </a:lnTo>
                <a:close/>
              </a:path>
              <a:path w="2717165" h="11289665">
                <a:moveTo>
                  <a:pt x="1666576" y="7225239"/>
                </a:moveTo>
                <a:lnTo>
                  <a:pt x="1620967" y="7225239"/>
                </a:lnTo>
                <a:lnTo>
                  <a:pt x="1586283" y="7250639"/>
                </a:lnTo>
                <a:lnTo>
                  <a:pt x="1552336" y="7263339"/>
                </a:lnTo>
                <a:lnTo>
                  <a:pt x="1499110" y="7298745"/>
                </a:lnTo>
                <a:lnTo>
                  <a:pt x="1496707" y="7301439"/>
                </a:lnTo>
                <a:lnTo>
                  <a:pt x="1495011" y="7301439"/>
                </a:lnTo>
                <a:lnTo>
                  <a:pt x="1475193" y="7314139"/>
                </a:lnTo>
                <a:lnTo>
                  <a:pt x="1511064" y="7314139"/>
                </a:lnTo>
                <a:lnTo>
                  <a:pt x="1553754" y="7288739"/>
                </a:lnTo>
                <a:lnTo>
                  <a:pt x="1608470" y="7250639"/>
                </a:lnTo>
                <a:lnTo>
                  <a:pt x="1626095" y="7250639"/>
                </a:lnTo>
                <a:lnTo>
                  <a:pt x="1635474" y="7237939"/>
                </a:lnTo>
                <a:lnTo>
                  <a:pt x="1656768" y="7237939"/>
                </a:lnTo>
                <a:lnTo>
                  <a:pt x="1666576" y="7225239"/>
                </a:lnTo>
                <a:close/>
              </a:path>
              <a:path w="2717165" h="11289665">
                <a:moveTo>
                  <a:pt x="261650" y="7288739"/>
                </a:moveTo>
                <a:lnTo>
                  <a:pt x="245432" y="7288739"/>
                </a:lnTo>
                <a:lnTo>
                  <a:pt x="251503" y="7301439"/>
                </a:lnTo>
                <a:lnTo>
                  <a:pt x="261977" y="7301439"/>
                </a:lnTo>
                <a:lnTo>
                  <a:pt x="261650" y="7288739"/>
                </a:lnTo>
                <a:close/>
              </a:path>
              <a:path w="2717165" h="11289665">
                <a:moveTo>
                  <a:pt x="1321673" y="7123639"/>
                </a:moveTo>
                <a:lnTo>
                  <a:pt x="1307161" y="7123639"/>
                </a:lnTo>
                <a:lnTo>
                  <a:pt x="1313232" y="7136339"/>
                </a:lnTo>
                <a:lnTo>
                  <a:pt x="1318331" y="7161739"/>
                </a:lnTo>
                <a:lnTo>
                  <a:pt x="1322919" y="7174439"/>
                </a:lnTo>
                <a:lnTo>
                  <a:pt x="1327456" y="7199839"/>
                </a:lnTo>
                <a:lnTo>
                  <a:pt x="1330589" y="7212539"/>
                </a:lnTo>
                <a:lnTo>
                  <a:pt x="1334193" y="7225239"/>
                </a:lnTo>
                <a:lnTo>
                  <a:pt x="1337920" y="7237939"/>
                </a:lnTo>
                <a:lnTo>
                  <a:pt x="1341422" y="7250639"/>
                </a:lnTo>
                <a:lnTo>
                  <a:pt x="1344893" y="7250639"/>
                </a:lnTo>
                <a:lnTo>
                  <a:pt x="1348651" y="7263339"/>
                </a:lnTo>
                <a:lnTo>
                  <a:pt x="1351304" y="7276039"/>
                </a:lnTo>
                <a:lnTo>
                  <a:pt x="1351460" y="7288739"/>
                </a:lnTo>
                <a:lnTo>
                  <a:pt x="1350915" y="7301439"/>
                </a:lnTo>
                <a:lnTo>
                  <a:pt x="1368373" y="7301439"/>
                </a:lnTo>
                <a:lnTo>
                  <a:pt x="1384510" y="7288739"/>
                </a:lnTo>
                <a:lnTo>
                  <a:pt x="1357025" y="7288739"/>
                </a:lnTo>
                <a:lnTo>
                  <a:pt x="1364054" y="7283652"/>
                </a:lnTo>
                <a:lnTo>
                  <a:pt x="1363800" y="7263339"/>
                </a:lnTo>
                <a:lnTo>
                  <a:pt x="1359044" y="7250639"/>
                </a:lnTo>
                <a:lnTo>
                  <a:pt x="1351996" y="7225239"/>
                </a:lnTo>
                <a:lnTo>
                  <a:pt x="1344805" y="7212539"/>
                </a:lnTo>
                <a:lnTo>
                  <a:pt x="1338766" y="7187139"/>
                </a:lnTo>
                <a:lnTo>
                  <a:pt x="1334057" y="7161739"/>
                </a:lnTo>
                <a:lnTo>
                  <a:pt x="1328939" y="7136339"/>
                </a:lnTo>
                <a:lnTo>
                  <a:pt x="1321673" y="7123639"/>
                </a:lnTo>
                <a:close/>
              </a:path>
              <a:path w="2717165" h="11289665">
                <a:moveTo>
                  <a:pt x="1508036" y="7288739"/>
                </a:moveTo>
                <a:lnTo>
                  <a:pt x="1474084" y="7288739"/>
                </a:lnTo>
                <a:lnTo>
                  <a:pt x="1464064" y="7301439"/>
                </a:lnTo>
                <a:lnTo>
                  <a:pt x="1495011" y="7301439"/>
                </a:lnTo>
                <a:lnTo>
                  <a:pt x="1499110" y="7298745"/>
                </a:lnTo>
                <a:lnTo>
                  <a:pt x="1508036" y="7288739"/>
                </a:lnTo>
                <a:close/>
              </a:path>
              <a:path w="2717165" h="11289665">
                <a:moveTo>
                  <a:pt x="134971" y="7212539"/>
                </a:moveTo>
                <a:lnTo>
                  <a:pt x="88454" y="7212539"/>
                </a:lnTo>
                <a:lnTo>
                  <a:pt x="101255" y="7225239"/>
                </a:lnTo>
                <a:lnTo>
                  <a:pt x="137617" y="7225239"/>
                </a:lnTo>
                <a:lnTo>
                  <a:pt x="149459" y="7237939"/>
                </a:lnTo>
                <a:lnTo>
                  <a:pt x="173160" y="7237939"/>
                </a:lnTo>
                <a:lnTo>
                  <a:pt x="184363" y="7250639"/>
                </a:lnTo>
                <a:lnTo>
                  <a:pt x="195351" y="7250639"/>
                </a:lnTo>
                <a:lnTo>
                  <a:pt x="206073" y="7263339"/>
                </a:lnTo>
                <a:lnTo>
                  <a:pt x="216478" y="7263339"/>
                </a:lnTo>
                <a:lnTo>
                  <a:pt x="213968" y="7276039"/>
                </a:lnTo>
                <a:lnTo>
                  <a:pt x="215277" y="7288739"/>
                </a:lnTo>
                <a:lnTo>
                  <a:pt x="222042" y="7276039"/>
                </a:lnTo>
                <a:lnTo>
                  <a:pt x="243361" y="7276039"/>
                </a:lnTo>
                <a:lnTo>
                  <a:pt x="218785" y="7250639"/>
                </a:lnTo>
                <a:lnTo>
                  <a:pt x="178200" y="7225239"/>
                </a:lnTo>
                <a:lnTo>
                  <a:pt x="134971" y="7212539"/>
                </a:lnTo>
                <a:close/>
              </a:path>
              <a:path w="2717165" h="11289665">
                <a:moveTo>
                  <a:pt x="243361" y="7276039"/>
                </a:moveTo>
                <a:lnTo>
                  <a:pt x="232798" y="7276039"/>
                </a:lnTo>
                <a:lnTo>
                  <a:pt x="239187" y="7288739"/>
                </a:lnTo>
                <a:lnTo>
                  <a:pt x="255649" y="7288739"/>
                </a:lnTo>
                <a:lnTo>
                  <a:pt x="243361" y="7276039"/>
                </a:lnTo>
                <a:close/>
              </a:path>
              <a:path w="2717165" h="11289665">
                <a:moveTo>
                  <a:pt x="302240" y="7225239"/>
                </a:moveTo>
                <a:lnTo>
                  <a:pt x="295147" y="7225239"/>
                </a:lnTo>
                <a:lnTo>
                  <a:pt x="283345" y="7237939"/>
                </a:lnTo>
                <a:lnTo>
                  <a:pt x="273393" y="7250639"/>
                </a:lnTo>
                <a:lnTo>
                  <a:pt x="264444" y="7263339"/>
                </a:lnTo>
                <a:lnTo>
                  <a:pt x="255649" y="7288739"/>
                </a:lnTo>
                <a:lnTo>
                  <a:pt x="266015" y="7288739"/>
                </a:lnTo>
                <a:lnTo>
                  <a:pt x="269070" y="7276039"/>
                </a:lnTo>
                <a:lnTo>
                  <a:pt x="274962" y="7276039"/>
                </a:lnTo>
                <a:lnTo>
                  <a:pt x="280724" y="7263339"/>
                </a:lnTo>
                <a:lnTo>
                  <a:pt x="286364" y="7250639"/>
                </a:lnTo>
                <a:lnTo>
                  <a:pt x="292331" y="7250639"/>
                </a:lnTo>
                <a:lnTo>
                  <a:pt x="295291" y="7245065"/>
                </a:lnTo>
                <a:lnTo>
                  <a:pt x="291983" y="7237939"/>
                </a:lnTo>
                <a:lnTo>
                  <a:pt x="306305" y="7237939"/>
                </a:lnTo>
                <a:lnTo>
                  <a:pt x="302240" y="7225239"/>
                </a:lnTo>
                <a:close/>
              </a:path>
              <a:path w="2717165" h="11289665">
                <a:moveTo>
                  <a:pt x="306305" y="7237939"/>
                </a:moveTo>
                <a:lnTo>
                  <a:pt x="299075" y="7237939"/>
                </a:lnTo>
                <a:lnTo>
                  <a:pt x="295291" y="7245065"/>
                </a:lnTo>
                <a:lnTo>
                  <a:pt x="297877" y="7250639"/>
                </a:lnTo>
                <a:lnTo>
                  <a:pt x="306809" y="7263339"/>
                </a:lnTo>
                <a:lnTo>
                  <a:pt x="317684" y="7276039"/>
                </a:lnTo>
                <a:lnTo>
                  <a:pt x="329409" y="7288739"/>
                </a:lnTo>
                <a:lnTo>
                  <a:pt x="354177" y="7288739"/>
                </a:lnTo>
                <a:lnTo>
                  <a:pt x="323421" y="7263339"/>
                </a:lnTo>
                <a:lnTo>
                  <a:pt x="310370" y="7250639"/>
                </a:lnTo>
                <a:lnTo>
                  <a:pt x="306305" y="7237939"/>
                </a:lnTo>
                <a:close/>
              </a:path>
              <a:path w="2717165" h="11289665">
                <a:moveTo>
                  <a:pt x="1557692" y="7199839"/>
                </a:moveTo>
                <a:lnTo>
                  <a:pt x="1497889" y="7199839"/>
                </a:lnTo>
                <a:lnTo>
                  <a:pt x="1461133" y="7225239"/>
                </a:lnTo>
                <a:lnTo>
                  <a:pt x="1426352" y="7237939"/>
                </a:lnTo>
                <a:lnTo>
                  <a:pt x="1392123" y="7263339"/>
                </a:lnTo>
                <a:lnTo>
                  <a:pt x="1364054" y="7283652"/>
                </a:lnTo>
                <a:lnTo>
                  <a:pt x="1364117" y="7288739"/>
                </a:lnTo>
                <a:lnTo>
                  <a:pt x="1384510" y="7288739"/>
                </a:lnTo>
                <a:lnTo>
                  <a:pt x="1400648" y="7276039"/>
                </a:lnTo>
                <a:lnTo>
                  <a:pt x="1422596" y="7267322"/>
                </a:lnTo>
                <a:lnTo>
                  <a:pt x="1425575" y="7263339"/>
                </a:lnTo>
                <a:lnTo>
                  <a:pt x="1432626" y="7263339"/>
                </a:lnTo>
                <a:lnTo>
                  <a:pt x="1465239" y="7237939"/>
                </a:lnTo>
                <a:lnTo>
                  <a:pt x="1499416" y="7225239"/>
                </a:lnTo>
                <a:lnTo>
                  <a:pt x="1518719" y="7212539"/>
                </a:lnTo>
                <a:lnTo>
                  <a:pt x="1557692" y="7199839"/>
                </a:lnTo>
                <a:close/>
              </a:path>
              <a:path w="2717165" h="11289665">
                <a:moveTo>
                  <a:pt x="1425302" y="7276039"/>
                </a:moveTo>
                <a:lnTo>
                  <a:pt x="1406889" y="7276039"/>
                </a:lnTo>
                <a:lnTo>
                  <a:pt x="1404162" y="7288739"/>
                </a:lnTo>
                <a:lnTo>
                  <a:pt x="1416781" y="7288739"/>
                </a:lnTo>
                <a:lnTo>
                  <a:pt x="1425302" y="7276039"/>
                </a:lnTo>
                <a:close/>
              </a:path>
              <a:path w="2717165" h="11289665">
                <a:moveTo>
                  <a:pt x="1497241" y="7263339"/>
                </a:moveTo>
                <a:lnTo>
                  <a:pt x="1458649" y="7263339"/>
                </a:lnTo>
                <a:lnTo>
                  <a:pt x="1450137" y="7276039"/>
                </a:lnTo>
                <a:lnTo>
                  <a:pt x="1437615" y="7276039"/>
                </a:lnTo>
                <a:lnTo>
                  <a:pt x="1436295" y="7288739"/>
                </a:lnTo>
                <a:lnTo>
                  <a:pt x="1460975" y="7288739"/>
                </a:lnTo>
                <a:lnTo>
                  <a:pt x="1497241" y="7263339"/>
                </a:lnTo>
                <a:close/>
              </a:path>
              <a:path w="2717165" h="11289665">
                <a:moveTo>
                  <a:pt x="1515238" y="7276039"/>
                </a:moveTo>
                <a:lnTo>
                  <a:pt x="1496823" y="7276039"/>
                </a:lnTo>
                <a:lnTo>
                  <a:pt x="1485218" y="7288739"/>
                </a:lnTo>
                <a:lnTo>
                  <a:pt x="1511200" y="7288739"/>
                </a:lnTo>
                <a:lnTo>
                  <a:pt x="1515238" y="7276039"/>
                </a:lnTo>
                <a:close/>
              </a:path>
              <a:path w="2717165" h="11289665">
                <a:moveTo>
                  <a:pt x="852601" y="7263339"/>
                </a:moveTo>
                <a:lnTo>
                  <a:pt x="848672" y="7276039"/>
                </a:lnTo>
                <a:lnTo>
                  <a:pt x="857183" y="7276039"/>
                </a:lnTo>
                <a:lnTo>
                  <a:pt x="852601" y="7263339"/>
                </a:lnTo>
                <a:close/>
              </a:path>
              <a:path w="2717165" h="11289665">
                <a:moveTo>
                  <a:pt x="1449619" y="7263339"/>
                </a:moveTo>
                <a:lnTo>
                  <a:pt x="1432626" y="7263339"/>
                </a:lnTo>
                <a:lnTo>
                  <a:pt x="1422596" y="7267322"/>
                </a:lnTo>
                <a:lnTo>
                  <a:pt x="1416079" y="7276039"/>
                </a:lnTo>
                <a:lnTo>
                  <a:pt x="1442896" y="7276039"/>
                </a:lnTo>
                <a:lnTo>
                  <a:pt x="1449619" y="7263339"/>
                </a:lnTo>
                <a:close/>
              </a:path>
              <a:path w="2717165" h="11289665">
                <a:moveTo>
                  <a:pt x="163886" y="7250639"/>
                </a:moveTo>
                <a:lnTo>
                  <a:pt x="158212" y="7250639"/>
                </a:lnTo>
                <a:lnTo>
                  <a:pt x="158212" y="7263339"/>
                </a:lnTo>
                <a:lnTo>
                  <a:pt x="163449" y="7263339"/>
                </a:lnTo>
                <a:lnTo>
                  <a:pt x="163886" y="7250639"/>
                </a:lnTo>
                <a:close/>
              </a:path>
              <a:path w="2717165" h="11289665">
                <a:moveTo>
                  <a:pt x="1471702" y="7250639"/>
                </a:moveTo>
                <a:lnTo>
                  <a:pt x="1450752" y="7250639"/>
                </a:lnTo>
                <a:lnTo>
                  <a:pt x="1445079" y="7263339"/>
                </a:lnTo>
                <a:lnTo>
                  <a:pt x="1470283" y="7263339"/>
                </a:lnTo>
                <a:lnTo>
                  <a:pt x="1471702" y="7250639"/>
                </a:lnTo>
                <a:close/>
              </a:path>
              <a:path w="2717165" h="11289665">
                <a:moveTo>
                  <a:pt x="1633392" y="7187139"/>
                </a:moveTo>
                <a:lnTo>
                  <a:pt x="1608201" y="7187139"/>
                </a:lnTo>
                <a:lnTo>
                  <a:pt x="1590015" y="7199839"/>
                </a:lnTo>
                <a:lnTo>
                  <a:pt x="1534332" y="7237939"/>
                </a:lnTo>
                <a:lnTo>
                  <a:pt x="1520396" y="7237939"/>
                </a:lnTo>
                <a:lnTo>
                  <a:pt x="1505827" y="7250639"/>
                </a:lnTo>
                <a:lnTo>
                  <a:pt x="1490970" y="7250639"/>
                </a:lnTo>
                <a:lnTo>
                  <a:pt x="1476175" y="7263339"/>
                </a:lnTo>
                <a:lnTo>
                  <a:pt x="1515783" y="7263339"/>
                </a:lnTo>
                <a:lnTo>
                  <a:pt x="1533834" y="7250639"/>
                </a:lnTo>
                <a:lnTo>
                  <a:pt x="1568014" y="7225239"/>
                </a:lnTo>
                <a:lnTo>
                  <a:pt x="1585942" y="7225239"/>
                </a:lnTo>
                <a:lnTo>
                  <a:pt x="1596269" y="7212539"/>
                </a:lnTo>
                <a:lnTo>
                  <a:pt x="1606114" y="7212539"/>
                </a:lnTo>
                <a:lnTo>
                  <a:pt x="1615694" y="7199839"/>
                </a:lnTo>
                <a:lnTo>
                  <a:pt x="1625222" y="7199839"/>
                </a:lnTo>
                <a:lnTo>
                  <a:pt x="1633392" y="7187139"/>
                </a:lnTo>
                <a:close/>
              </a:path>
              <a:path w="2717165" h="11289665">
                <a:moveTo>
                  <a:pt x="1736626" y="7250639"/>
                </a:moveTo>
                <a:lnTo>
                  <a:pt x="1664733" y="7250639"/>
                </a:lnTo>
                <a:lnTo>
                  <a:pt x="1674118" y="7263339"/>
                </a:lnTo>
                <a:lnTo>
                  <a:pt x="1735316" y="7263339"/>
                </a:lnTo>
                <a:lnTo>
                  <a:pt x="1736626" y="7250639"/>
                </a:lnTo>
                <a:close/>
              </a:path>
              <a:path w="2717165" h="11289665">
                <a:moveTo>
                  <a:pt x="173160" y="7237939"/>
                </a:moveTo>
                <a:lnTo>
                  <a:pt x="158757" y="7237939"/>
                </a:lnTo>
                <a:lnTo>
                  <a:pt x="158430" y="7250639"/>
                </a:lnTo>
                <a:lnTo>
                  <a:pt x="172287" y="7250639"/>
                </a:lnTo>
                <a:lnTo>
                  <a:pt x="173160" y="7237939"/>
                </a:lnTo>
                <a:close/>
              </a:path>
              <a:path w="2717165" h="11289665">
                <a:moveTo>
                  <a:pt x="1734116" y="7237939"/>
                </a:moveTo>
                <a:lnTo>
                  <a:pt x="1709367" y="7237939"/>
                </a:lnTo>
                <a:lnTo>
                  <a:pt x="1701492" y="7250639"/>
                </a:lnTo>
                <a:lnTo>
                  <a:pt x="1735207" y="7250639"/>
                </a:lnTo>
                <a:lnTo>
                  <a:pt x="1734116" y="7237939"/>
                </a:lnTo>
                <a:close/>
              </a:path>
              <a:path w="2717165" h="11289665">
                <a:moveTo>
                  <a:pt x="1839518" y="7009339"/>
                </a:moveTo>
                <a:lnTo>
                  <a:pt x="1817369" y="7009339"/>
                </a:lnTo>
                <a:lnTo>
                  <a:pt x="1823152" y="7022039"/>
                </a:lnTo>
                <a:lnTo>
                  <a:pt x="1819573" y="7034739"/>
                </a:lnTo>
                <a:lnTo>
                  <a:pt x="1815064" y="7047439"/>
                </a:lnTo>
                <a:lnTo>
                  <a:pt x="1810616" y="7060139"/>
                </a:lnTo>
                <a:lnTo>
                  <a:pt x="1807221" y="7072839"/>
                </a:lnTo>
                <a:lnTo>
                  <a:pt x="1803615" y="7085539"/>
                </a:lnTo>
                <a:lnTo>
                  <a:pt x="1798751" y="7098239"/>
                </a:lnTo>
                <a:lnTo>
                  <a:pt x="1793703" y="7110939"/>
                </a:lnTo>
                <a:lnTo>
                  <a:pt x="1789545" y="7123639"/>
                </a:lnTo>
                <a:lnTo>
                  <a:pt x="1778191" y="7149039"/>
                </a:lnTo>
                <a:lnTo>
                  <a:pt x="1763686" y="7187139"/>
                </a:lnTo>
                <a:lnTo>
                  <a:pt x="1748853" y="7212539"/>
                </a:lnTo>
                <a:lnTo>
                  <a:pt x="1736517" y="7250639"/>
                </a:lnTo>
                <a:lnTo>
                  <a:pt x="1742954" y="7250639"/>
                </a:lnTo>
                <a:lnTo>
                  <a:pt x="1755565" y="7212539"/>
                </a:lnTo>
                <a:lnTo>
                  <a:pt x="1770682" y="7187139"/>
                </a:lnTo>
                <a:lnTo>
                  <a:pt x="1785656" y="7149039"/>
                </a:lnTo>
                <a:lnTo>
                  <a:pt x="1797838" y="7123639"/>
                </a:lnTo>
                <a:lnTo>
                  <a:pt x="1802915" y="7110939"/>
                </a:lnTo>
                <a:lnTo>
                  <a:pt x="1808667" y="7085539"/>
                </a:lnTo>
                <a:lnTo>
                  <a:pt x="1814133" y="7072839"/>
                </a:lnTo>
                <a:lnTo>
                  <a:pt x="1818351" y="7060139"/>
                </a:lnTo>
                <a:lnTo>
                  <a:pt x="1820889" y="7047439"/>
                </a:lnTo>
                <a:lnTo>
                  <a:pt x="1824256" y="7047439"/>
                </a:lnTo>
                <a:lnTo>
                  <a:pt x="1827726" y="7034739"/>
                </a:lnTo>
                <a:lnTo>
                  <a:pt x="1830571" y="7022039"/>
                </a:lnTo>
                <a:lnTo>
                  <a:pt x="1835045" y="7022039"/>
                </a:lnTo>
                <a:lnTo>
                  <a:pt x="1839518" y="7009339"/>
                </a:lnTo>
                <a:close/>
              </a:path>
              <a:path w="2717165" h="11289665">
                <a:moveTo>
                  <a:pt x="45172" y="7225239"/>
                </a:moveTo>
                <a:lnTo>
                  <a:pt x="40153" y="7225239"/>
                </a:lnTo>
                <a:lnTo>
                  <a:pt x="40153" y="7237939"/>
                </a:lnTo>
                <a:lnTo>
                  <a:pt x="44954" y="7237939"/>
                </a:lnTo>
                <a:lnTo>
                  <a:pt x="45172" y="7225239"/>
                </a:lnTo>
                <a:close/>
              </a:path>
              <a:path w="2717165" h="11289665">
                <a:moveTo>
                  <a:pt x="110312" y="7225239"/>
                </a:moveTo>
                <a:lnTo>
                  <a:pt x="99946" y="7225239"/>
                </a:lnTo>
                <a:lnTo>
                  <a:pt x="99946" y="7237939"/>
                </a:lnTo>
                <a:lnTo>
                  <a:pt x="109657" y="7237939"/>
                </a:lnTo>
                <a:lnTo>
                  <a:pt x="110312" y="7225239"/>
                </a:lnTo>
                <a:close/>
              </a:path>
              <a:path w="2717165" h="11289665">
                <a:moveTo>
                  <a:pt x="1615184" y="7225239"/>
                </a:moveTo>
                <a:lnTo>
                  <a:pt x="1587361" y="7225239"/>
                </a:lnTo>
                <a:lnTo>
                  <a:pt x="1585287" y="7237939"/>
                </a:lnTo>
                <a:lnTo>
                  <a:pt x="1603380" y="7237939"/>
                </a:lnTo>
                <a:lnTo>
                  <a:pt x="1615184" y="7225239"/>
                </a:lnTo>
                <a:close/>
              </a:path>
              <a:path w="2717165" h="11289665">
                <a:moveTo>
                  <a:pt x="1716004" y="7225239"/>
                </a:moveTo>
                <a:lnTo>
                  <a:pt x="1682179" y="7225239"/>
                </a:lnTo>
                <a:lnTo>
                  <a:pt x="1685561" y="7237939"/>
                </a:lnTo>
                <a:lnTo>
                  <a:pt x="1715240" y="7237939"/>
                </a:lnTo>
                <a:lnTo>
                  <a:pt x="1716004" y="7225239"/>
                </a:lnTo>
                <a:close/>
              </a:path>
              <a:path w="2717165" h="11289665">
                <a:moveTo>
                  <a:pt x="90179" y="7199839"/>
                </a:moveTo>
                <a:lnTo>
                  <a:pt x="44901" y="7199839"/>
                </a:lnTo>
                <a:lnTo>
                  <a:pt x="218" y="7212539"/>
                </a:lnTo>
                <a:lnTo>
                  <a:pt x="218" y="7225239"/>
                </a:lnTo>
                <a:lnTo>
                  <a:pt x="19408" y="7225239"/>
                </a:lnTo>
                <a:lnTo>
                  <a:pt x="29110" y="7212539"/>
                </a:lnTo>
                <a:lnTo>
                  <a:pt x="134971" y="7212539"/>
                </a:lnTo>
                <a:lnTo>
                  <a:pt x="90179" y="7199839"/>
                </a:lnTo>
                <a:close/>
              </a:path>
              <a:path w="2717165" h="11289665">
                <a:moveTo>
                  <a:pt x="49645" y="7212539"/>
                </a:moveTo>
                <a:lnTo>
                  <a:pt x="38843" y="7212539"/>
                </a:lnTo>
                <a:lnTo>
                  <a:pt x="38843" y="7225239"/>
                </a:lnTo>
                <a:lnTo>
                  <a:pt x="49645" y="7225239"/>
                </a:lnTo>
                <a:lnTo>
                  <a:pt x="49645" y="7212539"/>
                </a:lnTo>
                <a:close/>
              </a:path>
              <a:path w="2717165" h="11289665">
                <a:moveTo>
                  <a:pt x="1637443" y="7212539"/>
                </a:moveTo>
                <a:lnTo>
                  <a:pt x="1604982" y="7212539"/>
                </a:lnTo>
                <a:lnTo>
                  <a:pt x="1591070" y="7225239"/>
                </a:lnTo>
                <a:lnTo>
                  <a:pt x="1620967" y="7225239"/>
                </a:lnTo>
                <a:lnTo>
                  <a:pt x="1629356" y="7222138"/>
                </a:lnTo>
                <a:lnTo>
                  <a:pt x="1637443" y="7212539"/>
                </a:lnTo>
                <a:close/>
              </a:path>
              <a:path w="2717165" h="11289665">
                <a:moveTo>
                  <a:pt x="1694768" y="7199839"/>
                </a:moveTo>
                <a:lnTo>
                  <a:pt x="1688289" y="7199839"/>
                </a:lnTo>
                <a:lnTo>
                  <a:pt x="1655324" y="7212539"/>
                </a:lnTo>
                <a:lnTo>
                  <a:pt x="1629356" y="7222138"/>
                </a:lnTo>
                <a:lnTo>
                  <a:pt x="1626743" y="7225239"/>
                </a:lnTo>
                <a:lnTo>
                  <a:pt x="1679533" y="7225239"/>
                </a:lnTo>
                <a:lnTo>
                  <a:pt x="1685357" y="7212539"/>
                </a:lnTo>
                <a:lnTo>
                  <a:pt x="1694043" y="7212539"/>
                </a:lnTo>
                <a:lnTo>
                  <a:pt x="1694768" y="7199839"/>
                </a:lnTo>
                <a:close/>
              </a:path>
              <a:path w="2717165" h="11289665">
                <a:moveTo>
                  <a:pt x="1704375" y="7212539"/>
                </a:moveTo>
                <a:lnTo>
                  <a:pt x="1692164" y="7212539"/>
                </a:lnTo>
                <a:lnTo>
                  <a:pt x="1686652" y="7225239"/>
                </a:lnTo>
                <a:lnTo>
                  <a:pt x="1710439" y="7225239"/>
                </a:lnTo>
                <a:lnTo>
                  <a:pt x="1704375" y="7212539"/>
                </a:lnTo>
                <a:close/>
              </a:path>
              <a:path w="2717165" h="11289665">
                <a:moveTo>
                  <a:pt x="1732916" y="7174439"/>
                </a:moveTo>
                <a:lnTo>
                  <a:pt x="1728661" y="7174439"/>
                </a:lnTo>
                <a:lnTo>
                  <a:pt x="1722714" y="7187139"/>
                </a:lnTo>
                <a:lnTo>
                  <a:pt x="1719141" y="7199839"/>
                </a:lnTo>
                <a:lnTo>
                  <a:pt x="1715772" y="7212539"/>
                </a:lnTo>
                <a:lnTo>
                  <a:pt x="1710439" y="7225239"/>
                </a:lnTo>
                <a:lnTo>
                  <a:pt x="1723096" y="7225239"/>
                </a:lnTo>
                <a:lnTo>
                  <a:pt x="1725387" y="7212539"/>
                </a:lnTo>
                <a:lnTo>
                  <a:pt x="1728867" y="7199839"/>
                </a:lnTo>
                <a:lnTo>
                  <a:pt x="1732684" y="7199839"/>
                </a:lnTo>
                <a:lnTo>
                  <a:pt x="1735008" y="7187139"/>
                </a:lnTo>
                <a:lnTo>
                  <a:pt x="1734007" y="7187139"/>
                </a:lnTo>
                <a:lnTo>
                  <a:pt x="1732916" y="7174439"/>
                </a:lnTo>
                <a:close/>
              </a:path>
              <a:path w="2717165" h="11289665">
                <a:moveTo>
                  <a:pt x="1651368" y="7199839"/>
                </a:moveTo>
                <a:lnTo>
                  <a:pt x="1628496" y="7199839"/>
                </a:lnTo>
                <a:lnTo>
                  <a:pt x="1619876" y="7212539"/>
                </a:lnTo>
                <a:lnTo>
                  <a:pt x="1644667" y="7212539"/>
                </a:lnTo>
                <a:lnTo>
                  <a:pt x="1651368" y="7199839"/>
                </a:lnTo>
                <a:close/>
              </a:path>
              <a:path w="2717165" h="11289665">
                <a:moveTo>
                  <a:pt x="1649882" y="7149039"/>
                </a:moveTo>
                <a:lnTo>
                  <a:pt x="1612184" y="7149039"/>
                </a:lnTo>
                <a:lnTo>
                  <a:pt x="1594269" y="7161739"/>
                </a:lnTo>
                <a:lnTo>
                  <a:pt x="1575576" y="7174439"/>
                </a:lnTo>
                <a:lnTo>
                  <a:pt x="1556441" y="7187139"/>
                </a:lnTo>
                <a:lnTo>
                  <a:pt x="1536896" y="7187139"/>
                </a:lnTo>
                <a:lnTo>
                  <a:pt x="1517270" y="7199839"/>
                </a:lnTo>
                <a:lnTo>
                  <a:pt x="1576995" y="7199839"/>
                </a:lnTo>
                <a:lnTo>
                  <a:pt x="1595887" y="7187139"/>
                </a:lnTo>
                <a:lnTo>
                  <a:pt x="1631542" y="7161739"/>
                </a:lnTo>
                <a:lnTo>
                  <a:pt x="1649882" y="7149039"/>
                </a:lnTo>
                <a:close/>
              </a:path>
              <a:path w="2717165" h="11289665">
                <a:moveTo>
                  <a:pt x="1673013" y="7187139"/>
                </a:moveTo>
                <a:lnTo>
                  <a:pt x="1647587" y="7187139"/>
                </a:lnTo>
                <a:lnTo>
                  <a:pt x="1641917" y="7199839"/>
                </a:lnTo>
                <a:lnTo>
                  <a:pt x="1671595" y="7199839"/>
                </a:lnTo>
                <a:lnTo>
                  <a:pt x="1673013" y="7187139"/>
                </a:lnTo>
                <a:close/>
              </a:path>
              <a:path w="2717165" h="11289665">
                <a:moveTo>
                  <a:pt x="1707198" y="7187139"/>
                </a:moveTo>
                <a:lnTo>
                  <a:pt x="1696363" y="7187139"/>
                </a:lnTo>
                <a:lnTo>
                  <a:pt x="1695627" y="7199839"/>
                </a:lnTo>
                <a:lnTo>
                  <a:pt x="1703237" y="7199839"/>
                </a:lnTo>
                <a:lnTo>
                  <a:pt x="1707198" y="7187139"/>
                </a:lnTo>
                <a:close/>
              </a:path>
              <a:path w="2717165" h="11289665">
                <a:moveTo>
                  <a:pt x="2103469" y="6889028"/>
                </a:moveTo>
                <a:lnTo>
                  <a:pt x="2081992" y="6920439"/>
                </a:lnTo>
                <a:lnTo>
                  <a:pt x="2065010" y="6958539"/>
                </a:lnTo>
                <a:lnTo>
                  <a:pt x="2057110" y="6996639"/>
                </a:lnTo>
                <a:lnTo>
                  <a:pt x="2058303" y="7047439"/>
                </a:lnTo>
                <a:lnTo>
                  <a:pt x="2068600" y="7085539"/>
                </a:lnTo>
                <a:lnTo>
                  <a:pt x="2088013" y="7123639"/>
                </a:lnTo>
                <a:lnTo>
                  <a:pt x="2116554" y="7161739"/>
                </a:lnTo>
                <a:lnTo>
                  <a:pt x="2156200" y="7187139"/>
                </a:lnTo>
                <a:lnTo>
                  <a:pt x="2201536" y="7199839"/>
                </a:lnTo>
                <a:lnTo>
                  <a:pt x="2249684" y="7199839"/>
                </a:lnTo>
                <a:lnTo>
                  <a:pt x="2297768" y="7187139"/>
                </a:lnTo>
                <a:lnTo>
                  <a:pt x="2342913" y="7174439"/>
                </a:lnTo>
                <a:lnTo>
                  <a:pt x="2227193" y="7174439"/>
                </a:lnTo>
                <a:lnTo>
                  <a:pt x="2246151" y="7161739"/>
                </a:lnTo>
                <a:lnTo>
                  <a:pt x="2155834" y="7161739"/>
                </a:lnTo>
                <a:lnTo>
                  <a:pt x="2136895" y="7149039"/>
                </a:lnTo>
                <a:lnTo>
                  <a:pt x="2120195" y="7136339"/>
                </a:lnTo>
                <a:lnTo>
                  <a:pt x="2105767" y="7123639"/>
                </a:lnTo>
                <a:lnTo>
                  <a:pt x="2093640" y="7098239"/>
                </a:lnTo>
                <a:lnTo>
                  <a:pt x="2137513" y="7085539"/>
                </a:lnTo>
                <a:lnTo>
                  <a:pt x="2086657" y="7085539"/>
                </a:lnTo>
                <a:lnTo>
                  <a:pt x="2076823" y="7060139"/>
                </a:lnTo>
                <a:lnTo>
                  <a:pt x="2070754" y="7034739"/>
                </a:lnTo>
                <a:lnTo>
                  <a:pt x="2068490" y="7009339"/>
                </a:lnTo>
                <a:lnTo>
                  <a:pt x="2070072" y="6983939"/>
                </a:lnTo>
                <a:lnTo>
                  <a:pt x="2090883" y="6958539"/>
                </a:lnTo>
                <a:lnTo>
                  <a:pt x="2074764" y="6958539"/>
                </a:lnTo>
                <a:lnTo>
                  <a:pt x="2080842" y="6945839"/>
                </a:lnTo>
                <a:lnTo>
                  <a:pt x="2088935" y="6920439"/>
                </a:lnTo>
                <a:lnTo>
                  <a:pt x="2099053" y="6907739"/>
                </a:lnTo>
                <a:lnTo>
                  <a:pt x="2111207" y="6895039"/>
                </a:lnTo>
                <a:lnTo>
                  <a:pt x="2103337" y="6895039"/>
                </a:lnTo>
                <a:lnTo>
                  <a:pt x="2103469" y="6889028"/>
                </a:lnTo>
                <a:close/>
              </a:path>
              <a:path w="2717165" h="11289665">
                <a:moveTo>
                  <a:pt x="1669522" y="7161739"/>
                </a:moveTo>
                <a:lnTo>
                  <a:pt x="1655445" y="7161739"/>
                </a:lnTo>
                <a:lnTo>
                  <a:pt x="1637920" y="7174439"/>
                </a:lnTo>
                <a:lnTo>
                  <a:pt x="1620866" y="7187139"/>
                </a:lnTo>
                <a:lnTo>
                  <a:pt x="1644099" y="7187139"/>
                </a:lnTo>
                <a:lnTo>
                  <a:pt x="1655296" y="7174439"/>
                </a:lnTo>
                <a:lnTo>
                  <a:pt x="1672468" y="7174439"/>
                </a:lnTo>
                <a:lnTo>
                  <a:pt x="1669522" y="7161739"/>
                </a:lnTo>
                <a:close/>
              </a:path>
              <a:path w="2717165" h="11289665">
                <a:moveTo>
                  <a:pt x="1667994" y="7174439"/>
                </a:moveTo>
                <a:lnTo>
                  <a:pt x="1660605" y="7187139"/>
                </a:lnTo>
                <a:lnTo>
                  <a:pt x="1670177" y="7187139"/>
                </a:lnTo>
                <a:lnTo>
                  <a:pt x="1667994" y="7174439"/>
                </a:lnTo>
                <a:close/>
              </a:path>
              <a:path w="2717165" h="11289665">
                <a:moveTo>
                  <a:pt x="1715282" y="7174439"/>
                </a:moveTo>
                <a:lnTo>
                  <a:pt x="1702010" y="7174439"/>
                </a:lnTo>
                <a:lnTo>
                  <a:pt x="1699136" y="7187139"/>
                </a:lnTo>
                <a:lnTo>
                  <a:pt x="1711598" y="7187139"/>
                </a:lnTo>
                <a:lnTo>
                  <a:pt x="1715282" y="7174439"/>
                </a:lnTo>
                <a:close/>
              </a:path>
              <a:path w="2717165" h="11289665">
                <a:moveTo>
                  <a:pt x="1716004" y="7161739"/>
                </a:moveTo>
                <a:lnTo>
                  <a:pt x="1710439" y="7161739"/>
                </a:lnTo>
                <a:lnTo>
                  <a:pt x="1708802" y="7174439"/>
                </a:lnTo>
                <a:lnTo>
                  <a:pt x="1717095" y="7174439"/>
                </a:lnTo>
                <a:lnTo>
                  <a:pt x="1716004" y="7161739"/>
                </a:lnTo>
                <a:close/>
              </a:path>
              <a:path w="2717165" h="11289665">
                <a:moveTo>
                  <a:pt x="2443129" y="7022039"/>
                </a:moveTo>
                <a:lnTo>
                  <a:pt x="2429705" y="7022039"/>
                </a:lnTo>
                <a:lnTo>
                  <a:pt x="2427105" y="7047439"/>
                </a:lnTo>
                <a:lnTo>
                  <a:pt x="2417171" y="7085539"/>
                </a:lnTo>
                <a:lnTo>
                  <a:pt x="2399401" y="7110939"/>
                </a:lnTo>
                <a:lnTo>
                  <a:pt x="2373294" y="7136339"/>
                </a:lnTo>
                <a:lnTo>
                  <a:pt x="2363911" y="7136339"/>
                </a:lnTo>
                <a:lnTo>
                  <a:pt x="2354118" y="7149039"/>
                </a:lnTo>
                <a:lnTo>
                  <a:pt x="2343957" y="7149039"/>
                </a:lnTo>
                <a:lnTo>
                  <a:pt x="2333468" y="7161739"/>
                </a:lnTo>
                <a:lnTo>
                  <a:pt x="2292442" y="7161739"/>
                </a:lnTo>
                <a:lnTo>
                  <a:pt x="2290260" y="7174439"/>
                </a:lnTo>
                <a:lnTo>
                  <a:pt x="2342913" y="7174439"/>
                </a:lnTo>
                <a:lnTo>
                  <a:pt x="2382241" y="7149039"/>
                </a:lnTo>
                <a:lnTo>
                  <a:pt x="2411222" y="7123639"/>
                </a:lnTo>
                <a:lnTo>
                  <a:pt x="2430864" y="7085539"/>
                </a:lnTo>
                <a:lnTo>
                  <a:pt x="2441607" y="7047439"/>
                </a:lnTo>
                <a:lnTo>
                  <a:pt x="2443129" y="7022039"/>
                </a:lnTo>
                <a:close/>
              </a:path>
              <a:path w="2717165" h="11289665">
                <a:moveTo>
                  <a:pt x="1675305" y="7149039"/>
                </a:moveTo>
                <a:lnTo>
                  <a:pt x="1674759" y="7149039"/>
                </a:lnTo>
                <a:lnTo>
                  <a:pt x="1673013" y="7161739"/>
                </a:lnTo>
                <a:lnTo>
                  <a:pt x="1674868" y="7161739"/>
                </a:lnTo>
                <a:lnTo>
                  <a:pt x="1675305" y="7149039"/>
                </a:lnTo>
                <a:close/>
              </a:path>
              <a:path w="2717165" h="11289665">
                <a:moveTo>
                  <a:pt x="1700397" y="7136339"/>
                </a:moveTo>
                <a:lnTo>
                  <a:pt x="1685998" y="7136339"/>
                </a:lnTo>
                <a:lnTo>
                  <a:pt x="1688944" y="7149039"/>
                </a:lnTo>
                <a:lnTo>
                  <a:pt x="1679124" y="7149039"/>
                </a:lnTo>
                <a:lnTo>
                  <a:pt x="1681633" y="7161739"/>
                </a:lnTo>
                <a:lnTo>
                  <a:pt x="1687307" y="7161739"/>
                </a:lnTo>
                <a:lnTo>
                  <a:pt x="1700397" y="7136339"/>
                </a:lnTo>
                <a:close/>
              </a:path>
              <a:path w="2717165" h="11289665">
                <a:moveTo>
                  <a:pt x="1816387" y="7009339"/>
                </a:moveTo>
                <a:lnTo>
                  <a:pt x="1802311" y="7009339"/>
                </a:lnTo>
                <a:lnTo>
                  <a:pt x="1797534" y="7022039"/>
                </a:lnTo>
                <a:lnTo>
                  <a:pt x="1791509" y="7034739"/>
                </a:lnTo>
                <a:lnTo>
                  <a:pt x="1785157" y="7047439"/>
                </a:lnTo>
                <a:lnTo>
                  <a:pt x="1779398" y="7060139"/>
                </a:lnTo>
                <a:lnTo>
                  <a:pt x="1769675" y="7072839"/>
                </a:lnTo>
                <a:lnTo>
                  <a:pt x="1761435" y="7098239"/>
                </a:lnTo>
                <a:lnTo>
                  <a:pt x="1754157" y="7123639"/>
                </a:lnTo>
                <a:lnTo>
                  <a:pt x="1747319" y="7149039"/>
                </a:lnTo>
                <a:lnTo>
                  <a:pt x="1744809" y="7161739"/>
                </a:lnTo>
                <a:lnTo>
                  <a:pt x="1756702" y="7161739"/>
                </a:lnTo>
                <a:lnTo>
                  <a:pt x="1763551" y="7136339"/>
                </a:lnTo>
                <a:lnTo>
                  <a:pt x="1770573" y="7110939"/>
                </a:lnTo>
                <a:lnTo>
                  <a:pt x="1778107" y="7098239"/>
                </a:lnTo>
                <a:lnTo>
                  <a:pt x="1786490" y="7072839"/>
                </a:lnTo>
                <a:lnTo>
                  <a:pt x="1791267" y="7060139"/>
                </a:lnTo>
                <a:lnTo>
                  <a:pt x="1796474" y="7047439"/>
                </a:lnTo>
                <a:lnTo>
                  <a:pt x="1811149" y="7022039"/>
                </a:lnTo>
                <a:lnTo>
                  <a:pt x="1811586" y="7022039"/>
                </a:lnTo>
                <a:lnTo>
                  <a:pt x="1816387" y="7009339"/>
                </a:lnTo>
                <a:close/>
              </a:path>
              <a:path w="2717165" h="11289665">
                <a:moveTo>
                  <a:pt x="2443890" y="7009339"/>
                </a:moveTo>
                <a:lnTo>
                  <a:pt x="2352781" y="7009339"/>
                </a:lnTo>
                <a:lnTo>
                  <a:pt x="2340547" y="7022039"/>
                </a:lnTo>
                <a:lnTo>
                  <a:pt x="2328886" y="7034739"/>
                </a:lnTo>
                <a:lnTo>
                  <a:pt x="2317797" y="7047439"/>
                </a:lnTo>
                <a:lnTo>
                  <a:pt x="2307281" y="7060139"/>
                </a:lnTo>
                <a:lnTo>
                  <a:pt x="2291370" y="7072839"/>
                </a:lnTo>
                <a:lnTo>
                  <a:pt x="2262247" y="7123639"/>
                </a:lnTo>
                <a:lnTo>
                  <a:pt x="2222856" y="7149039"/>
                </a:lnTo>
                <a:lnTo>
                  <a:pt x="2201361" y="7161739"/>
                </a:lnTo>
                <a:lnTo>
                  <a:pt x="2246151" y="7161739"/>
                </a:lnTo>
                <a:lnTo>
                  <a:pt x="2263268" y="7149039"/>
                </a:lnTo>
                <a:lnTo>
                  <a:pt x="2278258" y="7123639"/>
                </a:lnTo>
                <a:lnTo>
                  <a:pt x="2292171" y="7110939"/>
                </a:lnTo>
                <a:lnTo>
                  <a:pt x="2305931" y="7085539"/>
                </a:lnTo>
                <a:lnTo>
                  <a:pt x="2321021" y="7072839"/>
                </a:lnTo>
                <a:lnTo>
                  <a:pt x="2338924" y="7047439"/>
                </a:lnTo>
                <a:lnTo>
                  <a:pt x="2343834" y="7047439"/>
                </a:lnTo>
                <a:lnTo>
                  <a:pt x="2349290" y="7034739"/>
                </a:lnTo>
                <a:lnTo>
                  <a:pt x="2369458" y="7034739"/>
                </a:lnTo>
                <a:lnTo>
                  <a:pt x="2369584" y="7022039"/>
                </a:lnTo>
                <a:lnTo>
                  <a:pt x="2443129" y="7022039"/>
                </a:lnTo>
                <a:lnTo>
                  <a:pt x="2443890" y="7009339"/>
                </a:lnTo>
                <a:close/>
              </a:path>
              <a:path w="2717165" h="11289665">
                <a:moveTo>
                  <a:pt x="2369458" y="7034739"/>
                </a:moveTo>
                <a:lnTo>
                  <a:pt x="2354963" y="7034739"/>
                </a:lnTo>
                <a:lnTo>
                  <a:pt x="2353470" y="7072839"/>
                </a:lnTo>
                <a:lnTo>
                  <a:pt x="2343998" y="7110939"/>
                </a:lnTo>
                <a:lnTo>
                  <a:pt x="2325196" y="7136339"/>
                </a:lnTo>
                <a:lnTo>
                  <a:pt x="2295716" y="7161739"/>
                </a:lnTo>
                <a:lnTo>
                  <a:pt x="2333468" y="7161739"/>
                </a:lnTo>
                <a:lnTo>
                  <a:pt x="2351954" y="7136339"/>
                </a:lnTo>
                <a:lnTo>
                  <a:pt x="2363597" y="7098239"/>
                </a:lnTo>
                <a:lnTo>
                  <a:pt x="2369204" y="7060139"/>
                </a:lnTo>
                <a:lnTo>
                  <a:pt x="2369458" y="7034739"/>
                </a:lnTo>
                <a:close/>
              </a:path>
              <a:path w="2717165" h="11289665">
                <a:moveTo>
                  <a:pt x="712937" y="6856939"/>
                </a:moveTo>
                <a:lnTo>
                  <a:pt x="691933" y="6856939"/>
                </a:lnTo>
                <a:lnTo>
                  <a:pt x="674857" y="6869639"/>
                </a:lnTo>
                <a:lnTo>
                  <a:pt x="661627" y="6882339"/>
                </a:lnTo>
                <a:lnTo>
                  <a:pt x="652162" y="6895039"/>
                </a:lnTo>
                <a:lnTo>
                  <a:pt x="631976" y="6895039"/>
                </a:lnTo>
                <a:lnTo>
                  <a:pt x="634486" y="6907739"/>
                </a:lnTo>
                <a:lnTo>
                  <a:pt x="637213" y="6907739"/>
                </a:lnTo>
                <a:lnTo>
                  <a:pt x="597028" y="6920439"/>
                </a:lnTo>
                <a:lnTo>
                  <a:pt x="578088" y="6958539"/>
                </a:lnTo>
                <a:lnTo>
                  <a:pt x="574963" y="7009339"/>
                </a:lnTo>
                <a:lnTo>
                  <a:pt x="582221" y="7047439"/>
                </a:lnTo>
                <a:lnTo>
                  <a:pt x="596562" y="7085539"/>
                </a:lnTo>
                <a:lnTo>
                  <a:pt x="618228" y="7110939"/>
                </a:lnTo>
                <a:lnTo>
                  <a:pt x="645131" y="7136339"/>
                </a:lnTo>
                <a:lnTo>
                  <a:pt x="675184" y="7149039"/>
                </a:lnTo>
                <a:lnTo>
                  <a:pt x="728172" y="7149039"/>
                </a:lnTo>
                <a:lnTo>
                  <a:pt x="748666" y="7123639"/>
                </a:lnTo>
                <a:lnTo>
                  <a:pt x="681404" y="7123639"/>
                </a:lnTo>
                <a:lnTo>
                  <a:pt x="659331" y="7110939"/>
                </a:lnTo>
                <a:lnTo>
                  <a:pt x="638373" y="7098239"/>
                </a:lnTo>
                <a:lnTo>
                  <a:pt x="619890" y="7085539"/>
                </a:lnTo>
                <a:lnTo>
                  <a:pt x="605244" y="7060139"/>
                </a:lnTo>
                <a:lnTo>
                  <a:pt x="596639" y="7047439"/>
                </a:lnTo>
                <a:lnTo>
                  <a:pt x="591400" y="7022039"/>
                </a:lnTo>
                <a:lnTo>
                  <a:pt x="588964" y="6996639"/>
                </a:lnTo>
                <a:lnTo>
                  <a:pt x="588768" y="6983939"/>
                </a:lnTo>
                <a:lnTo>
                  <a:pt x="593241" y="6958539"/>
                </a:lnTo>
                <a:lnTo>
                  <a:pt x="604262" y="6945839"/>
                </a:lnTo>
                <a:lnTo>
                  <a:pt x="621419" y="6933139"/>
                </a:lnTo>
                <a:lnTo>
                  <a:pt x="653035" y="6933139"/>
                </a:lnTo>
                <a:lnTo>
                  <a:pt x="654453" y="6920439"/>
                </a:lnTo>
                <a:lnTo>
                  <a:pt x="667380" y="6895039"/>
                </a:lnTo>
                <a:lnTo>
                  <a:pt x="685173" y="6882339"/>
                </a:lnTo>
                <a:lnTo>
                  <a:pt x="768680" y="6882339"/>
                </a:lnTo>
                <a:lnTo>
                  <a:pt x="742338" y="6869639"/>
                </a:lnTo>
                <a:lnTo>
                  <a:pt x="712937" y="6856939"/>
                </a:lnTo>
                <a:close/>
              </a:path>
              <a:path w="2717165" h="11289665">
                <a:moveTo>
                  <a:pt x="1505963" y="7136339"/>
                </a:moveTo>
                <a:lnTo>
                  <a:pt x="1426306" y="7136339"/>
                </a:lnTo>
                <a:lnTo>
                  <a:pt x="1449648" y="7149039"/>
                </a:lnTo>
                <a:lnTo>
                  <a:pt x="1502144" y="7149039"/>
                </a:lnTo>
                <a:lnTo>
                  <a:pt x="1505963" y="7136339"/>
                </a:lnTo>
                <a:close/>
              </a:path>
              <a:path w="2717165" h="11289665">
                <a:moveTo>
                  <a:pt x="1640458" y="7141850"/>
                </a:moveTo>
                <a:lnTo>
                  <a:pt x="1630017" y="7149039"/>
                </a:lnTo>
                <a:lnTo>
                  <a:pt x="1643662" y="7149039"/>
                </a:lnTo>
                <a:lnTo>
                  <a:pt x="1640458" y="7141850"/>
                </a:lnTo>
                <a:close/>
              </a:path>
              <a:path w="2717165" h="11289665">
                <a:moveTo>
                  <a:pt x="1657192" y="7136339"/>
                </a:moveTo>
                <a:lnTo>
                  <a:pt x="1648463" y="7136339"/>
                </a:lnTo>
                <a:lnTo>
                  <a:pt x="1646679" y="7137567"/>
                </a:lnTo>
                <a:lnTo>
                  <a:pt x="1645299" y="7149039"/>
                </a:lnTo>
                <a:lnTo>
                  <a:pt x="1655665" y="7149039"/>
                </a:lnTo>
                <a:lnTo>
                  <a:pt x="1657192" y="7136339"/>
                </a:lnTo>
                <a:close/>
              </a:path>
              <a:path w="2717165" h="11289665">
                <a:moveTo>
                  <a:pt x="1682949" y="7140326"/>
                </a:moveTo>
                <a:lnTo>
                  <a:pt x="1676287" y="7149039"/>
                </a:lnTo>
                <a:lnTo>
                  <a:pt x="1678142" y="7149039"/>
                </a:lnTo>
                <a:lnTo>
                  <a:pt x="1682949" y="7140326"/>
                </a:lnTo>
                <a:close/>
              </a:path>
              <a:path w="2717165" h="11289665">
                <a:moveTo>
                  <a:pt x="1563958" y="6973285"/>
                </a:moveTo>
                <a:lnTo>
                  <a:pt x="1560846" y="6983939"/>
                </a:lnTo>
                <a:lnTo>
                  <a:pt x="1555827" y="6983939"/>
                </a:lnTo>
                <a:lnTo>
                  <a:pt x="1565686" y="7009339"/>
                </a:lnTo>
                <a:lnTo>
                  <a:pt x="1575863" y="7022039"/>
                </a:lnTo>
                <a:lnTo>
                  <a:pt x="1586223" y="7034739"/>
                </a:lnTo>
                <a:lnTo>
                  <a:pt x="1596635" y="7060139"/>
                </a:lnTo>
                <a:lnTo>
                  <a:pt x="1609369" y="7085539"/>
                </a:lnTo>
                <a:lnTo>
                  <a:pt x="1621090" y="7098239"/>
                </a:lnTo>
                <a:lnTo>
                  <a:pt x="1632340" y="7123639"/>
                </a:lnTo>
                <a:lnTo>
                  <a:pt x="1640458" y="7141850"/>
                </a:lnTo>
                <a:lnTo>
                  <a:pt x="1646679" y="7137567"/>
                </a:lnTo>
                <a:lnTo>
                  <a:pt x="1646827" y="7136339"/>
                </a:lnTo>
                <a:lnTo>
                  <a:pt x="1654574" y="7136339"/>
                </a:lnTo>
                <a:lnTo>
                  <a:pt x="1644187" y="7110939"/>
                </a:lnTo>
                <a:lnTo>
                  <a:pt x="1633842" y="7098239"/>
                </a:lnTo>
                <a:lnTo>
                  <a:pt x="1623333" y="7072839"/>
                </a:lnTo>
                <a:lnTo>
                  <a:pt x="1612456" y="7047439"/>
                </a:lnTo>
                <a:lnTo>
                  <a:pt x="1600466" y="7034739"/>
                </a:lnTo>
                <a:lnTo>
                  <a:pt x="1587565" y="7009339"/>
                </a:lnTo>
                <a:lnTo>
                  <a:pt x="1574480" y="6983939"/>
                </a:lnTo>
                <a:lnTo>
                  <a:pt x="1563958" y="6973285"/>
                </a:lnTo>
                <a:close/>
              </a:path>
              <a:path w="2717165" h="11289665">
                <a:moveTo>
                  <a:pt x="1769796" y="6920439"/>
                </a:moveTo>
                <a:lnTo>
                  <a:pt x="1755630" y="6920439"/>
                </a:lnTo>
                <a:lnTo>
                  <a:pt x="1751721" y="6933139"/>
                </a:lnTo>
                <a:lnTo>
                  <a:pt x="1742000" y="6971239"/>
                </a:lnTo>
                <a:lnTo>
                  <a:pt x="1732074" y="6996639"/>
                </a:lnTo>
                <a:lnTo>
                  <a:pt x="1723641" y="7034739"/>
                </a:lnTo>
                <a:lnTo>
                  <a:pt x="1715519" y="7060139"/>
                </a:lnTo>
                <a:lnTo>
                  <a:pt x="1704820" y="7098239"/>
                </a:lnTo>
                <a:lnTo>
                  <a:pt x="1692156" y="7123639"/>
                </a:lnTo>
                <a:lnTo>
                  <a:pt x="1682949" y="7140326"/>
                </a:lnTo>
                <a:lnTo>
                  <a:pt x="1685998" y="7136339"/>
                </a:lnTo>
                <a:lnTo>
                  <a:pt x="1700397" y="7136339"/>
                </a:lnTo>
                <a:lnTo>
                  <a:pt x="1711994" y="7098239"/>
                </a:lnTo>
                <a:lnTo>
                  <a:pt x="1722322" y="7072839"/>
                </a:lnTo>
                <a:lnTo>
                  <a:pt x="1731607" y="7047439"/>
                </a:lnTo>
                <a:lnTo>
                  <a:pt x="1741502" y="7009339"/>
                </a:lnTo>
                <a:lnTo>
                  <a:pt x="1751601" y="6983939"/>
                </a:lnTo>
                <a:lnTo>
                  <a:pt x="1761251" y="6945839"/>
                </a:lnTo>
                <a:lnTo>
                  <a:pt x="1769796" y="6920439"/>
                </a:lnTo>
                <a:close/>
              </a:path>
              <a:path w="2717165" h="11289665">
                <a:moveTo>
                  <a:pt x="1490798" y="7123639"/>
                </a:moveTo>
                <a:lnTo>
                  <a:pt x="1369450" y="7123639"/>
                </a:lnTo>
                <a:lnTo>
                  <a:pt x="1385757" y="7136339"/>
                </a:lnTo>
                <a:lnTo>
                  <a:pt x="1497234" y="7136339"/>
                </a:lnTo>
                <a:lnTo>
                  <a:pt x="1490798" y="7123639"/>
                </a:lnTo>
                <a:close/>
              </a:path>
              <a:path w="2717165" h="11289665">
                <a:moveTo>
                  <a:pt x="1623586" y="6818839"/>
                </a:moveTo>
                <a:lnTo>
                  <a:pt x="1613111" y="6818839"/>
                </a:lnTo>
                <a:lnTo>
                  <a:pt x="1612456" y="6831539"/>
                </a:lnTo>
                <a:lnTo>
                  <a:pt x="1607410" y="6844239"/>
                </a:lnTo>
                <a:lnTo>
                  <a:pt x="1599254" y="6856939"/>
                </a:lnTo>
                <a:lnTo>
                  <a:pt x="1589870" y="6882339"/>
                </a:lnTo>
                <a:lnTo>
                  <a:pt x="1581141" y="6895039"/>
                </a:lnTo>
                <a:lnTo>
                  <a:pt x="1573193" y="6920439"/>
                </a:lnTo>
                <a:lnTo>
                  <a:pt x="1565429" y="6933139"/>
                </a:lnTo>
                <a:lnTo>
                  <a:pt x="1558156" y="6945839"/>
                </a:lnTo>
                <a:lnTo>
                  <a:pt x="1551681" y="6971239"/>
                </a:lnTo>
                <a:lnTo>
                  <a:pt x="1548547" y="6983939"/>
                </a:lnTo>
                <a:lnTo>
                  <a:pt x="1545925" y="6996639"/>
                </a:lnTo>
                <a:lnTo>
                  <a:pt x="1543180" y="7009339"/>
                </a:lnTo>
                <a:lnTo>
                  <a:pt x="1539679" y="7009339"/>
                </a:lnTo>
                <a:lnTo>
                  <a:pt x="1536020" y="7022039"/>
                </a:lnTo>
                <a:lnTo>
                  <a:pt x="1532014" y="7034739"/>
                </a:lnTo>
                <a:lnTo>
                  <a:pt x="1528048" y="7034739"/>
                </a:lnTo>
                <a:lnTo>
                  <a:pt x="1517411" y="7072839"/>
                </a:lnTo>
                <a:lnTo>
                  <a:pt x="1510587" y="7085539"/>
                </a:lnTo>
                <a:lnTo>
                  <a:pt x="1497234" y="7136339"/>
                </a:lnTo>
                <a:lnTo>
                  <a:pt x="1504326" y="7136339"/>
                </a:lnTo>
                <a:lnTo>
                  <a:pt x="1507054" y="7123639"/>
                </a:lnTo>
                <a:lnTo>
                  <a:pt x="1509346" y="7123639"/>
                </a:lnTo>
                <a:lnTo>
                  <a:pt x="1511091" y="7110939"/>
                </a:lnTo>
                <a:lnTo>
                  <a:pt x="1514493" y="7098239"/>
                </a:lnTo>
                <a:lnTo>
                  <a:pt x="1518825" y="7085539"/>
                </a:lnTo>
                <a:lnTo>
                  <a:pt x="1523382" y="7072839"/>
                </a:lnTo>
                <a:lnTo>
                  <a:pt x="1527458" y="7072839"/>
                </a:lnTo>
                <a:lnTo>
                  <a:pt x="1534576" y="7047439"/>
                </a:lnTo>
                <a:lnTo>
                  <a:pt x="1542175" y="7022039"/>
                </a:lnTo>
                <a:lnTo>
                  <a:pt x="1549507" y="7009339"/>
                </a:lnTo>
                <a:lnTo>
                  <a:pt x="1555827" y="6983939"/>
                </a:lnTo>
                <a:lnTo>
                  <a:pt x="1557246" y="6983939"/>
                </a:lnTo>
                <a:lnTo>
                  <a:pt x="1558337" y="6971239"/>
                </a:lnTo>
                <a:lnTo>
                  <a:pt x="1561937" y="6971239"/>
                </a:lnTo>
                <a:lnTo>
                  <a:pt x="1565332" y="6958539"/>
                </a:lnTo>
                <a:lnTo>
                  <a:pt x="1572571" y="6945839"/>
                </a:lnTo>
                <a:lnTo>
                  <a:pt x="1575904" y="6933139"/>
                </a:lnTo>
                <a:lnTo>
                  <a:pt x="1656781" y="6933139"/>
                </a:lnTo>
                <a:lnTo>
                  <a:pt x="1683706" y="6920439"/>
                </a:lnTo>
                <a:lnTo>
                  <a:pt x="1582887" y="6920439"/>
                </a:lnTo>
                <a:lnTo>
                  <a:pt x="1586861" y="6907739"/>
                </a:lnTo>
                <a:lnTo>
                  <a:pt x="1591111" y="6895039"/>
                </a:lnTo>
                <a:lnTo>
                  <a:pt x="1595668" y="6895039"/>
                </a:lnTo>
                <a:lnTo>
                  <a:pt x="1600563" y="6882339"/>
                </a:lnTo>
                <a:lnTo>
                  <a:pt x="1607843" y="6869639"/>
                </a:lnTo>
                <a:lnTo>
                  <a:pt x="1614529" y="6856939"/>
                </a:lnTo>
                <a:lnTo>
                  <a:pt x="1619988" y="6844239"/>
                </a:lnTo>
                <a:lnTo>
                  <a:pt x="1623586" y="6818839"/>
                </a:lnTo>
                <a:close/>
              </a:path>
              <a:path w="2717165" h="11289665">
                <a:moveTo>
                  <a:pt x="1772960" y="6895039"/>
                </a:moveTo>
                <a:lnTo>
                  <a:pt x="1724920" y="6895039"/>
                </a:lnTo>
                <a:lnTo>
                  <a:pt x="1698795" y="6907739"/>
                </a:lnTo>
                <a:lnTo>
                  <a:pt x="1759539" y="6907739"/>
                </a:lnTo>
                <a:lnTo>
                  <a:pt x="1764449" y="6920439"/>
                </a:lnTo>
                <a:lnTo>
                  <a:pt x="1769796" y="6920439"/>
                </a:lnTo>
                <a:lnTo>
                  <a:pt x="1776192" y="6933139"/>
                </a:lnTo>
                <a:lnTo>
                  <a:pt x="1779416" y="6933139"/>
                </a:lnTo>
                <a:lnTo>
                  <a:pt x="1782671" y="6945839"/>
                </a:lnTo>
                <a:lnTo>
                  <a:pt x="1774529" y="6958539"/>
                </a:lnTo>
                <a:lnTo>
                  <a:pt x="1768105" y="6971239"/>
                </a:lnTo>
                <a:lnTo>
                  <a:pt x="1762663" y="6996639"/>
                </a:lnTo>
                <a:lnTo>
                  <a:pt x="1757466" y="7009339"/>
                </a:lnTo>
                <a:lnTo>
                  <a:pt x="1747280" y="7034739"/>
                </a:lnTo>
                <a:lnTo>
                  <a:pt x="1736776" y="7072839"/>
                </a:lnTo>
                <a:lnTo>
                  <a:pt x="1725842" y="7098239"/>
                </a:lnTo>
                <a:lnTo>
                  <a:pt x="1714367" y="7123639"/>
                </a:lnTo>
                <a:lnTo>
                  <a:pt x="1711966" y="7136339"/>
                </a:lnTo>
                <a:lnTo>
                  <a:pt x="1720586" y="7136339"/>
                </a:lnTo>
                <a:lnTo>
                  <a:pt x="1730354" y="7110939"/>
                </a:lnTo>
                <a:lnTo>
                  <a:pt x="1739804" y="7085539"/>
                </a:lnTo>
                <a:lnTo>
                  <a:pt x="1748865" y="7060139"/>
                </a:lnTo>
                <a:lnTo>
                  <a:pt x="1757466" y="7034739"/>
                </a:lnTo>
                <a:lnTo>
                  <a:pt x="1761981" y="7022039"/>
                </a:lnTo>
                <a:lnTo>
                  <a:pt x="1766659" y="7009339"/>
                </a:lnTo>
                <a:lnTo>
                  <a:pt x="1771460" y="6996639"/>
                </a:lnTo>
                <a:lnTo>
                  <a:pt x="1776343" y="6983939"/>
                </a:lnTo>
                <a:lnTo>
                  <a:pt x="1779266" y="6983939"/>
                </a:lnTo>
                <a:lnTo>
                  <a:pt x="1781894" y="6971239"/>
                </a:lnTo>
                <a:lnTo>
                  <a:pt x="1784828" y="6958539"/>
                </a:lnTo>
                <a:lnTo>
                  <a:pt x="1805281" y="6958539"/>
                </a:lnTo>
                <a:lnTo>
                  <a:pt x="1789547" y="6933139"/>
                </a:lnTo>
                <a:lnTo>
                  <a:pt x="1772960" y="6895039"/>
                </a:lnTo>
                <a:close/>
              </a:path>
              <a:path w="2717165" h="11289665">
                <a:moveTo>
                  <a:pt x="768680" y="6882339"/>
                </a:moveTo>
                <a:lnTo>
                  <a:pt x="729800" y="6882339"/>
                </a:lnTo>
                <a:lnTo>
                  <a:pt x="753854" y="6895039"/>
                </a:lnTo>
                <a:lnTo>
                  <a:pt x="777216" y="6907739"/>
                </a:lnTo>
                <a:lnTo>
                  <a:pt x="798495" y="6933139"/>
                </a:lnTo>
                <a:lnTo>
                  <a:pt x="816302" y="6958539"/>
                </a:lnTo>
                <a:lnTo>
                  <a:pt x="829247" y="6983939"/>
                </a:lnTo>
                <a:lnTo>
                  <a:pt x="835940" y="7009339"/>
                </a:lnTo>
                <a:lnTo>
                  <a:pt x="834992" y="7034739"/>
                </a:lnTo>
                <a:lnTo>
                  <a:pt x="825013" y="7047439"/>
                </a:lnTo>
                <a:lnTo>
                  <a:pt x="804614" y="7060139"/>
                </a:lnTo>
                <a:lnTo>
                  <a:pt x="772403" y="7072839"/>
                </a:lnTo>
                <a:lnTo>
                  <a:pt x="762038" y="7072839"/>
                </a:lnTo>
                <a:lnTo>
                  <a:pt x="746845" y="7098239"/>
                </a:lnTo>
                <a:lnTo>
                  <a:pt x="729945" y="7123639"/>
                </a:lnTo>
                <a:lnTo>
                  <a:pt x="748666" y="7123639"/>
                </a:lnTo>
                <a:lnTo>
                  <a:pt x="764547" y="7098239"/>
                </a:lnTo>
                <a:lnTo>
                  <a:pt x="785824" y="7098239"/>
                </a:lnTo>
                <a:lnTo>
                  <a:pt x="808050" y="7085539"/>
                </a:lnTo>
                <a:lnTo>
                  <a:pt x="826236" y="7072839"/>
                </a:lnTo>
                <a:lnTo>
                  <a:pt x="839574" y="7047439"/>
                </a:lnTo>
                <a:lnTo>
                  <a:pt x="847254" y="7034739"/>
                </a:lnTo>
                <a:lnTo>
                  <a:pt x="848333" y="6996639"/>
                </a:lnTo>
                <a:lnTo>
                  <a:pt x="829133" y="6945839"/>
                </a:lnTo>
                <a:lnTo>
                  <a:pt x="791973" y="6895039"/>
                </a:lnTo>
                <a:lnTo>
                  <a:pt x="768680" y="6882339"/>
                </a:lnTo>
                <a:close/>
              </a:path>
              <a:path w="2717165" h="11289665">
                <a:moveTo>
                  <a:pt x="774040" y="7110939"/>
                </a:moveTo>
                <a:lnTo>
                  <a:pt x="769239" y="7110939"/>
                </a:lnTo>
                <a:lnTo>
                  <a:pt x="771639" y="7123639"/>
                </a:lnTo>
                <a:lnTo>
                  <a:pt x="774040" y="7110939"/>
                </a:lnTo>
                <a:close/>
              </a:path>
              <a:path w="2717165" h="11289665">
                <a:moveTo>
                  <a:pt x="1392737" y="7110939"/>
                </a:moveTo>
                <a:lnTo>
                  <a:pt x="1291558" y="7110939"/>
                </a:lnTo>
                <a:lnTo>
                  <a:pt x="1299196" y="7123639"/>
                </a:lnTo>
                <a:lnTo>
                  <a:pt x="1407762" y="7123639"/>
                </a:lnTo>
                <a:lnTo>
                  <a:pt x="1392737" y="7110939"/>
                </a:lnTo>
                <a:close/>
              </a:path>
              <a:path w="2717165" h="11289665">
                <a:moveTo>
                  <a:pt x="1495707" y="7110939"/>
                </a:moveTo>
                <a:lnTo>
                  <a:pt x="1439077" y="7110939"/>
                </a:lnTo>
                <a:lnTo>
                  <a:pt x="1444424" y="7123639"/>
                </a:lnTo>
                <a:lnTo>
                  <a:pt x="1494834" y="7123639"/>
                </a:lnTo>
                <a:lnTo>
                  <a:pt x="1495707" y="7110939"/>
                </a:lnTo>
                <a:close/>
              </a:path>
              <a:path w="2717165" h="11289665">
                <a:moveTo>
                  <a:pt x="792589" y="7098239"/>
                </a:moveTo>
                <a:lnTo>
                  <a:pt x="764547" y="7098239"/>
                </a:lnTo>
                <a:lnTo>
                  <a:pt x="765311" y="7110939"/>
                </a:lnTo>
                <a:lnTo>
                  <a:pt x="789316" y="7110939"/>
                </a:lnTo>
                <a:lnTo>
                  <a:pt x="792589" y="7098239"/>
                </a:lnTo>
                <a:close/>
              </a:path>
              <a:path w="2717165" h="11289665">
                <a:moveTo>
                  <a:pt x="1278745" y="7108369"/>
                </a:moveTo>
                <a:lnTo>
                  <a:pt x="1279010" y="7110939"/>
                </a:lnTo>
                <a:lnTo>
                  <a:pt x="1280210" y="7110939"/>
                </a:lnTo>
                <a:lnTo>
                  <a:pt x="1278745" y="7108369"/>
                </a:lnTo>
                <a:close/>
              </a:path>
              <a:path w="2717165" h="11289665">
                <a:moveTo>
                  <a:pt x="1347642" y="7098239"/>
                </a:moveTo>
                <a:lnTo>
                  <a:pt x="1284138" y="7098239"/>
                </a:lnTo>
                <a:lnTo>
                  <a:pt x="1281411" y="7110939"/>
                </a:lnTo>
                <a:lnTo>
                  <a:pt x="1363219" y="7110939"/>
                </a:lnTo>
                <a:lnTo>
                  <a:pt x="1347642" y="7098239"/>
                </a:lnTo>
                <a:close/>
              </a:path>
              <a:path w="2717165" h="11289665">
                <a:moveTo>
                  <a:pt x="1434604" y="7098239"/>
                </a:moveTo>
                <a:lnTo>
                  <a:pt x="1379371" y="7098239"/>
                </a:lnTo>
                <a:lnTo>
                  <a:pt x="1396865" y="7110939"/>
                </a:lnTo>
                <a:lnTo>
                  <a:pt x="1437441" y="7110939"/>
                </a:lnTo>
                <a:lnTo>
                  <a:pt x="1434604" y="7098239"/>
                </a:lnTo>
                <a:close/>
              </a:path>
              <a:path w="2717165" h="11289665">
                <a:moveTo>
                  <a:pt x="1471620" y="7098239"/>
                </a:moveTo>
                <a:lnTo>
                  <a:pt x="1446933" y="7098239"/>
                </a:lnTo>
                <a:lnTo>
                  <a:pt x="1442133" y="7110939"/>
                </a:lnTo>
                <a:lnTo>
                  <a:pt x="1483943" y="7110939"/>
                </a:lnTo>
                <a:lnTo>
                  <a:pt x="1471620" y="7098239"/>
                </a:lnTo>
                <a:close/>
              </a:path>
              <a:path w="2717165" h="11289665">
                <a:moveTo>
                  <a:pt x="1255224" y="7034739"/>
                </a:moveTo>
                <a:lnTo>
                  <a:pt x="1242894" y="7034739"/>
                </a:lnTo>
                <a:lnTo>
                  <a:pt x="1252223" y="7060139"/>
                </a:lnTo>
                <a:lnTo>
                  <a:pt x="1262943" y="7072839"/>
                </a:lnTo>
                <a:lnTo>
                  <a:pt x="1272968" y="7098239"/>
                </a:lnTo>
                <a:lnTo>
                  <a:pt x="1278745" y="7108369"/>
                </a:lnTo>
                <a:lnTo>
                  <a:pt x="1277701" y="7098239"/>
                </a:lnTo>
                <a:lnTo>
                  <a:pt x="1282502" y="7085539"/>
                </a:lnTo>
                <a:lnTo>
                  <a:pt x="1282283" y="7085539"/>
                </a:lnTo>
                <a:lnTo>
                  <a:pt x="1279337" y="7072839"/>
                </a:lnTo>
                <a:lnTo>
                  <a:pt x="1276064" y="7072839"/>
                </a:lnTo>
                <a:lnTo>
                  <a:pt x="1272682" y="7060139"/>
                </a:lnTo>
                <a:lnTo>
                  <a:pt x="1466246" y="7060139"/>
                </a:lnTo>
                <a:lnTo>
                  <a:pt x="1435463" y="7047439"/>
                </a:lnTo>
                <a:lnTo>
                  <a:pt x="1260025" y="7047439"/>
                </a:lnTo>
                <a:lnTo>
                  <a:pt x="1255224" y="7034739"/>
                </a:lnTo>
                <a:close/>
              </a:path>
              <a:path w="2717165" h="11289665">
                <a:moveTo>
                  <a:pt x="1286975" y="7085539"/>
                </a:moveTo>
                <a:lnTo>
                  <a:pt x="1282502" y="7085539"/>
                </a:lnTo>
                <a:lnTo>
                  <a:pt x="1288830" y="7098239"/>
                </a:lnTo>
                <a:lnTo>
                  <a:pt x="1286975" y="7085539"/>
                </a:lnTo>
                <a:close/>
              </a:path>
              <a:path w="2717165" h="11289665">
                <a:moveTo>
                  <a:pt x="1464173" y="7085539"/>
                </a:moveTo>
                <a:lnTo>
                  <a:pt x="1304905" y="7085539"/>
                </a:lnTo>
                <a:lnTo>
                  <a:pt x="1324005" y="7098239"/>
                </a:lnTo>
                <a:lnTo>
                  <a:pt x="1461336" y="7098239"/>
                </a:lnTo>
                <a:lnTo>
                  <a:pt x="1464173" y="7085539"/>
                </a:lnTo>
                <a:close/>
              </a:path>
              <a:path w="2717165" h="11289665">
                <a:moveTo>
                  <a:pt x="1525603" y="6983939"/>
                </a:moveTo>
                <a:lnTo>
                  <a:pt x="1520584" y="6996639"/>
                </a:lnTo>
                <a:lnTo>
                  <a:pt x="1507428" y="7009339"/>
                </a:lnTo>
                <a:lnTo>
                  <a:pt x="1496184" y="7034739"/>
                </a:lnTo>
                <a:lnTo>
                  <a:pt x="1486229" y="7060139"/>
                </a:lnTo>
                <a:lnTo>
                  <a:pt x="1476939" y="7085539"/>
                </a:lnTo>
                <a:lnTo>
                  <a:pt x="1476329" y="7085539"/>
                </a:lnTo>
                <a:lnTo>
                  <a:pt x="1478194" y="7098239"/>
                </a:lnTo>
                <a:lnTo>
                  <a:pt x="1481450" y="7098239"/>
                </a:lnTo>
                <a:lnTo>
                  <a:pt x="1485014" y="7085539"/>
                </a:lnTo>
                <a:lnTo>
                  <a:pt x="1490099" y="7072839"/>
                </a:lnTo>
                <a:lnTo>
                  <a:pt x="1495256" y="7060139"/>
                </a:lnTo>
                <a:lnTo>
                  <a:pt x="1500557" y="7047439"/>
                </a:lnTo>
                <a:lnTo>
                  <a:pt x="1506072" y="7047439"/>
                </a:lnTo>
                <a:lnTo>
                  <a:pt x="1511983" y="7034739"/>
                </a:lnTo>
                <a:lnTo>
                  <a:pt x="1518170" y="7022039"/>
                </a:lnTo>
                <a:lnTo>
                  <a:pt x="1524009" y="7009339"/>
                </a:lnTo>
                <a:lnTo>
                  <a:pt x="1528877" y="6996639"/>
                </a:lnTo>
                <a:lnTo>
                  <a:pt x="1530950" y="6996639"/>
                </a:lnTo>
                <a:lnTo>
                  <a:pt x="1525603" y="6983939"/>
                </a:lnTo>
                <a:close/>
              </a:path>
              <a:path w="2717165" h="11289665">
                <a:moveTo>
                  <a:pt x="1502338" y="7085539"/>
                </a:moveTo>
                <a:lnTo>
                  <a:pt x="1490687" y="7085539"/>
                </a:lnTo>
                <a:lnTo>
                  <a:pt x="1490602" y="7098239"/>
                </a:lnTo>
                <a:lnTo>
                  <a:pt x="1499962" y="7098239"/>
                </a:lnTo>
                <a:lnTo>
                  <a:pt x="1502338" y="7085539"/>
                </a:lnTo>
                <a:close/>
              </a:path>
              <a:path w="2717165" h="11289665">
                <a:moveTo>
                  <a:pt x="1347715" y="7072839"/>
                </a:moveTo>
                <a:lnTo>
                  <a:pt x="1281847" y="7072839"/>
                </a:lnTo>
                <a:lnTo>
                  <a:pt x="1282283" y="7085539"/>
                </a:lnTo>
                <a:lnTo>
                  <a:pt x="1375591" y="7085539"/>
                </a:lnTo>
                <a:lnTo>
                  <a:pt x="1347715" y="7072839"/>
                </a:lnTo>
                <a:close/>
              </a:path>
              <a:path w="2717165" h="11289665">
                <a:moveTo>
                  <a:pt x="1386813" y="7072839"/>
                </a:moveTo>
                <a:lnTo>
                  <a:pt x="1353544" y="7072839"/>
                </a:lnTo>
                <a:lnTo>
                  <a:pt x="1380484" y="7085539"/>
                </a:lnTo>
                <a:lnTo>
                  <a:pt x="1385503" y="7085539"/>
                </a:lnTo>
                <a:lnTo>
                  <a:pt x="1386813" y="7072839"/>
                </a:lnTo>
                <a:close/>
              </a:path>
              <a:path w="2717165" h="11289665">
                <a:moveTo>
                  <a:pt x="1447319" y="7072839"/>
                </a:moveTo>
                <a:lnTo>
                  <a:pt x="1404925" y="7072839"/>
                </a:lnTo>
                <a:lnTo>
                  <a:pt x="1401761" y="7085539"/>
                </a:lnTo>
                <a:lnTo>
                  <a:pt x="1459154" y="7085539"/>
                </a:lnTo>
                <a:lnTo>
                  <a:pt x="1447319" y="7072839"/>
                </a:lnTo>
                <a:close/>
              </a:path>
              <a:path w="2717165" h="11289665">
                <a:moveTo>
                  <a:pt x="1507787" y="7072839"/>
                </a:moveTo>
                <a:lnTo>
                  <a:pt x="1495693" y="7072839"/>
                </a:lnTo>
                <a:lnTo>
                  <a:pt x="1493062" y="7085539"/>
                </a:lnTo>
                <a:lnTo>
                  <a:pt x="1504981" y="7085539"/>
                </a:lnTo>
                <a:lnTo>
                  <a:pt x="1507787" y="7072839"/>
                </a:lnTo>
                <a:close/>
              </a:path>
              <a:path w="2717165" h="11289665">
                <a:moveTo>
                  <a:pt x="2397398" y="6945839"/>
                </a:moveTo>
                <a:lnTo>
                  <a:pt x="2366054" y="6945839"/>
                </a:lnTo>
                <a:lnTo>
                  <a:pt x="2354963" y="6958539"/>
                </a:lnTo>
                <a:lnTo>
                  <a:pt x="2338924" y="6958539"/>
                </a:lnTo>
                <a:lnTo>
                  <a:pt x="2314854" y="6971239"/>
                </a:lnTo>
                <a:lnTo>
                  <a:pt x="2290642" y="6996639"/>
                </a:lnTo>
                <a:lnTo>
                  <a:pt x="2242032" y="7022039"/>
                </a:lnTo>
                <a:lnTo>
                  <a:pt x="2219874" y="7034739"/>
                </a:lnTo>
                <a:lnTo>
                  <a:pt x="2197256" y="7034739"/>
                </a:lnTo>
                <a:lnTo>
                  <a:pt x="2151579" y="7060139"/>
                </a:lnTo>
                <a:lnTo>
                  <a:pt x="2135527" y="7060139"/>
                </a:lnTo>
                <a:lnTo>
                  <a:pt x="2117604" y="7072839"/>
                </a:lnTo>
                <a:lnTo>
                  <a:pt x="2100437" y="7085539"/>
                </a:lnTo>
                <a:lnTo>
                  <a:pt x="2137513" y="7085539"/>
                </a:lnTo>
                <a:lnTo>
                  <a:pt x="2180570" y="7072839"/>
                </a:lnTo>
                <a:lnTo>
                  <a:pt x="2222870" y="7047439"/>
                </a:lnTo>
                <a:lnTo>
                  <a:pt x="2264469" y="7034739"/>
                </a:lnTo>
                <a:lnTo>
                  <a:pt x="2345798" y="6983939"/>
                </a:lnTo>
                <a:lnTo>
                  <a:pt x="2363365" y="6983939"/>
                </a:lnTo>
                <a:lnTo>
                  <a:pt x="2361401" y="6971239"/>
                </a:lnTo>
                <a:lnTo>
                  <a:pt x="2373427" y="6971239"/>
                </a:lnTo>
                <a:lnTo>
                  <a:pt x="2397398" y="6945839"/>
                </a:lnTo>
                <a:close/>
              </a:path>
              <a:path w="2717165" h="11289665">
                <a:moveTo>
                  <a:pt x="1376884" y="7060139"/>
                </a:moveTo>
                <a:lnTo>
                  <a:pt x="1272682" y="7060139"/>
                </a:lnTo>
                <a:lnTo>
                  <a:pt x="1299499" y="7072839"/>
                </a:lnTo>
                <a:lnTo>
                  <a:pt x="1382776" y="7072839"/>
                </a:lnTo>
                <a:lnTo>
                  <a:pt x="1376884" y="7060139"/>
                </a:lnTo>
                <a:close/>
              </a:path>
              <a:path w="2717165" h="11289665">
                <a:moveTo>
                  <a:pt x="1604928" y="6742639"/>
                </a:moveTo>
                <a:lnTo>
                  <a:pt x="1593362" y="6742639"/>
                </a:lnTo>
                <a:lnTo>
                  <a:pt x="1590276" y="6755339"/>
                </a:lnTo>
                <a:lnTo>
                  <a:pt x="1588397" y="6768039"/>
                </a:lnTo>
                <a:lnTo>
                  <a:pt x="1586764" y="6780739"/>
                </a:lnTo>
                <a:lnTo>
                  <a:pt x="1584415" y="6793439"/>
                </a:lnTo>
                <a:lnTo>
                  <a:pt x="1575614" y="6818839"/>
                </a:lnTo>
                <a:lnTo>
                  <a:pt x="1564583" y="6844239"/>
                </a:lnTo>
                <a:lnTo>
                  <a:pt x="1552284" y="6869639"/>
                </a:lnTo>
                <a:lnTo>
                  <a:pt x="1539679" y="6895039"/>
                </a:lnTo>
                <a:lnTo>
                  <a:pt x="1528220" y="6920439"/>
                </a:lnTo>
                <a:lnTo>
                  <a:pt x="1516260" y="6945839"/>
                </a:lnTo>
                <a:lnTo>
                  <a:pt x="1505262" y="6958539"/>
                </a:lnTo>
                <a:lnTo>
                  <a:pt x="1496689" y="6983939"/>
                </a:lnTo>
                <a:lnTo>
                  <a:pt x="1489849" y="7009339"/>
                </a:lnTo>
                <a:lnTo>
                  <a:pt x="1481167" y="7022039"/>
                </a:lnTo>
                <a:lnTo>
                  <a:pt x="1472691" y="7034739"/>
                </a:lnTo>
                <a:lnTo>
                  <a:pt x="1466464" y="7060139"/>
                </a:lnTo>
                <a:lnTo>
                  <a:pt x="1465373" y="7060139"/>
                </a:lnTo>
                <a:lnTo>
                  <a:pt x="1466792" y="7072839"/>
                </a:lnTo>
                <a:lnTo>
                  <a:pt x="1472575" y="7072839"/>
                </a:lnTo>
                <a:lnTo>
                  <a:pt x="1475193" y="7060139"/>
                </a:lnTo>
                <a:lnTo>
                  <a:pt x="1483218" y="7047439"/>
                </a:lnTo>
                <a:lnTo>
                  <a:pt x="1491847" y="7034739"/>
                </a:lnTo>
                <a:lnTo>
                  <a:pt x="1500004" y="7022039"/>
                </a:lnTo>
                <a:lnTo>
                  <a:pt x="1506618" y="6996639"/>
                </a:lnTo>
                <a:lnTo>
                  <a:pt x="1515594" y="6971239"/>
                </a:lnTo>
                <a:lnTo>
                  <a:pt x="1526626" y="6958539"/>
                </a:lnTo>
                <a:lnTo>
                  <a:pt x="1538456" y="6933139"/>
                </a:lnTo>
                <a:lnTo>
                  <a:pt x="1549826" y="6907739"/>
                </a:lnTo>
                <a:lnTo>
                  <a:pt x="1559747" y="6882339"/>
                </a:lnTo>
                <a:lnTo>
                  <a:pt x="1567475" y="6872713"/>
                </a:lnTo>
                <a:lnTo>
                  <a:pt x="1568581" y="6869639"/>
                </a:lnTo>
                <a:lnTo>
                  <a:pt x="1569944" y="6869639"/>
                </a:lnTo>
                <a:lnTo>
                  <a:pt x="1579547" y="6844239"/>
                </a:lnTo>
                <a:lnTo>
                  <a:pt x="1594726" y="6806139"/>
                </a:lnTo>
                <a:lnTo>
                  <a:pt x="1600454" y="6780739"/>
                </a:lnTo>
                <a:lnTo>
                  <a:pt x="1601327" y="6780739"/>
                </a:lnTo>
                <a:lnTo>
                  <a:pt x="1601545" y="6768039"/>
                </a:lnTo>
                <a:lnTo>
                  <a:pt x="1612098" y="6768039"/>
                </a:lnTo>
                <a:lnTo>
                  <a:pt x="1604928" y="6742639"/>
                </a:lnTo>
                <a:close/>
              </a:path>
              <a:path w="2717165" h="11289665">
                <a:moveTo>
                  <a:pt x="1513819" y="7060139"/>
                </a:moveTo>
                <a:lnTo>
                  <a:pt x="1501271" y="7060139"/>
                </a:lnTo>
                <a:lnTo>
                  <a:pt x="1498467" y="7072839"/>
                </a:lnTo>
                <a:lnTo>
                  <a:pt x="1510655" y="7072839"/>
                </a:lnTo>
                <a:lnTo>
                  <a:pt x="1513819" y="7060139"/>
                </a:lnTo>
                <a:close/>
              </a:path>
              <a:path w="2717165" h="11289665">
                <a:moveTo>
                  <a:pt x="1515128" y="7047439"/>
                </a:moveTo>
                <a:lnTo>
                  <a:pt x="1505308" y="7047439"/>
                </a:lnTo>
                <a:lnTo>
                  <a:pt x="1503563" y="7060139"/>
                </a:lnTo>
                <a:lnTo>
                  <a:pt x="1517856" y="7060139"/>
                </a:lnTo>
                <a:lnTo>
                  <a:pt x="1515128" y="7047439"/>
                </a:lnTo>
                <a:close/>
              </a:path>
              <a:path w="2717165" h="11289665">
                <a:moveTo>
                  <a:pt x="623331" y="7009339"/>
                </a:moveTo>
                <a:lnTo>
                  <a:pt x="606746" y="7009339"/>
                </a:lnTo>
                <a:lnTo>
                  <a:pt x="609131" y="7022039"/>
                </a:lnTo>
                <a:lnTo>
                  <a:pt x="613910" y="7034739"/>
                </a:lnTo>
                <a:lnTo>
                  <a:pt x="621829" y="7047439"/>
                </a:lnTo>
                <a:lnTo>
                  <a:pt x="625429" y="7047439"/>
                </a:lnTo>
                <a:lnTo>
                  <a:pt x="627393" y="7034739"/>
                </a:lnTo>
                <a:lnTo>
                  <a:pt x="625689" y="7022039"/>
                </a:lnTo>
                <a:lnTo>
                  <a:pt x="623331" y="7009339"/>
                </a:lnTo>
                <a:close/>
              </a:path>
              <a:path w="2717165" h="11289665">
                <a:moveTo>
                  <a:pt x="1341313" y="7034739"/>
                </a:moveTo>
                <a:lnTo>
                  <a:pt x="1263189" y="7034739"/>
                </a:lnTo>
                <a:lnTo>
                  <a:pt x="1278258" y="7047439"/>
                </a:lnTo>
                <a:lnTo>
                  <a:pt x="1372465" y="7047439"/>
                </a:lnTo>
                <a:lnTo>
                  <a:pt x="1341313" y="7034739"/>
                </a:lnTo>
                <a:close/>
              </a:path>
              <a:path w="2717165" h="11289665">
                <a:moveTo>
                  <a:pt x="1778961" y="7034739"/>
                </a:moveTo>
                <a:lnTo>
                  <a:pt x="1769417" y="7034739"/>
                </a:lnTo>
                <a:lnTo>
                  <a:pt x="1771978" y="7047439"/>
                </a:lnTo>
                <a:lnTo>
                  <a:pt x="1775684" y="7047439"/>
                </a:lnTo>
                <a:lnTo>
                  <a:pt x="1778961" y="7034739"/>
                </a:lnTo>
                <a:close/>
              </a:path>
              <a:path w="2717165" h="11289665">
                <a:moveTo>
                  <a:pt x="1309780" y="7022039"/>
                </a:moveTo>
                <a:lnTo>
                  <a:pt x="1241148" y="7022039"/>
                </a:lnTo>
                <a:lnTo>
                  <a:pt x="1239839" y="7034739"/>
                </a:lnTo>
                <a:lnTo>
                  <a:pt x="1325546" y="7034739"/>
                </a:lnTo>
                <a:lnTo>
                  <a:pt x="1309780" y="7022039"/>
                </a:lnTo>
                <a:close/>
              </a:path>
              <a:path w="2717165" h="11289665">
                <a:moveTo>
                  <a:pt x="1788766" y="7009339"/>
                </a:moveTo>
                <a:lnTo>
                  <a:pt x="1776302" y="7009339"/>
                </a:lnTo>
                <a:lnTo>
                  <a:pt x="1772883" y="7022039"/>
                </a:lnTo>
                <a:lnTo>
                  <a:pt x="1769578" y="7034739"/>
                </a:lnTo>
                <a:lnTo>
                  <a:pt x="1782202" y="7034739"/>
                </a:lnTo>
                <a:lnTo>
                  <a:pt x="1788766" y="7009339"/>
                </a:lnTo>
                <a:close/>
              </a:path>
              <a:path w="2717165" h="11289665">
                <a:moveTo>
                  <a:pt x="1382711" y="6729939"/>
                </a:moveTo>
                <a:lnTo>
                  <a:pt x="1363354" y="6729939"/>
                </a:lnTo>
                <a:lnTo>
                  <a:pt x="1359306" y="6755339"/>
                </a:lnTo>
                <a:lnTo>
                  <a:pt x="1348896" y="6768039"/>
                </a:lnTo>
                <a:lnTo>
                  <a:pt x="1336441" y="6780739"/>
                </a:lnTo>
                <a:lnTo>
                  <a:pt x="1326256" y="6806139"/>
                </a:lnTo>
                <a:lnTo>
                  <a:pt x="1317392" y="6818839"/>
                </a:lnTo>
                <a:lnTo>
                  <a:pt x="1309357" y="6844239"/>
                </a:lnTo>
                <a:lnTo>
                  <a:pt x="1301751" y="6856939"/>
                </a:lnTo>
                <a:lnTo>
                  <a:pt x="1294177" y="6882339"/>
                </a:lnTo>
                <a:lnTo>
                  <a:pt x="1280536" y="6920439"/>
                </a:lnTo>
                <a:lnTo>
                  <a:pt x="1267131" y="6945839"/>
                </a:lnTo>
                <a:lnTo>
                  <a:pt x="1254482" y="6983939"/>
                </a:lnTo>
                <a:lnTo>
                  <a:pt x="1243112" y="7022039"/>
                </a:lnTo>
                <a:lnTo>
                  <a:pt x="1252387" y="7022039"/>
                </a:lnTo>
                <a:lnTo>
                  <a:pt x="1266481" y="6983939"/>
                </a:lnTo>
                <a:lnTo>
                  <a:pt x="1281997" y="6933139"/>
                </a:lnTo>
                <a:lnTo>
                  <a:pt x="1298065" y="6895039"/>
                </a:lnTo>
                <a:lnTo>
                  <a:pt x="1313817" y="6856939"/>
                </a:lnTo>
                <a:lnTo>
                  <a:pt x="1322362" y="6844239"/>
                </a:lnTo>
                <a:lnTo>
                  <a:pt x="1331766" y="6818839"/>
                </a:lnTo>
                <a:lnTo>
                  <a:pt x="1342479" y="6793439"/>
                </a:lnTo>
                <a:lnTo>
                  <a:pt x="1354952" y="6780739"/>
                </a:lnTo>
                <a:lnTo>
                  <a:pt x="1361550" y="6768039"/>
                </a:lnTo>
                <a:lnTo>
                  <a:pt x="1367227" y="6755339"/>
                </a:lnTo>
                <a:lnTo>
                  <a:pt x="1371677" y="6755339"/>
                </a:lnTo>
                <a:lnTo>
                  <a:pt x="1374592" y="6742639"/>
                </a:lnTo>
                <a:lnTo>
                  <a:pt x="1374920" y="6742639"/>
                </a:lnTo>
                <a:lnTo>
                  <a:pt x="1382711" y="6729939"/>
                </a:lnTo>
                <a:close/>
              </a:path>
              <a:path w="2717165" h="11289665">
                <a:moveTo>
                  <a:pt x="626261" y="6945839"/>
                </a:moveTo>
                <a:lnTo>
                  <a:pt x="622216" y="6945839"/>
                </a:lnTo>
                <a:lnTo>
                  <a:pt x="617464" y="6958539"/>
                </a:lnTo>
                <a:lnTo>
                  <a:pt x="611946" y="6971239"/>
                </a:lnTo>
                <a:lnTo>
                  <a:pt x="608340" y="6983939"/>
                </a:lnTo>
                <a:lnTo>
                  <a:pt x="606432" y="6996639"/>
                </a:lnTo>
                <a:lnTo>
                  <a:pt x="606007" y="7009339"/>
                </a:lnTo>
                <a:lnTo>
                  <a:pt x="621065" y="7009339"/>
                </a:lnTo>
                <a:lnTo>
                  <a:pt x="619530" y="6996639"/>
                </a:lnTo>
                <a:lnTo>
                  <a:pt x="620083" y="6983939"/>
                </a:lnTo>
                <a:lnTo>
                  <a:pt x="622599" y="6971239"/>
                </a:lnTo>
                <a:lnTo>
                  <a:pt x="626957" y="6958539"/>
                </a:lnTo>
                <a:lnTo>
                  <a:pt x="628282" y="6958539"/>
                </a:lnTo>
                <a:lnTo>
                  <a:pt x="626261" y="6945839"/>
                </a:lnTo>
                <a:close/>
              </a:path>
              <a:path w="2717165" h="11289665">
                <a:moveTo>
                  <a:pt x="1805281" y="6958539"/>
                </a:moveTo>
                <a:lnTo>
                  <a:pt x="1792382" y="6958539"/>
                </a:lnTo>
                <a:lnTo>
                  <a:pt x="1789455" y="6971239"/>
                </a:lnTo>
                <a:lnTo>
                  <a:pt x="1787049" y="6983939"/>
                </a:lnTo>
                <a:lnTo>
                  <a:pt x="1782780" y="6996639"/>
                </a:lnTo>
                <a:lnTo>
                  <a:pt x="1779658" y="7009339"/>
                </a:lnTo>
                <a:lnTo>
                  <a:pt x="1791946" y="7009339"/>
                </a:lnTo>
                <a:lnTo>
                  <a:pt x="1794152" y="6996639"/>
                </a:lnTo>
                <a:lnTo>
                  <a:pt x="1796174" y="6996639"/>
                </a:lnTo>
                <a:lnTo>
                  <a:pt x="1798237" y="6983939"/>
                </a:lnTo>
                <a:lnTo>
                  <a:pt x="1800565" y="6971239"/>
                </a:lnTo>
                <a:lnTo>
                  <a:pt x="1813148" y="6971239"/>
                </a:lnTo>
                <a:lnTo>
                  <a:pt x="1805281" y="6958539"/>
                </a:lnTo>
                <a:close/>
              </a:path>
              <a:path w="2717165" h="11289665">
                <a:moveTo>
                  <a:pt x="1813148" y="6971239"/>
                </a:moveTo>
                <a:lnTo>
                  <a:pt x="1800565" y="6971239"/>
                </a:lnTo>
                <a:lnTo>
                  <a:pt x="1803948" y="6983939"/>
                </a:lnTo>
                <a:lnTo>
                  <a:pt x="1807221" y="6983939"/>
                </a:lnTo>
                <a:lnTo>
                  <a:pt x="1810604" y="6996639"/>
                </a:lnTo>
                <a:lnTo>
                  <a:pt x="1806021" y="6996639"/>
                </a:lnTo>
                <a:lnTo>
                  <a:pt x="1804603" y="7009339"/>
                </a:lnTo>
                <a:lnTo>
                  <a:pt x="1836791" y="7009339"/>
                </a:lnTo>
                <a:lnTo>
                  <a:pt x="1813148" y="6971239"/>
                </a:lnTo>
                <a:close/>
              </a:path>
              <a:path w="2717165" h="11289665">
                <a:moveTo>
                  <a:pt x="2366638" y="6996639"/>
                </a:moveTo>
                <a:lnTo>
                  <a:pt x="2349821" y="6996639"/>
                </a:lnTo>
                <a:lnTo>
                  <a:pt x="2351429" y="7009339"/>
                </a:lnTo>
                <a:lnTo>
                  <a:pt x="2367511" y="7009339"/>
                </a:lnTo>
                <a:lnTo>
                  <a:pt x="2366638" y="6996639"/>
                </a:lnTo>
                <a:close/>
              </a:path>
              <a:path w="2717165" h="11289665">
                <a:moveTo>
                  <a:pt x="2446508" y="6996639"/>
                </a:moveTo>
                <a:lnTo>
                  <a:pt x="2376240" y="6996639"/>
                </a:lnTo>
                <a:lnTo>
                  <a:pt x="2371876" y="7009339"/>
                </a:lnTo>
                <a:lnTo>
                  <a:pt x="2446399" y="7009339"/>
                </a:lnTo>
                <a:lnTo>
                  <a:pt x="2446508" y="6996639"/>
                </a:lnTo>
                <a:close/>
              </a:path>
              <a:path w="2717165" h="11289665">
                <a:moveTo>
                  <a:pt x="2364129" y="6983939"/>
                </a:moveTo>
                <a:lnTo>
                  <a:pt x="2345798" y="6983939"/>
                </a:lnTo>
                <a:lnTo>
                  <a:pt x="2347948" y="6996639"/>
                </a:lnTo>
                <a:lnTo>
                  <a:pt x="2365547" y="6996639"/>
                </a:lnTo>
                <a:lnTo>
                  <a:pt x="2364129" y="6983939"/>
                </a:lnTo>
                <a:close/>
              </a:path>
              <a:path w="2717165" h="11289665">
                <a:moveTo>
                  <a:pt x="2420649" y="6920439"/>
                </a:moveTo>
                <a:lnTo>
                  <a:pt x="2398935" y="6920439"/>
                </a:lnTo>
                <a:lnTo>
                  <a:pt x="2377072" y="6945839"/>
                </a:lnTo>
                <a:lnTo>
                  <a:pt x="2409301" y="6945839"/>
                </a:lnTo>
                <a:lnTo>
                  <a:pt x="2415210" y="6958539"/>
                </a:lnTo>
                <a:lnTo>
                  <a:pt x="2420158" y="6971239"/>
                </a:lnTo>
                <a:lnTo>
                  <a:pt x="2424123" y="6983939"/>
                </a:lnTo>
                <a:lnTo>
                  <a:pt x="2427086" y="6996639"/>
                </a:lnTo>
                <a:lnTo>
                  <a:pt x="2442471" y="6996639"/>
                </a:lnTo>
                <a:lnTo>
                  <a:pt x="2439266" y="6983939"/>
                </a:lnTo>
                <a:lnTo>
                  <a:pt x="2434424" y="6958539"/>
                </a:lnTo>
                <a:lnTo>
                  <a:pt x="2427987" y="6945839"/>
                </a:lnTo>
                <a:lnTo>
                  <a:pt x="2419994" y="6933139"/>
                </a:lnTo>
                <a:lnTo>
                  <a:pt x="2420649" y="6920439"/>
                </a:lnTo>
                <a:close/>
              </a:path>
              <a:path w="2717165" h="11289665">
                <a:moveTo>
                  <a:pt x="1564556" y="6971239"/>
                </a:moveTo>
                <a:lnTo>
                  <a:pt x="1561937" y="6971239"/>
                </a:lnTo>
                <a:lnTo>
                  <a:pt x="1563958" y="6973285"/>
                </a:lnTo>
                <a:lnTo>
                  <a:pt x="1564556" y="6971239"/>
                </a:lnTo>
                <a:close/>
              </a:path>
              <a:path w="2717165" h="11289665">
                <a:moveTo>
                  <a:pt x="2301089" y="6933139"/>
                </a:moveTo>
                <a:lnTo>
                  <a:pt x="2120304" y="6933139"/>
                </a:lnTo>
                <a:lnTo>
                  <a:pt x="2095514" y="6945839"/>
                </a:lnTo>
                <a:lnTo>
                  <a:pt x="2074764" y="6958539"/>
                </a:lnTo>
                <a:lnTo>
                  <a:pt x="2090883" y="6958539"/>
                </a:lnTo>
                <a:lnTo>
                  <a:pt x="2115776" y="6945839"/>
                </a:lnTo>
                <a:lnTo>
                  <a:pt x="2285377" y="6945839"/>
                </a:lnTo>
                <a:lnTo>
                  <a:pt x="2301089" y="6933139"/>
                </a:lnTo>
                <a:close/>
              </a:path>
              <a:path w="2717165" h="11289665">
                <a:moveTo>
                  <a:pt x="2264510" y="6945839"/>
                </a:moveTo>
                <a:lnTo>
                  <a:pt x="2143677" y="6945839"/>
                </a:lnTo>
                <a:lnTo>
                  <a:pt x="2173510" y="6958539"/>
                </a:lnTo>
                <a:lnTo>
                  <a:pt x="2242159" y="6958539"/>
                </a:lnTo>
                <a:lnTo>
                  <a:pt x="2264510" y="6945839"/>
                </a:lnTo>
                <a:close/>
              </a:path>
              <a:path w="2717165" h="11289665">
                <a:moveTo>
                  <a:pt x="2341752" y="6920439"/>
                </a:moveTo>
                <a:lnTo>
                  <a:pt x="2281967" y="6920439"/>
                </a:lnTo>
                <a:lnTo>
                  <a:pt x="2257115" y="6933139"/>
                </a:lnTo>
                <a:lnTo>
                  <a:pt x="2324301" y="6933139"/>
                </a:lnTo>
                <a:lnTo>
                  <a:pt x="2329827" y="6945839"/>
                </a:lnTo>
                <a:lnTo>
                  <a:pt x="2334718" y="6958539"/>
                </a:lnTo>
                <a:lnTo>
                  <a:pt x="2354963" y="6958539"/>
                </a:lnTo>
                <a:lnTo>
                  <a:pt x="2351051" y="6945839"/>
                </a:lnTo>
                <a:lnTo>
                  <a:pt x="2346657" y="6933139"/>
                </a:lnTo>
                <a:lnTo>
                  <a:pt x="2341752" y="6920439"/>
                </a:lnTo>
                <a:close/>
              </a:path>
              <a:path w="2717165" h="11289665">
                <a:moveTo>
                  <a:pt x="1591943" y="6844239"/>
                </a:moveTo>
                <a:lnTo>
                  <a:pt x="1586488" y="6844239"/>
                </a:lnTo>
                <a:lnTo>
                  <a:pt x="1579155" y="6856939"/>
                </a:lnTo>
                <a:lnTo>
                  <a:pt x="1573408" y="6869639"/>
                </a:lnTo>
                <a:lnTo>
                  <a:pt x="1569944" y="6869639"/>
                </a:lnTo>
                <a:lnTo>
                  <a:pt x="1567475" y="6872713"/>
                </a:lnTo>
                <a:lnTo>
                  <a:pt x="1564011" y="6882339"/>
                </a:lnTo>
                <a:lnTo>
                  <a:pt x="1558304" y="6895039"/>
                </a:lnTo>
                <a:lnTo>
                  <a:pt x="1547178" y="6920439"/>
                </a:lnTo>
                <a:lnTo>
                  <a:pt x="1541534" y="6933139"/>
                </a:lnTo>
                <a:lnTo>
                  <a:pt x="1540480" y="6945839"/>
                </a:lnTo>
                <a:lnTo>
                  <a:pt x="1550699" y="6945839"/>
                </a:lnTo>
                <a:lnTo>
                  <a:pt x="1555964" y="6933139"/>
                </a:lnTo>
                <a:lnTo>
                  <a:pt x="1561146" y="6920439"/>
                </a:lnTo>
                <a:lnTo>
                  <a:pt x="1571430" y="6895039"/>
                </a:lnTo>
                <a:lnTo>
                  <a:pt x="1582928" y="6869639"/>
                </a:lnTo>
                <a:lnTo>
                  <a:pt x="1587986" y="6856939"/>
                </a:lnTo>
                <a:lnTo>
                  <a:pt x="1591398" y="6856939"/>
                </a:lnTo>
                <a:lnTo>
                  <a:pt x="1591943" y="6844239"/>
                </a:lnTo>
                <a:close/>
              </a:path>
              <a:path w="2717165" h="11289665">
                <a:moveTo>
                  <a:pt x="605042" y="6831539"/>
                </a:moveTo>
                <a:lnTo>
                  <a:pt x="563832" y="6831539"/>
                </a:lnTo>
                <a:lnTo>
                  <a:pt x="542286" y="6844239"/>
                </a:lnTo>
                <a:lnTo>
                  <a:pt x="527068" y="6856939"/>
                </a:lnTo>
                <a:lnTo>
                  <a:pt x="511298" y="6869639"/>
                </a:lnTo>
                <a:lnTo>
                  <a:pt x="501011" y="6882339"/>
                </a:lnTo>
                <a:lnTo>
                  <a:pt x="502242" y="6895039"/>
                </a:lnTo>
                <a:lnTo>
                  <a:pt x="513201" y="6907739"/>
                </a:lnTo>
                <a:lnTo>
                  <a:pt x="529356" y="6920439"/>
                </a:lnTo>
                <a:lnTo>
                  <a:pt x="562363" y="6920439"/>
                </a:lnTo>
                <a:lnTo>
                  <a:pt x="584512" y="6907739"/>
                </a:lnTo>
                <a:lnTo>
                  <a:pt x="601261" y="6895039"/>
                </a:lnTo>
                <a:lnTo>
                  <a:pt x="530224" y="6895039"/>
                </a:lnTo>
                <a:lnTo>
                  <a:pt x="519809" y="6882339"/>
                </a:lnTo>
                <a:lnTo>
                  <a:pt x="526465" y="6882339"/>
                </a:lnTo>
                <a:lnTo>
                  <a:pt x="532536" y="6869639"/>
                </a:lnTo>
                <a:lnTo>
                  <a:pt x="545783" y="6869639"/>
                </a:lnTo>
                <a:lnTo>
                  <a:pt x="552652" y="6856939"/>
                </a:lnTo>
                <a:lnTo>
                  <a:pt x="607426" y="6856939"/>
                </a:lnTo>
                <a:lnTo>
                  <a:pt x="611824" y="6844239"/>
                </a:lnTo>
                <a:lnTo>
                  <a:pt x="614036" y="6844239"/>
                </a:lnTo>
                <a:lnTo>
                  <a:pt x="605042" y="6831539"/>
                </a:lnTo>
                <a:close/>
              </a:path>
              <a:path w="2717165" h="11289665">
                <a:moveTo>
                  <a:pt x="1759539" y="6907739"/>
                </a:moveTo>
                <a:lnTo>
                  <a:pt x="1607417" y="6907739"/>
                </a:lnTo>
                <a:lnTo>
                  <a:pt x="1582887" y="6920439"/>
                </a:lnTo>
                <a:lnTo>
                  <a:pt x="1755630" y="6920439"/>
                </a:lnTo>
                <a:lnTo>
                  <a:pt x="1759539" y="6907739"/>
                </a:lnTo>
                <a:close/>
              </a:path>
              <a:path w="2717165" h="11289665">
                <a:moveTo>
                  <a:pt x="2270347" y="6856939"/>
                </a:moveTo>
                <a:lnTo>
                  <a:pt x="2215184" y="6856939"/>
                </a:lnTo>
                <a:lnTo>
                  <a:pt x="2247379" y="6869639"/>
                </a:lnTo>
                <a:lnTo>
                  <a:pt x="2277528" y="6895039"/>
                </a:lnTo>
                <a:lnTo>
                  <a:pt x="2304117" y="6907739"/>
                </a:lnTo>
                <a:lnTo>
                  <a:pt x="2295825" y="6920439"/>
                </a:lnTo>
                <a:lnTo>
                  <a:pt x="2336305" y="6920439"/>
                </a:lnTo>
                <a:lnTo>
                  <a:pt x="2346577" y="6907739"/>
                </a:lnTo>
                <a:lnTo>
                  <a:pt x="2324521" y="6907739"/>
                </a:lnTo>
                <a:lnTo>
                  <a:pt x="2318670" y="6895039"/>
                </a:lnTo>
                <a:lnTo>
                  <a:pt x="2312410" y="6895039"/>
                </a:lnTo>
                <a:lnTo>
                  <a:pt x="2305740" y="6882339"/>
                </a:lnTo>
                <a:lnTo>
                  <a:pt x="2298662" y="6882339"/>
                </a:lnTo>
                <a:lnTo>
                  <a:pt x="2285404" y="6869639"/>
                </a:lnTo>
                <a:lnTo>
                  <a:pt x="2270347" y="6856939"/>
                </a:lnTo>
                <a:close/>
              </a:path>
              <a:path w="2717165" h="11289665">
                <a:moveTo>
                  <a:pt x="2399929" y="6895039"/>
                </a:moveTo>
                <a:lnTo>
                  <a:pt x="2376042" y="6895039"/>
                </a:lnTo>
                <a:lnTo>
                  <a:pt x="2384287" y="6907739"/>
                </a:lnTo>
                <a:lnTo>
                  <a:pt x="2391918" y="6920439"/>
                </a:lnTo>
                <a:lnTo>
                  <a:pt x="2413447" y="6920439"/>
                </a:lnTo>
                <a:lnTo>
                  <a:pt x="2409214" y="6907739"/>
                </a:lnTo>
                <a:lnTo>
                  <a:pt x="2404705" y="6907739"/>
                </a:lnTo>
                <a:lnTo>
                  <a:pt x="2399929" y="6895039"/>
                </a:lnTo>
                <a:close/>
              </a:path>
              <a:path w="2717165" h="11289665">
                <a:moveTo>
                  <a:pt x="2362497" y="6895039"/>
                </a:moveTo>
                <a:lnTo>
                  <a:pt x="2333678" y="6895039"/>
                </a:lnTo>
                <a:lnTo>
                  <a:pt x="2324521" y="6907739"/>
                </a:lnTo>
                <a:lnTo>
                  <a:pt x="2355468" y="6907739"/>
                </a:lnTo>
                <a:lnTo>
                  <a:pt x="2362497" y="6895039"/>
                </a:lnTo>
                <a:close/>
              </a:path>
              <a:path w="2717165" h="11289665">
                <a:moveTo>
                  <a:pt x="616400" y="6869639"/>
                </a:moveTo>
                <a:lnTo>
                  <a:pt x="559417" y="6869639"/>
                </a:lnTo>
                <a:lnTo>
                  <a:pt x="560835" y="6882339"/>
                </a:lnTo>
                <a:lnTo>
                  <a:pt x="583790" y="6882339"/>
                </a:lnTo>
                <a:lnTo>
                  <a:pt x="575171" y="6895039"/>
                </a:lnTo>
                <a:lnTo>
                  <a:pt x="601261" y="6895039"/>
                </a:lnTo>
                <a:lnTo>
                  <a:pt x="612936" y="6882339"/>
                </a:lnTo>
                <a:lnTo>
                  <a:pt x="616400" y="6869639"/>
                </a:lnTo>
                <a:close/>
              </a:path>
              <a:path w="2717165" h="11289665">
                <a:moveTo>
                  <a:pt x="639546" y="6856939"/>
                </a:moveTo>
                <a:lnTo>
                  <a:pt x="619865" y="6856939"/>
                </a:lnTo>
                <a:lnTo>
                  <a:pt x="616400" y="6869639"/>
                </a:lnTo>
                <a:lnTo>
                  <a:pt x="623574" y="6869639"/>
                </a:lnTo>
                <a:lnTo>
                  <a:pt x="626848" y="6882339"/>
                </a:lnTo>
                <a:lnTo>
                  <a:pt x="629467" y="6895039"/>
                </a:lnTo>
                <a:lnTo>
                  <a:pt x="649761" y="6895039"/>
                </a:lnTo>
                <a:lnTo>
                  <a:pt x="647143" y="6882339"/>
                </a:lnTo>
                <a:lnTo>
                  <a:pt x="644633" y="6882339"/>
                </a:lnTo>
                <a:lnTo>
                  <a:pt x="642340" y="6869639"/>
                </a:lnTo>
                <a:lnTo>
                  <a:pt x="639546" y="6856939"/>
                </a:lnTo>
                <a:close/>
              </a:path>
              <a:path w="2717165" h="11289665">
                <a:moveTo>
                  <a:pt x="2114577" y="6893267"/>
                </a:moveTo>
                <a:lnTo>
                  <a:pt x="2112407" y="6895039"/>
                </a:lnTo>
                <a:lnTo>
                  <a:pt x="2114699" y="6895039"/>
                </a:lnTo>
                <a:lnTo>
                  <a:pt x="2114577" y="6893267"/>
                </a:lnTo>
                <a:close/>
              </a:path>
              <a:path w="2717165" h="11289665">
                <a:moveTo>
                  <a:pt x="2339229" y="6844239"/>
                </a:moveTo>
                <a:lnTo>
                  <a:pt x="2297039" y="6844239"/>
                </a:lnTo>
                <a:lnTo>
                  <a:pt x="2326081" y="6856939"/>
                </a:lnTo>
                <a:lnTo>
                  <a:pt x="2353763" y="6882339"/>
                </a:lnTo>
                <a:lnTo>
                  <a:pt x="2348718" y="6882339"/>
                </a:lnTo>
                <a:lnTo>
                  <a:pt x="2341884" y="6895039"/>
                </a:lnTo>
                <a:lnTo>
                  <a:pt x="2394898" y="6895039"/>
                </a:lnTo>
                <a:lnTo>
                  <a:pt x="2359302" y="6856939"/>
                </a:lnTo>
                <a:lnTo>
                  <a:pt x="2339229" y="6844239"/>
                </a:lnTo>
                <a:close/>
              </a:path>
              <a:path w="2717165" h="11289665">
                <a:moveTo>
                  <a:pt x="2276081" y="6818839"/>
                </a:moveTo>
                <a:lnTo>
                  <a:pt x="2231701" y="6818839"/>
                </a:lnTo>
                <a:lnTo>
                  <a:pt x="2187638" y="6831539"/>
                </a:lnTo>
                <a:lnTo>
                  <a:pt x="2145514" y="6844239"/>
                </a:lnTo>
                <a:lnTo>
                  <a:pt x="2106952" y="6882339"/>
                </a:lnTo>
                <a:lnTo>
                  <a:pt x="2113826" y="6882339"/>
                </a:lnTo>
                <a:lnTo>
                  <a:pt x="2114577" y="6893267"/>
                </a:lnTo>
                <a:lnTo>
                  <a:pt x="2127958" y="6882339"/>
                </a:lnTo>
                <a:lnTo>
                  <a:pt x="2144254" y="6869639"/>
                </a:lnTo>
                <a:lnTo>
                  <a:pt x="2161186" y="6869639"/>
                </a:lnTo>
                <a:lnTo>
                  <a:pt x="2178638" y="6856939"/>
                </a:lnTo>
                <a:lnTo>
                  <a:pt x="2270347" y="6856939"/>
                </a:lnTo>
                <a:lnTo>
                  <a:pt x="2253980" y="6844239"/>
                </a:lnTo>
                <a:lnTo>
                  <a:pt x="2339229" y="6844239"/>
                </a:lnTo>
                <a:lnTo>
                  <a:pt x="2319156" y="6831539"/>
                </a:lnTo>
                <a:lnTo>
                  <a:pt x="2276081" y="6818839"/>
                </a:lnTo>
                <a:close/>
              </a:path>
              <a:path w="2717165" h="11289665">
                <a:moveTo>
                  <a:pt x="2108043" y="6882339"/>
                </a:moveTo>
                <a:lnTo>
                  <a:pt x="2103615" y="6882339"/>
                </a:lnTo>
                <a:lnTo>
                  <a:pt x="2103469" y="6889028"/>
                </a:lnTo>
                <a:lnTo>
                  <a:pt x="2108043" y="6882339"/>
                </a:lnTo>
                <a:close/>
              </a:path>
              <a:path w="2717165" h="11289665">
                <a:moveTo>
                  <a:pt x="1474975" y="6869639"/>
                </a:moveTo>
                <a:lnTo>
                  <a:pt x="1447370" y="6869639"/>
                </a:lnTo>
                <a:lnTo>
                  <a:pt x="1454462" y="6882339"/>
                </a:lnTo>
                <a:lnTo>
                  <a:pt x="1466464" y="6882339"/>
                </a:lnTo>
                <a:lnTo>
                  <a:pt x="1474975" y="6869639"/>
                </a:lnTo>
                <a:close/>
              </a:path>
              <a:path w="2717165" h="11289665">
                <a:moveTo>
                  <a:pt x="1494329" y="6869639"/>
                </a:moveTo>
                <a:lnTo>
                  <a:pt x="1474975" y="6869639"/>
                </a:lnTo>
                <a:lnTo>
                  <a:pt x="1481958" y="6882339"/>
                </a:lnTo>
                <a:lnTo>
                  <a:pt x="1491432" y="6882339"/>
                </a:lnTo>
                <a:lnTo>
                  <a:pt x="1494329" y="6869639"/>
                </a:lnTo>
                <a:close/>
              </a:path>
              <a:path w="2717165" h="11289665">
                <a:moveTo>
                  <a:pt x="188763" y="6856939"/>
                </a:moveTo>
                <a:lnTo>
                  <a:pt x="172942" y="6856939"/>
                </a:lnTo>
                <a:lnTo>
                  <a:pt x="173160" y="6869639"/>
                </a:lnTo>
                <a:lnTo>
                  <a:pt x="181889" y="6869639"/>
                </a:lnTo>
                <a:lnTo>
                  <a:pt x="188763" y="6856939"/>
                </a:lnTo>
                <a:close/>
              </a:path>
              <a:path w="2717165" h="11289665">
                <a:moveTo>
                  <a:pt x="615937" y="6856939"/>
                </a:moveTo>
                <a:lnTo>
                  <a:pt x="569220" y="6856939"/>
                </a:lnTo>
                <a:lnTo>
                  <a:pt x="562908" y="6869639"/>
                </a:lnTo>
                <a:lnTo>
                  <a:pt x="613536" y="6869639"/>
                </a:lnTo>
                <a:lnTo>
                  <a:pt x="615937" y="6856939"/>
                </a:lnTo>
                <a:close/>
              </a:path>
              <a:path w="2717165" h="11289665">
                <a:moveTo>
                  <a:pt x="1513164" y="6806139"/>
                </a:moveTo>
                <a:lnTo>
                  <a:pt x="1502431" y="6806139"/>
                </a:lnTo>
                <a:lnTo>
                  <a:pt x="1501164" y="6818839"/>
                </a:lnTo>
                <a:lnTo>
                  <a:pt x="1497452" y="6818839"/>
                </a:lnTo>
                <a:lnTo>
                  <a:pt x="1494172" y="6831539"/>
                </a:lnTo>
                <a:lnTo>
                  <a:pt x="1491097" y="6844239"/>
                </a:lnTo>
                <a:lnTo>
                  <a:pt x="1488307" y="6856939"/>
                </a:lnTo>
                <a:lnTo>
                  <a:pt x="1387428" y="6856939"/>
                </a:lnTo>
                <a:lnTo>
                  <a:pt x="1396196" y="6869639"/>
                </a:lnTo>
                <a:lnTo>
                  <a:pt x="1492870" y="6869639"/>
                </a:lnTo>
                <a:lnTo>
                  <a:pt x="1496378" y="6844239"/>
                </a:lnTo>
                <a:lnTo>
                  <a:pt x="1500726" y="6831539"/>
                </a:lnTo>
                <a:lnTo>
                  <a:pt x="1506219" y="6818839"/>
                </a:lnTo>
                <a:lnTo>
                  <a:pt x="1513164" y="6806139"/>
                </a:lnTo>
                <a:close/>
              </a:path>
              <a:path w="2717165" h="11289665">
                <a:moveTo>
                  <a:pt x="201284" y="6844239"/>
                </a:moveTo>
                <a:lnTo>
                  <a:pt x="165741" y="6844239"/>
                </a:lnTo>
                <a:lnTo>
                  <a:pt x="168687" y="6856939"/>
                </a:lnTo>
                <a:lnTo>
                  <a:pt x="195146" y="6856939"/>
                </a:lnTo>
                <a:lnTo>
                  <a:pt x="201284" y="6844239"/>
                </a:lnTo>
                <a:close/>
              </a:path>
              <a:path w="2717165" h="11289665">
                <a:moveTo>
                  <a:pt x="617757" y="6849493"/>
                </a:moveTo>
                <a:lnTo>
                  <a:pt x="619640" y="6856939"/>
                </a:lnTo>
                <a:lnTo>
                  <a:pt x="623029" y="6856939"/>
                </a:lnTo>
                <a:lnTo>
                  <a:pt x="617757" y="6849493"/>
                </a:lnTo>
                <a:close/>
              </a:path>
              <a:path w="2717165" h="11289665">
                <a:moveTo>
                  <a:pt x="630449" y="6844239"/>
                </a:moveTo>
                <a:lnTo>
                  <a:pt x="624447" y="6844239"/>
                </a:lnTo>
                <a:lnTo>
                  <a:pt x="623029" y="6856939"/>
                </a:lnTo>
                <a:lnTo>
                  <a:pt x="635749" y="6856939"/>
                </a:lnTo>
                <a:lnTo>
                  <a:pt x="630449" y="6844239"/>
                </a:lnTo>
                <a:close/>
              </a:path>
              <a:path w="2717165" h="11289665">
                <a:moveTo>
                  <a:pt x="1417168" y="6844239"/>
                </a:moveTo>
                <a:lnTo>
                  <a:pt x="1357898" y="6844239"/>
                </a:lnTo>
                <a:lnTo>
                  <a:pt x="1356698" y="6856939"/>
                </a:lnTo>
                <a:lnTo>
                  <a:pt x="1426216" y="6856939"/>
                </a:lnTo>
                <a:lnTo>
                  <a:pt x="1417168" y="6844239"/>
                </a:lnTo>
                <a:close/>
              </a:path>
              <a:path w="2717165" h="11289665">
                <a:moveTo>
                  <a:pt x="616428" y="6844239"/>
                </a:moveTo>
                <a:lnTo>
                  <a:pt x="614036" y="6844239"/>
                </a:lnTo>
                <a:lnTo>
                  <a:pt x="617757" y="6849493"/>
                </a:lnTo>
                <a:lnTo>
                  <a:pt x="616428" y="6844239"/>
                </a:lnTo>
                <a:close/>
              </a:path>
              <a:path w="2717165" h="11289665">
                <a:moveTo>
                  <a:pt x="178616" y="6831539"/>
                </a:moveTo>
                <a:lnTo>
                  <a:pt x="157557" y="6831539"/>
                </a:lnTo>
                <a:lnTo>
                  <a:pt x="158321" y="6844239"/>
                </a:lnTo>
                <a:lnTo>
                  <a:pt x="181344" y="6844239"/>
                </a:lnTo>
                <a:lnTo>
                  <a:pt x="178616" y="6831539"/>
                </a:lnTo>
                <a:close/>
              </a:path>
              <a:path w="2717165" h="11289665">
                <a:moveTo>
                  <a:pt x="534648" y="6602939"/>
                </a:moveTo>
                <a:lnTo>
                  <a:pt x="501408" y="6602939"/>
                </a:lnTo>
                <a:lnTo>
                  <a:pt x="491658" y="6615639"/>
                </a:lnTo>
                <a:lnTo>
                  <a:pt x="481050" y="6628339"/>
                </a:lnTo>
                <a:lnTo>
                  <a:pt x="470709" y="6641039"/>
                </a:lnTo>
                <a:lnTo>
                  <a:pt x="460449" y="6641039"/>
                </a:lnTo>
                <a:lnTo>
                  <a:pt x="450086" y="6653739"/>
                </a:lnTo>
                <a:lnTo>
                  <a:pt x="426014" y="6679139"/>
                </a:lnTo>
                <a:lnTo>
                  <a:pt x="400140" y="6691839"/>
                </a:lnTo>
                <a:lnTo>
                  <a:pt x="373490" y="6717239"/>
                </a:lnTo>
                <a:lnTo>
                  <a:pt x="347085" y="6729939"/>
                </a:lnTo>
                <a:lnTo>
                  <a:pt x="301135" y="6768039"/>
                </a:lnTo>
                <a:lnTo>
                  <a:pt x="277807" y="6780739"/>
                </a:lnTo>
                <a:lnTo>
                  <a:pt x="253139" y="6793439"/>
                </a:lnTo>
                <a:lnTo>
                  <a:pt x="249102" y="6793439"/>
                </a:lnTo>
                <a:lnTo>
                  <a:pt x="229508" y="6806139"/>
                </a:lnTo>
                <a:lnTo>
                  <a:pt x="212809" y="6818839"/>
                </a:lnTo>
                <a:lnTo>
                  <a:pt x="197317" y="6831539"/>
                </a:lnTo>
                <a:lnTo>
                  <a:pt x="181344" y="6844239"/>
                </a:lnTo>
                <a:lnTo>
                  <a:pt x="207421" y="6844239"/>
                </a:lnTo>
                <a:lnTo>
                  <a:pt x="218759" y="6831539"/>
                </a:lnTo>
                <a:lnTo>
                  <a:pt x="231835" y="6818839"/>
                </a:lnTo>
                <a:lnTo>
                  <a:pt x="245689" y="6818839"/>
                </a:lnTo>
                <a:lnTo>
                  <a:pt x="259359" y="6806139"/>
                </a:lnTo>
                <a:lnTo>
                  <a:pt x="262305" y="6806139"/>
                </a:lnTo>
                <a:lnTo>
                  <a:pt x="287100" y="6793439"/>
                </a:lnTo>
                <a:lnTo>
                  <a:pt x="310505" y="6780739"/>
                </a:lnTo>
                <a:lnTo>
                  <a:pt x="333378" y="6755339"/>
                </a:lnTo>
                <a:lnTo>
                  <a:pt x="356577" y="6742639"/>
                </a:lnTo>
                <a:lnTo>
                  <a:pt x="418828" y="6704539"/>
                </a:lnTo>
                <a:lnTo>
                  <a:pt x="439175" y="6679139"/>
                </a:lnTo>
                <a:lnTo>
                  <a:pt x="450623" y="6679139"/>
                </a:lnTo>
                <a:lnTo>
                  <a:pt x="461611" y="6666439"/>
                </a:lnTo>
                <a:lnTo>
                  <a:pt x="472211" y="6653739"/>
                </a:lnTo>
                <a:lnTo>
                  <a:pt x="482493" y="6641039"/>
                </a:lnTo>
                <a:lnTo>
                  <a:pt x="494677" y="6628339"/>
                </a:lnTo>
                <a:lnTo>
                  <a:pt x="507711" y="6628339"/>
                </a:lnTo>
                <a:lnTo>
                  <a:pt x="534648" y="6602939"/>
                </a:lnTo>
                <a:close/>
              </a:path>
              <a:path w="2717165" h="11289665">
                <a:moveTo>
                  <a:pt x="1399579" y="6780739"/>
                </a:moveTo>
                <a:lnTo>
                  <a:pt x="1389650" y="6780739"/>
                </a:lnTo>
                <a:lnTo>
                  <a:pt x="1384140" y="6793439"/>
                </a:lnTo>
                <a:lnTo>
                  <a:pt x="1377156" y="6806139"/>
                </a:lnTo>
                <a:lnTo>
                  <a:pt x="1362044" y="6844239"/>
                </a:lnTo>
                <a:lnTo>
                  <a:pt x="1371646" y="6844239"/>
                </a:lnTo>
                <a:lnTo>
                  <a:pt x="1379187" y="6831539"/>
                </a:lnTo>
                <a:lnTo>
                  <a:pt x="1386554" y="6818839"/>
                </a:lnTo>
                <a:lnTo>
                  <a:pt x="1393450" y="6793439"/>
                </a:lnTo>
                <a:lnTo>
                  <a:pt x="1392377" y="6793439"/>
                </a:lnTo>
                <a:lnTo>
                  <a:pt x="1399579" y="6780739"/>
                </a:lnTo>
                <a:close/>
              </a:path>
              <a:path w="2717165" h="11289665">
                <a:moveTo>
                  <a:pt x="192814" y="6806139"/>
                </a:moveTo>
                <a:lnTo>
                  <a:pt x="138463" y="6806139"/>
                </a:lnTo>
                <a:lnTo>
                  <a:pt x="141409" y="6818839"/>
                </a:lnTo>
                <a:lnTo>
                  <a:pt x="153629" y="6818839"/>
                </a:lnTo>
                <a:lnTo>
                  <a:pt x="153629" y="6831539"/>
                </a:lnTo>
                <a:lnTo>
                  <a:pt x="168578" y="6831539"/>
                </a:lnTo>
                <a:lnTo>
                  <a:pt x="181223" y="6818839"/>
                </a:lnTo>
                <a:lnTo>
                  <a:pt x="192814" y="6806139"/>
                </a:lnTo>
                <a:close/>
              </a:path>
              <a:path w="2717165" h="11289665">
                <a:moveTo>
                  <a:pt x="1612098" y="6768039"/>
                </a:moveTo>
                <a:lnTo>
                  <a:pt x="1601654" y="6768039"/>
                </a:lnTo>
                <a:lnTo>
                  <a:pt x="1606072" y="6780739"/>
                </a:lnTo>
                <a:lnTo>
                  <a:pt x="1610315" y="6793439"/>
                </a:lnTo>
                <a:lnTo>
                  <a:pt x="1614620" y="6806139"/>
                </a:lnTo>
                <a:lnTo>
                  <a:pt x="1619221" y="6818839"/>
                </a:lnTo>
                <a:lnTo>
                  <a:pt x="1626859" y="6818839"/>
                </a:lnTo>
                <a:lnTo>
                  <a:pt x="1630023" y="6806139"/>
                </a:lnTo>
                <a:lnTo>
                  <a:pt x="1628823" y="6806139"/>
                </a:lnTo>
                <a:lnTo>
                  <a:pt x="1623862" y="6793439"/>
                </a:lnTo>
                <a:lnTo>
                  <a:pt x="1618348" y="6780739"/>
                </a:lnTo>
                <a:lnTo>
                  <a:pt x="1612098" y="6768039"/>
                </a:lnTo>
                <a:close/>
              </a:path>
              <a:path w="2717165" h="11289665">
                <a:moveTo>
                  <a:pt x="151120" y="6793439"/>
                </a:moveTo>
                <a:lnTo>
                  <a:pt x="123842" y="6793439"/>
                </a:lnTo>
                <a:lnTo>
                  <a:pt x="129515" y="6806139"/>
                </a:lnTo>
                <a:lnTo>
                  <a:pt x="153193" y="6806139"/>
                </a:lnTo>
                <a:lnTo>
                  <a:pt x="151120" y="6793439"/>
                </a:lnTo>
                <a:close/>
              </a:path>
              <a:path w="2717165" h="11289665">
                <a:moveTo>
                  <a:pt x="232190" y="6755339"/>
                </a:moveTo>
                <a:lnTo>
                  <a:pt x="225098" y="6755339"/>
                </a:lnTo>
                <a:lnTo>
                  <a:pt x="209428" y="6768039"/>
                </a:lnTo>
                <a:lnTo>
                  <a:pt x="195160" y="6780739"/>
                </a:lnTo>
                <a:lnTo>
                  <a:pt x="181076" y="6793439"/>
                </a:lnTo>
                <a:lnTo>
                  <a:pt x="165850" y="6806139"/>
                </a:lnTo>
                <a:lnTo>
                  <a:pt x="203362" y="6806139"/>
                </a:lnTo>
                <a:lnTo>
                  <a:pt x="212877" y="6793439"/>
                </a:lnTo>
                <a:lnTo>
                  <a:pt x="219088" y="6780739"/>
                </a:lnTo>
                <a:lnTo>
                  <a:pt x="225739" y="6780739"/>
                </a:lnTo>
                <a:lnTo>
                  <a:pt x="232778" y="6768039"/>
                </a:lnTo>
                <a:lnTo>
                  <a:pt x="240155" y="6768039"/>
                </a:lnTo>
                <a:lnTo>
                  <a:pt x="232190" y="6755339"/>
                </a:lnTo>
                <a:close/>
              </a:path>
              <a:path w="2717165" h="11289665">
                <a:moveTo>
                  <a:pt x="1517092" y="6793439"/>
                </a:moveTo>
                <a:lnTo>
                  <a:pt x="1441137" y="6793439"/>
                </a:lnTo>
                <a:lnTo>
                  <a:pt x="1465951" y="6806139"/>
                </a:lnTo>
                <a:lnTo>
                  <a:pt x="1517638" y="6806139"/>
                </a:lnTo>
                <a:lnTo>
                  <a:pt x="1517092" y="6793439"/>
                </a:lnTo>
                <a:close/>
              </a:path>
              <a:path w="2717165" h="11289665">
                <a:moveTo>
                  <a:pt x="135735" y="6780739"/>
                </a:moveTo>
                <a:lnTo>
                  <a:pt x="110093" y="6780739"/>
                </a:lnTo>
                <a:lnTo>
                  <a:pt x="112712" y="6793439"/>
                </a:lnTo>
                <a:lnTo>
                  <a:pt x="139663" y="6793439"/>
                </a:lnTo>
                <a:lnTo>
                  <a:pt x="135735" y="6780739"/>
                </a:lnTo>
                <a:close/>
              </a:path>
              <a:path w="2717165" h="11289665">
                <a:moveTo>
                  <a:pt x="1501038" y="6780739"/>
                </a:moveTo>
                <a:lnTo>
                  <a:pt x="1399579" y="6780739"/>
                </a:lnTo>
                <a:lnTo>
                  <a:pt x="1393450" y="6793439"/>
                </a:lnTo>
                <a:lnTo>
                  <a:pt x="1513928" y="6793439"/>
                </a:lnTo>
                <a:lnTo>
                  <a:pt x="1501038" y="6780739"/>
                </a:lnTo>
                <a:close/>
              </a:path>
              <a:path w="2717165" h="11289665">
                <a:moveTo>
                  <a:pt x="118526" y="6768039"/>
                </a:moveTo>
                <a:lnTo>
                  <a:pt x="94272" y="6768039"/>
                </a:lnTo>
                <a:lnTo>
                  <a:pt x="100819" y="6780739"/>
                </a:lnTo>
                <a:lnTo>
                  <a:pt x="123951" y="6780739"/>
                </a:lnTo>
                <a:lnTo>
                  <a:pt x="118526" y="6768039"/>
                </a:lnTo>
                <a:close/>
              </a:path>
              <a:path w="2717165" h="11289665">
                <a:moveTo>
                  <a:pt x="1396742" y="6768039"/>
                </a:moveTo>
                <a:lnTo>
                  <a:pt x="1392923" y="6768039"/>
                </a:lnTo>
                <a:lnTo>
                  <a:pt x="1390523" y="6780739"/>
                </a:lnTo>
                <a:lnTo>
                  <a:pt x="1412519" y="6780739"/>
                </a:lnTo>
                <a:lnTo>
                  <a:pt x="1396742" y="6768039"/>
                </a:lnTo>
                <a:close/>
              </a:path>
              <a:path w="2717165" h="11289665">
                <a:moveTo>
                  <a:pt x="107962" y="6755339"/>
                </a:moveTo>
                <a:lnTo>
                  <a:pt x="87944" y="6755339"/>
                </a:lnTo>
                <a:lnTo>
                  <a:pt x="89144" y="6768039"/>
                </a:lnTo>
                <a:lnTo>
                  <a:pt x="113203" y="6768039"/>
                </a:lnTo>
                <a:lnTo>
                  <a:pt x="107962" y="6755339"/>
                </a:lnTo>
                <a:close/>
              </a:path>
              <a:path w="2717165" h="11289665">
                <a:moveTo>
                  <a:pt x="186690" y="6755339"/>
                </a:moveTo>
                <a:lnTo>
                  <a:pt x="172615" y="6755339"/>
                </a:lnTo>
                <a:lnTo>
                  <a:pt x="178943" y="6768039"/>
                </a:lnTo>
                <a:lnTo>
                  <a:pt x="186690" y="6755339"/>
                </a:lnTo>
                <a:close/>
              </a:path>
              <a:path w="2717165" h="11289665">
                <a:moveTo>
                  <a:pt x="518558" y="6564839"/>
                </a:moveTo>
                <a:lnTo>
                  <a:pt x="497768" y="6564839"/>
                </a:lnTo>
                <a:lnTo>
                  <a:pt x="476087" y="6590239"/>
                </a:lnTo>
                <a:lnTo>
                  <a:pt x="453537" y="6602939"/>
                </a:lnTo>
                <a:lnTo>
                  <a:pt x="407424" y="6628339"/>
                </a:lnTo>
                <a:lnTo>
                  <a:pt x="385436" y="6653739"/>
                </a:lnTo>
                <a:lnTo>
                  <a:pt x="364584" y="6666439"/>
                </a:lnTo>
                <a:lnTo>
                  <a:pt x="343793" y="6691839"/>
                </a:lnTo>
                <a:lnTo>
                  <a:pt x="300286" y="6717239"/>
                </a:lnTo>
                <a:lnTo>
                  <a:pt x="232190" y="6755339"/>
                </a:lnTo>
                <a:lnTo>
                  <a:pt x="240155" y="6768039"/>
                </a:lnTo>
                <a:lnTo>
                  <a:pt x="258677" y="6755339"/>
                </a:lnTo>
                <a:lnTo>
                  <a:pt x="277853" y="6742639"/>
                </a:lnTo>
                <a:lnTo>
                  <a:pt x="296866" y="6742639"/>
                </a:lnTo>
                <a:lnTo>
                  <a:pt x="314897" y="6729939"/>
                </a:lnTo>
                <a:lnTo>
                  <a:pt x="339658" y="6717239"/>
                </a:lnTo>
                <a:lnTo>
                  <a:pt x="362660" y="6691839"/>
                </a:lnTo>
                <a:lnTo>
                  <a:pt x="385294" y="6666439"/>
                </a:lnTo>
                <a:lnTo>
                  <a:pt x="433026" y="6641039"/>
                </a:lnTo>
                <a:lnTo>
                  <a:pt x="456865" y="6615639"/>
                </a:lnTo>
                <a:lnTo>
                  <a:pt x="480070" y="6602939"/>
                </a:lnTo>
                <a:lnTo>
                  <a:pt x="502242" y="6577539"/>
                </a:lnTo>
                <a:lnTo>
                  <a:pt x="525046" y="6577539"/>
                </a:lnTo>
                <a:lnTo>
                  <a:pt x="518558" y="6564839"/>
                </a:lnTo>
                <a:close/>
              </a:path>
              <a:path w="2717165" h="11289665">
                <a:moveTo>
                  <a:pt x="186443" y="6742639"/>
                </a:moveTo>
                <a:lnTo>
                  <a:pt x="76487" y="6742639"/>
                </a:lnTo>
                <a:lnTo>
                  <a:pt x="77687" y="6755339"/>
                </a:lnTo>
                <a:lnTo>
                  <a:pt x="190509" y="6755339"/>
                </a:lnTo>
                <a:lnTo>
                  <a:pt x="186443" y="6742639"/>
                </a:lnTo>
                <a:close/>
              </a:path>
              <a:path w="2717165" h="11289665">
                <a:moveTo>
                  <a:pt x="53246" y="6653739"/>
                </a:moveTo>
                <a:lnTo>
                  <a:pt x="1854" y="6653739"/>
                </a:lnTo>
                <a:lnTo>
                  <a:pt x="13831" y="6679139"/>
                </a:lnTo>
                <a:lnTo>
                  <a:pt x="30237" y="6691839"/>
                </a:lnTo>
                <a:lnTo>
                  <a:pt x="48546" y="6717239"/>
                </a:lnTo>
                <a:lnTo>
                  <a:pt x="66230" y="6742639"/>
                </a:lnTo>
                <a:lnTo>
                  <a:pt x="89471" y="6742639"/>
                </a:lnTo>
                <a:lnTo>
                  <a:pt x="88598" y="6729939"/>
                </a:lnTo>
                <a:lnTo>
                  <a:pt x="78233" y="6729939"/>
                </a:lnTo>
                <a:lnTo>
                  <a:pt x="77796" y="6717239"/>
                </a:lnTo>
                <a:lnTo>
                  <a:pt x="67212" y="6717239"/>
                </a:lnTo>
                <a:lnTo>
                  <a:pt x="66776" y="6704539"/>
                </a:lnTo>
                <a:lnTo>
                  <a:pt x="56847" y="6704539"/>
                </a:lnTo>
                <a:lnTo>
                  <a:pt x="54119" y="6691839"/>
                </a:lnTo>
                <a:lnTo>
                  <a:pt x="47681" y="6691839"/>
                </a:lnTo>
                <a:lnTo>
                  <a:pt x="44408" y="6679139"/>
                </a:lnTo>
                <a:lnTo>
                  <a:pt x="33933" y="6679139"/>
                </a:lnTo>
                <a:lnTo>
                  <a:pt x="36116" y="6666439"/>
                </a:lnTo>
                <a:lnTo>
                  <a:pt x="52810" y="6666439"/>
                </a:lnTo>
                <a:lnTo>
                  <a:pt x="53246" y="6653739"/>
                </a:lnTo>
                <a:close/>
              </a:path>
              <a:path w="2717165" h="11289665">
                <a:moveTo>
                  <a:pt x="165959" y="6729939"/>
                </a:moveTo>
                <a:lnTo>
                  <a:pt x="94054" y="6729939"/>
                </a:lnTo>
                <a:lnTo>
                  <a:pt x="93618" y="6742639"/>
                </a:lnTo>
                <a:lnTo>
                  <a:pt x="173646" y="6742639"/>
                </a:lnTo>
                <a:lnTo>
                  <a:pt x="165959" y="6729939"/>
                </a:lnTo>
                <a:close/>
              </a:path>
              <a:path w="2717165" h="11289665">
                <a:moveTo>
                  <a:pt x="538358" y="6107638"/>
                </a:moveTo>
                <a:lnTo>
                  <a:pt x="523955" y="6107638"/>
                </a:lnTo>
                <a:lnTo>
                  <a:pt x="523846" y="6120338"/>
                </a:lnTo>
                <a:lnTo>
                  <a:pt x="524743" y="6120338"/>
                </a:lnTo>
                <a:lnTo>
                  <a:pt x="527338" y="6133038"/>
                </a:lnTo>
                <a:lnTo>
                  <a:pt x="552220" y="6183838"/>
                </a:lnTo>
                <a:lnTo>
                  <a:pt x="598317" y="6221938"/>
                </a:lnTo>
                <a:lnTo>
                  <a:pt x="623247" y="6247338"/>
                </a:lnTo>
                <a:lnTo>
                  <a:pt x="653154" y="6260038"/>
                </a:lnTo>
                <a:lnTo>
                  <a:pt x="713745" y="6310838"/>
                </a:lnTo>
                <a:lnTo>
                  <a:pt x="743161" y="6323538"/>
                </a:lnTo>
                <a:lnTo>
                  <a:pt x="770888" y="6348938"/>
                </a:lnTo>
                <a:lnTo>
                  <a:pt x="825727" y="6399738"/>
                </a:lnTo>
                <a:lnTo>
                  <a:pt x="854128" y="6425138"/>
                </a:lnTo>
                <a:lnTo>
                  <a:pt x="837712" y="6450538"/>
                </a:lnTo>
                <a:lnTo>
                  <a:pt x="824763" y="6475938"/>
                </a:lnTo>
                <a:lnTo>
                  <a:pt x="816459" y="6514038"/>
                </a:lnTo>
                <a:lnTo>
                  <a:pt x="813975" y="6539439"/>
                </a:lnTo>
                <a:lnTo>
                  <a:pt x="819898" y="6577539"/>
                </a:lnTo>
                <a:lnTo>
                  <a:pt x="834597" y="6615639"/>
                </a:lnTo>
                <a:lnTo>
                  <a:pt x="856907" y="6653739"/>
                </a:lnTo>
                <a:lnTo>
                  <a:pt x="885661" y="6679139"/>
                </a:lnTo>
                <a:lnTo>
                  <a:pt x="923012" y="6704539"/>
                </a:lnTo>
                <a:lnTo>
                  <a:pt x="963330" y="6729939"/>
                </a:lnTo>
                <a:lnTo>
                  <a:pt x="1005319" y="6742639"/>
                </a:lnTo>
                <a:lnTo>
                  <a:pt x="1047679" y="6729939"/>
                </a:lnTo>
                <a:lnTo>
                  <a:pt x="1089114" y="6729939"/>
                </a:lnTo>
                <a:lnTo>
                  <a:pt x="1108719" y="6717239"/>
                </a:lnTo>
                <a:lnTo>
                  <a:pt x="1015046" y="6717239"/>
                </a:lnTo>
                <a:lnTo>
                  <a:pt x="972096" y="6704539"/>
                </a:lnTo>
                <a:lnTo>
                  <a:pt x="931056" y="6691839"/>
                </a:lnTo>
                <a:lnTo>
                  <a:pt x="893517" y="6666439"/>
                </a:lnTo>
                <a:lnTo>
                  <a:pt x="865041" y="6641039"/>
                </a:lnTo>
                <a:lnTo>
                  <a:pt x="843367" y="6602939"/>
                </a:lnTo>
                <a:lnTo>
                  <a:pt x="829856" y="6564839"/>
                </a:lnTo>
                <a:lnTo>
                  <a:pt x="825868" y="6526739"/>
                </a:lnTo>
                <a:lnTo>
                  <a:pt x="829418" y="6501338"/>
                </a:lnTo>
                <a:lnTo>
                  <a:pt x="837816" y="6475938"/>
                </a:lnTo>
                <a:lnTo>
                  <a:pt x="850142" y="6450538"/>
                </a:lnTo>
                <a:lnTo>
                  <a:pt x="865476" y="6425138"/>
                </a:lnTo>
                <a:lnTo>
                  <a:pt x="868531" y="6425138"/>
                </a:lnTo>
                <a:lnTo>
                  <a:pt x="869404" y="6412438"/>
                </a:lnTo>
                <a:lnTo>
                  <a:pt x="876148" y="6412438"/>
                </a:lnTo>
                <a:lnTo>
                  <a:pt x="883097" y="6399738"/>
                </a:lnTo>
                <a:lnTo>
                  <a:pt x="864057" y="6399738"/>
                </a:lnTo>
                <a:lnTo>
                  <a:pt x="819299" y="6374338"/>
                </a:lnTo>
                <a:lnTo>
                  <a:pt x="731993" y="6298138"/>
                </a:lnTo>
                <a:lnTo>
                  <a:pt x="686314" y="6272738"/>
                </a:lnTo>
                <a:lnTo>
                  <a:pt x="661914" y="6247338"/>
                </a:lnTo>
                <a:lnTo>
                  <a:pt x="637841" y="6234638"/>
                </a:lnTo>
                <a:lnTo>
                  <a:pt x="614382" y="6221938"/>
                </a:lnTo>
                <a:lnTo>
                  <a:pt x="591823" y="6196538"/>
                </a:lnTo>
                <a:lnTo>
                  <a:pt x="577608" y="6183838"/>
                </a:lnTo>
                <a:lnTo>
                  <a:pt x="556662" y="6158438"/>
                </a:lnTo>
                <a:lnTo>
                  <a:pt x="539930" y="6133038"/>
                </a:lnTo>
                <a:lnTo>
                  <a:pt x="538358" y="6107638"/>
                </a:lnTo>
                <a:close/>
              </a:path>
              <a:path w="2717165" h="11289665">
                <a:moveTo>
                  <a:pt x="1608528" y="6729939"/>
                </a:moveTo>
                <a:lnTo>
                  <a:pt x="1431049" y="6729939"/>
                </a:lnTo>
                <a:lnTo>
                  <a:pt x="1446020" y="6742639"/>
                </a:lnTo>
                <a:lnTo>
                  <a:pt x="1607655" y="6742639"/>
                </a:lnTo>
                <a:lnTo>
                  <a:pt x="1608528" y="6729939"/>
                </a:lnTo>
                <a:close/>
              </a:path>
              <a:path w="2717165" h="11289665">
                <a:moveTo>
                  <a:pt x="2622005" y="6729939"/>
                </a:moveTo>
                <a:lnTo>
                  <a:pt x="2592456" y="6729939"/>
                </a:lnTo>
                <a:lnTo>
                  <a:pt x="2607558" y="6742639"/>
                </a:lnTo>
                <a:lnTo>
                  <a:pt x="2622005" y="6729939"/>
                </a:lnTo>
                <a:close/>
              </a:path>
              <a:path w="2717165" h="11289665">
                <a:moveTo>
                  <a:pt x="1373082" y="6717239"/>
                </a:moveTo>
                <a:lnTo>
                  <a:pt x="1368891" y="6717239"/>
                </a:lnTo>
                <a:lnTo>
                  <a:pt x="1364987" y="6729939"/>
                </a:lnTo>
                <a:lnTo>
                  <a:pt x="1375574" y="6729939"/>
                </a:lnTo>
                <a:lnTo>
                  <a:pt x="1373082" y="6717239"/>
                </a:lnTo>
                <a:close/>
              </a:path>
              <a:path w="2717165" h="11289665">
                <a:moveTo>
                  <a:pt x="1497846" y="6717239"/>
                </a:moveTo>
                <a:lnTo>
                  <a:pt x="1397767" y="6717239"/>
                </a:lnTo>
                <a:lnTo>
                  <a:pt x="1375574" y="6729939"/>
                </a:lnTo>
                <a:lnTo>
                  <a:pt x="1517161" y="6729939"/>
                </a:lnTo>
                <a:lnTo>
                  <a:pt x="1497846" y="6717239"/>
                </a:lnTo>
                <a:close/>
              </a:path>
              <a:path w="2717165" h="11289665">
                <a:moveTo>
                  <a:pt x="2616396" y="6679139"/>
                </a:moveTo>
                <a:lnTo>
                  <a:pt x="2595796" y="6679139"/>
                </a:lnTo>
                <a:lnTo>
                  <a:pt x="2611608" y="6704539"/>
                </a:lnTo>
                <a:lnTo>
                  <a:pt x="2621959" y="6717239"/>
                </a:lnTo>
                <a:lnTo>
                  <a:pt x="2562931" y="6717239"/>
                </a:lnTo>
                <a:lnTo>
                  <a:pt x="2579625" y="6729939"/>
                </a:lnTo>
                <a:lnTo>
                  <a:pt x="2632872" y="6729939"/>
                </a:lnTo>
                <a:lnTo>
                  <a:pt x="2635640" y="6704539"/>
                </a:lnTo>
                <a:lnTo>
                  <a:pt x="2616396" y="6679139"/>
                </a:lnTo>
                <a:close/>
              </a:path>
              <a:path w="2717165" h="11289665">
                <a:moveTo>
                  <a:pt x="1173163" y="6389062"/>
                </a:moveTo>
                <a:lnTo>
                  <a:pt x="1171736" y="6394840"/>
                </a:lnTo>
                <a:lnTo>
                  <a:pt x="1196898" y="6437838"/>
                </a:lnTo>
                <a:lnTo>
                  <a:pt x="1215972" y="6475938"/>
                </a:lnTo>
                <a:lnTo>
                  <a:pt x="1223813" y="6526739"/>
                </a:lnTo>
                <a:lnTo>
                  <a:pt x="1219843" y="6564839"/>
                </a:lnTo>
                <a:lnTo>
                  <a:pt x="1203483" y="6615639"/>
                </a:lnTo>
                <a:lnTo>
                  <a:pt x="1174154" y="6653739"/>
                </a:lnTo>
                <a:lnTo>
                  <a:pt x="1139460" y="6691839"/>
                </a:lnTo>
                <a:lnTo>
                  <a:pt x="1100318" y="6704539"/>
                </a:lnTo>
                <a:lnTo>
                  <a:pt x="1058317" y="6717239"/>
                </a:lnTo>
                <a:lnTo>
                  <a:pt x="1108719" y="6717239"/>
                </a:lnTo>
                <a:lnTo>
                  <a:pt x="1164014" y="6679139"/>
                </a:lnTo>
                <a:lnTo>
                  <a:pt x="1194885" y="6653739"/>
                </a:lnTo>
                <a:lnTo>
                  <a:pt x="1220509" y="6602939"/>
                </a:lnTo>
                <a:lnTo>
                  <a:pt x="1233228" y="6564839"/>
                </a:lnTo>
                <a:lnTo>
                  <a:pt x="1233865" y="6514038"/>
                </a:lnTo>
                <a:lnTo>
                  <a:pt x="1223246" y="6463238"/>
                </a:lnTo>
                <a:lnTo>
                  <a:pt x="1202194" y="6425138"/>
                </a:lnTo>
                <a:lnTo>
                  <a:pt x="1173163" y="6389062"/>
                </a:lnTo>
                <a:close/>
              </a:path>
              <a:path w="2717165" h="11289665">
                <a:moveTo>
                  <a:pt x="2382463" y="6564839"/>
                </a:moveTo>
                <a:lnTo>
                  <a:pt x="2365065" y="6564839"/>
                </a:lnTo>
                <a:lnTo>
                  <a:pt x="2362997" y="6569657"/>
                </a:lnTo>
                <a:lnTo>
                  <a:pt x="2364238" y="6577539"/>
                </a:lnTo>
                <a:lnTo>
                  <a:pt x="2444149" y="6628339"/>
                </a:lnTo>
                <a:lnTo>
                  <a:pt x="2483138" y="6653739"/>
                </a:lnTo>
                <a:lnTo>
                  <a:pt x="2519722" y="6691839"/>
                </a:lnTo>
                <a:lnTo>
                  <a:pt x="2533593" y="6704539"/>
                </a:lnTo>
                <a:lnTo>
                  <a:pt x="2547791" y="6717239"/>
                </a:lnTo>
                <a:lnTo>
                  <a:pt x="2579843" y="6717239"/>
                </a:lnTo>
                <a:lnTo>
                  <a:pt x="2562888" y="6704539"/>
                </a:lnTo>
                <a:lnTo>
                  <a:pt x="2546578" y="6691839"/>
                </a:lnTo>
                <a:lnTo>
                  <a:pt x="2531188" y="6679139"/>
                </a:lnTo>
                <a:lnTo>
                  <a:pt x="2516995" y="6666439"/>
                </a:lnTo>
                <a:lnTo>
                  <a:pt x="2517540" y="6666439"/>
                </a:lnTo>
                <a:lnTo>
                  <a:pt x="2517649" y="6653739"/>
                </a:lnTo>
                <a:lnTo>
                  <a:pt x="2514217" y="6653739"/>
                </a:lnTo>
                <a:lnTo>
                  <a:pt x="2509752" y="6641039"/>
                </a:lnTo>
                <a:lnTo>
                  <a:pt x="2490917" y="6641039"/>
                </a:lnTo>
                <a:lnTo>
                  <a:pt x="2484370" y="6628339"/>
                </a:lnTo>
                <a:lnTo>
                  <a:pt x="2471058" y="6628339"/>
                </a:lnTo>
                <a:lnTo>
                  <a:pt x="2471822" y="6615639"/>
                </a:lnTo>
                <a:lnTo>
                  <a:pt x="2471386" y="6615639"/>
                </a:lnTo>
                <a:lnTo>
                  <a:pt x="2465862" y="6602939"/>
                </a:lnTo>
                <a:lnTo>
                  <a:pt x="2430469" y="6602939"/>
                </a:lnTo>
                <a:lnTo>
                  <a:pt x="2429705" y="6590239"/>
                </a:lnTo>
                <a:lnTo>
                  <a:pt x="2417812" y="6590239"/>
                </a:lnTo>
                <a:lnTo>
                  <a:pt x="2417820" y="6590014"/>
                </a:lnTo>
                <a:lnTo>
                  <a:pt x="2406106" y="6577539"/>
                </a:lnTo>
                <a:lnTo>
                  <a:pt x="2394244" y="6577539"/>
                </a:lnTo>
                <a:lnTo>
                  <a:pt x="2382463" y="6564839"/>
                </a:lnTo>
                <a:close/>
              </a:path>
              <a:path w="2717165" h="11289665">
                <a:moveTo>
                  <a:pt x="2401865" y="6526739"/>
                </a:moveTo>
                <a:lnTo>
                  <a:pt x="2390425" y="6526739"/>
                </a:lnTo>
                <a:lnTo>
                  <a:pt x="2384775" y="6539439"/>
                </a:lnTo>
                <a:lnTo>
                  <a:pt x="2384363" y="6540322"/>
                </a:lnTo>
                <a:lnTo>
                  <a:pt x="2431123" y="6564839"/>
                </a:lnTo>
                <a:lnTo>
                  <a:pt x="2426868" y="6564839"/>
                </a:lnTo>
                <a:lnTo>
                  <a:pt x="2423595" y="6577539"/>
                </a:lnTo>
                <a:lnTo>
                  <a:pt x="2455783" y="6577539"/>
                </a:lnTo>
                <a:lnTo>
                  <a:pt x="2466694" y="6590239"/>
                </a:lnTo>
                <a:lnTo>
                  <a:pt x="2466367" y="6590239"/>
                </a:lnTo>
                <a:lnTo>
                  <a:pt x="2467240" y="6602939"/>
                </a:lnTo>
                <a:lnTo>
                  <a:pt x="2492444" y="6602939"/>
                </a:lnTo>
                <a:lnTo>
                  <a:pt x="2499318" y="6615639"/>
                </a:lnTo>
                <a:lnTo>
                  <a:pt x="2508266" y="6615639"/>
                </a:lnTo>
                <a:lnTo>
                  <a:pt x="2521141" y="6628339"/>
                </a:lnTo>
                <a:lnTo>
                  <a:pt x="2520486" y="6628339"/>
                </a:lnTo>
                <a:lnTo>
                  <a:pt x="2521032" y="6641039"/>
                </a:lnTo>
                <a:lnTo>
                  <a:pt x="2544382" y="6641039"/>
                </a:lnTo>
                <a:lnTo>
                  <a:pt x="2564458" y="6666439"/>
                </a:lnTo>
                <a:lnTo>
                  <a:pt x="2564240" y="6666439"/>
                </a:lnTo>
                <a:lnTo>
                  <a:pt x="2577006" y="6704539"/>
                </a:lnTo>
                <a:lnTo>
                  <a:pt x="2578316" y="6704539"/>
                </a:lnTo>
                <a:lnTo>
                  <a:pt x="2579843" y="6717239"/>
                </a:lnTo>
                <a:lnTo>
                  <a:pt x="2595119" y="6717239"/>
                </a:lnTo>
                <a:lnTo>
                  <a:pt x="2593296" y="6704539"/>
                </a:lnTo>
                <a:lnTo>
                  <a:pt x="2590113" y="6691839"/>
                </a:lnTo>
                <a:lnTo>
                  <a:pt x="2586051" y="6679139"/>
                </a:lnTo>
                <a:lnTo>
                  <a:pt x="2616396" y="6679139"/>
                </a:lnTo>
                <a:lnTo>
                  <a:pt x="2588804" y="6653739"/>
                </a:lnTo>
                <a:lnTo>
                  <a:pt x="2566531" y="6641039"/>
                </a:lnTo>
                <a:lnTo>
                  <a:pt x="2524701" y="6615639"/>
                </a:lnTo>
                <a:lnTo>
                  <a:pt x="2503729" y="6590239"/>
                </a:lnTo>
                <a:lnTo>
                  <a:pt x="2482624" y="6577539"/>
                </a:lnTo>
                <a:lnTo>
                  <a:pt x="2412979" y="6539439"/>
                </a:lnTo>
                <a:lnTo>
                  <a:pt x="2401865" y="6526739"/>
                </a:lnTo>
                <a:close/>
              </a:path>
              <a:path w="2717165" h="11289665">
                <a:moveTo>
                  <a:pt x="1053898" y="6361638"/>
                </a:moveTo>
                <a:lnTo>
                  <a:pt x="1015941" y="6361638"/>
                </a:lnTo>
                <a:lnTo>
                  <a:pt x="982118" y="6374338"/>
                </a:lnTo>
                <a:lnTo>
                  <a:pt x="919382" y="6399738"/>
                </a:lnTo>
                <a:lnTo>
                  <a:pt x="863939" y="6463238"/>
                </a:lnTo>
                <a:lnTo>
                  <a:pt x="851900" y="6514038"/>
                </a:lnTo>
                <a:lnTo>
                  <a:pt x="854934" y="6552139"/>
                </a:lnTo>
                <a:lnTo>
                  <a:pt x="871229" y="6602939"/>
                </a:lnTo>
                <a:lnTo>
                  <a:pt x="898973" y="6641039"/>
                </a:lnTo>
                <a:lnTo>
                  <a:pt x="935382" y="6679139"/>
                </a:lnTo>
                <a:lnTo>
                  <a:pt x="978786" y="6691839"/>
                </a:lnTo>
                <a:lnTo>
                  <a:pt x="1073318" y="6691839"/>
                </a:lnTo>
                <a:lnTo>
                  <a:pt x="1117813" y="6679139"/>
                </a:lnTo>
                <a:lnTo>
                  <a:pt x="1044689" y="6679139"/>
                </a:lnTo>
                <a:lnTo>
                  <a:pt x="996769" y="6666439"/>
                </a:lnTo>
                <a:lnTo>
                  <a:pt x="951514" y="6653739"/>
                </a:lnTo>
                <a:lnTo>
                  <a:pt x="912503" y="6628339"/>
                </a:lnTo>
                <a:lnTo>
                  <a:pt x="881263" y="6590239"/>
                </a:lnTo>
                <a:lnTo>
                  <a:pt x="865714" y="6552139"/>
                </a:lnTo>
                <a:lnTo>
                  <a:pt x="866254" y="6501338"/>
                </a:lnTo>
                <a:lnTo>
                  <a:pt x="883282" y="6450538"/>
                </a:lnTo>
                <a:lnTo>
                  <a:pt x="917195" y="6412438"/>
                </a:lnTo>
                <a:lnTo>
                  <a:pt x="941216" y="6399738"/>
                </a:lnTo>
                <a:lnTo>
                  <a:pt x="967386" y="6387038"/>
                </a:lnTo>
                <a:lnTo>
                  <a:pt x="994865" y="6387038"/>
                </a:lnTo>
                <a:lnTo>
                  <a:pt x="1022815" y="6374338"/>
                </a:lnTo>
                <a:lnTo>
                  <a:pt x="1087682" y="6374338"/>
                </a:lnTo>
                <a:lnTo>
                  <a:pt x="1053898" y="6361638"/>
                </a:lnTo>
                <a:close/>
              </a:path>
              <a:path w="2717165" h="11289665">
                <a:moveTo>
                  <a:pt x="2549592" y="6653739"/>
                </a:moveTo>
                <a:lnTo>
                  <a:pt x="2530306" y="6653739"/>
                </a:lnTo>
                <a:lnTo>
                  <a:pt x="2535994" y="6666439"/>
                </a:lnTo>
                <a:lnTo>
                  <a:pt x="2539221" y="6679139"/>
                </a:lnTo>
                <a:lnTo>
                  <a:pt x="2543072" y="6679139"/>
                </a:lnTo>
                <a:lnTo>
                  <a:pt x="2547982" y="6691839"/>
                </a:lnTo>
                <a:lnTo>
                  <a:pt x="2552238" y="6679139"/>
                </a:lnTo>
                <a:lnTo>
                  <a:pt x="2552020" y="6666439"/>
                </a:lnTo>
                <a:lnTo>
                  <a:pt x="2551256" y="6666439"/>
                </a:lnTo>
                <a:lnTo>
                  <a:pt x="2549592" y="6653739"/>
                </a:lnTo>
                <a:close/>
              </a:path>
              <a:path w="2717165" h="11289665">
                <a:moveTo>
                  <a:pt x="1146891" y="6420911"/>
                </a:moveTo>
                <a:lnTo>
                  <a:pt x="1146344" y="6425138"/>
                </a:lnTo>
                <a:lnTo>
                  <a:pt x="1141794" y="6425138"/>
                </a:lnTo>
                <a:lnTo>
                  <a:pt x="1150134" y="6437838"/>
                </a:lnTo>
                <a:lnTo>
                  <a:pt x="1165656" y="6463238"/>
                </a:lnTo>
                <a:lnTo>
                  <a:pt x="1178336" y="6488638"/>
                </a:lnTo>
                <a:lnTo>
                  <a:pt x="1186483" y="6514038"/>
                </a:lnTo>
                <a:lnTo>
                  <a:pt x="1187508" y="6552139"/>
                </a:lnTo>
                <a:lnTo>
                  <a:pt x="1178723" y="6590239"/>
                </a:lnTo>
                <a:lnTo>
                  <a:pt x="1160751" y="6615639"/>
                </a:lnTo>
                <a:lnTo>
                  <a:pt x="1134219" y="6641039"/>
                </a:lnTo>
                <a:lnTo>
                  <a:pt x="1091698" y="6666439"/>
                </a:lnTo>
                <a:lnTo>
                  <a:pt x="1044689" y="6679139"/>
                </a:lnTo>
                <a:lnTo>
                  <a:pt x="1117813" y="6679139"/>
                </a:lnTo>
                <a:lnTo>
                  <a:pt x="1156041" y="6641039"/>
                </a:lnTo>
                <a:lnTo>
                  <a:pt x="1182339" y="6615639"/>
                </a:lnTo>
                <a:lnTo>
                  <a:pt x="1196687" y="6564839"/>
                </a:lnTo>
                <a:lnTo>
                  <a:pt x="1199154" y="6526739"/>
                </a:lnTo>
                <a:lnTo>
                  <a:pt x="1189809" y="6475938"/>
                </a:lnTo>
                <a:lnTo>
                  <a:pt x="1168723" y="6437838"/>
                </a:lnTo>
                <a:lnTo>
                  <a:pt x="1146891" y="6420911"/>
                </a:lnTo>
                <a:close/>
              </a:path>
              <a:path w="2717165" h="11289665">
                <a:moveTo>
                  <a:pt x="26514" y="6641039"/>
                </a:moveTo>
                <a:lnTo>
                  <a:pt x="2618" y="6641039"/>
                </a:lnTo>
                <a:lnTo>
                  <a:pt x="0" y="6653739"/>
                </a:lnTo>
                <a:lnTo>
                  <a:pt x="24441" y="6653739"/>
                </a:lnTo>
                <a:lnTo>
                  <a:pt x="26514" y="6641039"/>
                </a:lnTo>
                <a:close/>
              </a:path>
              <a:path w="2717165" h="11289665">
                <a:moveTo>
                  <a:pt x="69831" y="6641039"/>
                </a:moveTo>
                <a:lnTo>
                  <a:pt x="35352" y="6641039"/>
                </a:lnTo>
                <a:lnTo>
                  <a:pt x="34588" y="6653739"/>
                </a:lnTo>
                <a:lnTo>
                  <a:pt x="67867" y="6653739"/>
                </a:lnTo>
                <a:lnTo>
                  <a:pt x="69831" y="6641039"/>
                </a:lnTo>
                <a:close/>
              </a:path>
              <a:path w="2717165" h="11289665">
                <a:moveTo>
                  <a:pt x="158212" y="6641039"/>
                </a:moveTo>
                <a:lnTo>
                  <a:pt x="151556" y="6641039"/>
                </a:lnTo>
                <a:lnTo>
                  <a:pt x="151883" y="6653739"/>
                </a:lnTo>
                <a:lnTo>
                  <a:pt x="152756" y="6653739"/>
                </a:lnTo>
                <a:lnTo>
                  <a:pt x="158212" y="6641039"/>
                </a:lnTo>
                <a:close/>
              </a:path>
              <a:path w="2717165" h="11289665">
                <a:moveTo>
                  <a:pt x="205894" y="6641039"/>
                </a:moveTo>
                <a:lnTo>
                  <a:pt x="193469" y="6641039"/>
                </a:lnTo>
                <a:lnTo>
                  <a:pt x="192754" y="6653739"/>
                </a:lnTo>
                <a:lnTo>
                  <a:pt x="200875" y="6653739"/>
                </a:lnTo>
                <a:lnTo>
                  <a:pt x="205894" y="6641039"/>
                </a:lnTo>
                <a:close/>
              </a:path>
              <a:path w="2717165" h="11289665">
                <a:moveTo>
                  <a:pt x="249320" y="6641039"/>
                </a:moveTo>
                <a:lnTo>
                  <a:pt x="235790" y="6641039"/>
                </a:lnTo>
                <a:lnTo>
                  <a:pt x="236813" y="6653739"/>
                </a:lnTo>
                <a:lnTo>
                  <a:pt x="249102" y="6653739"/>
                </a:lnTo>
                <a:lnTo>
                  <a:pt x="249320" y="6641039"/>
                </a:lnTo>
                <a:close/>
              </a:path>
              <a:path w="2717165" h="11289665">
                <a:moveTo>
                  <a:pt x="301367" y="6602939"/>
                </a:moveTo>
                <a:lnTo>
                  <a:pt x="288055" y="6602939"/>
                </a:lnTo>
                <a:lnTo>
                  <a:pt x="286323" y="6615639"/>
                </a:lnTo>
                <a:lnTo>
                  <a:pt x="286064" y="6628339"/>
                </a:lnTo>
                <a:lnTo>
                  <a:pt x="287319" y="6641039"/>
                </a:lnTo>
                <a:lnTo>
                  <a:pt x="290128" y="6653739"/>
                </a:lnTo>
                <a:lnTo>
                  <a:pt x="300501" y="6653739"/>
                </a:lnTo>
                <a:lnTo>
                  <a:pt x="302131" y="6641039"/>
                </a:lnTo>
                <a:lnTo>
                  <a:pt x="302364" y="6641039"/>
                </a:lnTo>
                <a:lnTo>
                  <a:pt x="301544" y="6628339"/>
                </a:lnTo>
                <a:lnTo>
                  <a:pt x="300826" y="6615639"/>
                </a:lnTo>
                <a:lnTo>
                  <a:pt x="301367" y="6602939"/>
                </a:lnTo>
                <a:close/>
              </a:path>
              <a:path w="2717165" h="11289665">
                <a:moveTo>
                  <a:pt x="1847661" y="6539439"/>
                </a:moveTo>
                <a:lnTo>
                  <a:pt x="1835590" y="6539439"/>
                </a:lnTo>
                <a:lnTo>
                  <a:pt x="1835590" y="6552139"/>
                </a:lnTo>
                <a:lnTo>
                  <a:pt x="1841227" y="6564839"/>
                </a:lnTo>
                <a:lnTo>
                  <a:pt x="1852121" y="6577539"/>
                </a:lnTo>
                <a:lnTo>
                  <a:pt x="1864652" y="6577539"/>
                </a:lnTo>
                <a:lnTo>
                  <a:pt x="1875198" y="6590239"/>
                </a:lnTo>
                <a:lnTo>
                  <a:pt x="1890883" y="6602939"/>
                </a:lnTo>
                <a:lnTo>
                  <a:pt x="1906077" y="6628339"/>
                </a:lnTo>
                <a:lnTo>
                  <a:pt x="1920861" y="6641039"/>
                </a:lnTo>
                <a:lnTo>
                  <a:pt x="1935319" y="6653739"/>
                </a:lnTo>
                <a:lnTo>
                  <a:pt x="1940665" y="6653739"/>
                </a:lnTo>
                <a:lnTo>
                  <a:pt x="1963060" y="6628339"/>
                </a:lnTo>
                <a:lnTo>
                  <a:pt x="1935864" y="6628339"/>
                </a:lnTo>
                <a:lnTo>
                  <a:pt x="1903062" y="6602939"/>
                </a:lnTo>
                <a:lnTo>
                  <a:pt x="1885981" y="6577539"/>
                </a:lnTo>
                <a:lnTo>
                  <a:pt x="1867887" y="6564839"/>
                </a:lnTo>
                <a:lnTo>
                  <a:pt x="1862977" y="6564839"/>
                </a:lnTo>
                <a:lnTo>
                  <a:pt x="1857849" y="6552139"/>
                </a:lnTo>
                <a:lnTo>
                  <a:pt x="1847819" y="6552139"/>
                </a:lnTo>
                <a:lnTo>
                  <a:pt x="1847661" y="6539439"/>
                </a:lnTo>
                <a:close/>
              </a:path>
              <a:path w="2717165" h="11289665">
                <a:moveTo>
                  <a:pt x="2544382" y="6641039"/>
                </a:moveTo>
                <a:lnTo>
                  <a:pt x="2523760" y="6641039"/>
                </a:lnTo>
                <a:lnTo>
                  <a:pt x="2526924" y="6653739"/>
                </a:lnTo>
                <a:lnTo>
                  <a:pt x="2547232" y="6653739"/>
                </a:lnTo>
                <a:lnTo>
                  <a:pt x="2544382" y="6641039"/>
                </a:lnTo>
                <a:close/>
              </a:path>
              <a:path w="2717165" h="11289665">
                <a:moveTo>
                  <a:pt x="43317" y="6628339"/>
                </a:moveTo>
                <a:lnTo>
                  <a:pt x="15384" y="6628339"/>
                </a:lnTo>
                <a:lnTo>
                  <a:pt x="14075" y="6641039"/>
                </a:lnTo>
                <a:lnTo>
                  <a:pt x="41135" y="6641039"/>
                </a:lnTo>
                <a:lnTo>
                  <a:pt x="43317" y="6628339"/>
                </a:lnTo>
                <a:close/>
              </a:path>
              <a:path w="2717165" h="11289665">
                <a:moveTo>
                  <a:pt x="85543" y="6628339"/>
                </a:moveTo>
                <a:lnTo>
                  <a:pt x="63066" y="6628339"/>
                </a:lnTo>
                <a:lnTo>
                  <a:pt x="43863" y="6641039"/>
                </a:lnTo>
                <a:lnTo>
                  <a:pt x="81615" y="6641039"/>
                </a:lnTo>
                <a:lnTo>
                  <a:pt x="85543" y="6628339"/>
                </a:lnTo>
                <a:close/>
              </a:path>
              <a:path w="2717165" h="11289665">
                <a:moveTo>
                  <a:pt x="170869" y="6628339"/>
                </a:moveTo>
                <a:lnTo>
                  <a:pt x="152974" y="6628339"/>
                </a:lnTo>
                <a:lnTo>
                  <a:pt x="151229" y="6641039"/>
                </a:lnTo>
                <a:lnTo>
                  <a:pt x="165959" y="6641039"/>
                </a:lnTo>
                <a:lnTo>
                  <a:pt x="170869" y="6628339"/>
                </a:lnTo>
                <a:close/>
              </a:path>
              <a:path w="2717165" h="11289665">
                <a:moveTo>
                  <a:pt x="212918" y="6628339"/>
                </a:moveTo>
                <a:lnTo>
                  <a:pt x="198692" y="6628339"/>
                </a:lnTo>
                <a:lnTo>
                  <a:pt x="196004" y="6641039"/>
                </a:lnTo>
                <a:lnTo>
                  <a:pt x="208930" y="6641039"/>
                </a:lnTo>
                <a:lnTo>
                  <a:pt x="212918" y="6628339"/>
                </a:lnTo>
                <a:close/>
              </a:path>
              <a:path w="2717165" h="11289665">
                <a:moveTo>
                  <a:pt x="256413" y="6615639"/>
                </a:moveTo>
                <a:lnTo>
                  <a:pt x="243974" y="6615639"/>
                </a:lnTo>
                <a:lnTo>
                  <a:pt x="240701" y="6628339"/>
                </a:lnTo>
                <a:lnTo>
                  <a:pt x="238409" y="6628339"/>
                </a:lnTo>
                <a:lnTo>
                  <a:pt x="236650" y="6641039"/>
                </a:lnTo>
                <a:lnTo>
                  <a:pt x="248557" y="6641039"/>
                </a:lnTo>
                <a:lnTo>
                  <a:pt x="252594" y="6628339"/>
                </a:lnTo>
                <a:lnTo>
                  <a:pt x="256413" y="6615639"/>
                </a:lnTo>
                <a:close/>
              </a:path>
              <a:path w="2717165" h="11289665">
                <a:moveTo>
                  <a:pt x="369121" y="6580184"/>
                </a:moveTo>
                <a:lnTo>
                  <a:pt x="353304" y="6590239"/>
                </a:lnTo>
                <a:lnTo>
                  <a:pt x="347085" y="6590239"/>
                </a:lnTo>
                <a:lnTo>
                  <a:pt x="354644" y="6602939"/>
                </a:lnTo>
                <a:lnTo>
                  <a:pt x="364024" y="6615639"/>
                </a:lnTo>
                <a:lnTo>
                  <a:pt x="375409" y="6628339"/>
                </a:lnTo>
                <a:lnTo>
                  <a:pt x="388984" y="6628339"/>
                </a:lnTo>
                <a:lnTo>
                  <a:pt x="395640" y="6641039"/>
                </a:lnTo>
                <a:lnTo>
                  <a:pt x="398367" y="6628339"/>
                </a:lnTo>
                <a:lnTo>
                  <a:pt x="395858" y="6615639"/>
                </a:lnTo>
                <a:lnTo>
                  <a:pt x="386682" y="6602939"/>
                </a:lnTo>
                <a:lnTo>
                  <a:pt x="376790" y="6590239"/>
                </a:lnTo>
                <a:lnTo>
                  <a:pt x="369121" y="6580184"/>
                </a:lnTo>
                <a:close/>
              </a:path>
              <a:path w="2717165" h="11289665">
                <a:moveTo>
                  <a:pt x="2492444" y="6602939"/>
                </a:moveTo>
                <a:lnTo>
                  <a:pt x="2472750" y="6602939"/>
                </a:lnTo>
                <a:lnTo>
                  <a:pt x="2478178" y="6615639"/>
                </a:lnTo>
                <a:lnTo>
                  <a:pt x="2490917" y="6641039"/>
                </a:lnTo>
                <a:lnTo>
                  <a:pt x="2509752" y="6641039"/>
                </a:lnTo>
                <a:lnTo>
                  <a:pt x="2504571" y="6628339"/>
                </a:lnTo>
                <a:lnTo>
                  <a:pt x="2499318" y="6615639"/>
                </a:lnTo>
                <a:lnTo>
                  <a:pt x="2497791" y="6615639"/>
                </a:lnTo>
                <a:lnTo>
                  <a:pt x="2492444" y="6602939"/>
                </a:lnTo>
                <a:close/>
              </a:path>
              <a:path w="2717165" h="11289665">
                <a:moveTo>
                  <a:pt x="59138" y="6615639"/>
                </a:moveTo>
                <a:lnTo>
                  <a:pt x="33715" y="6615639"/>
                </a:lnTo>
                <a:lnTo>
                  <a:pt x="32406" y="6628339"/>
                </a:lnTo>
                <a:lnTo>
                  <a:pt x="57174" y="6628339"/>
                </a:lnTo>
                <a:lnTo>
                  <a:pt x="59138" y="6615639"/>
                </a:lnTo>
                <a:close/>
              </a:path>
              <a:path w="2717165" h="11289665">
                <a:moveTo>
                  <a:pt x="98855" y="6615639"/>
                </a:moveTo>
                <a:lnTo>
                  <a:pt x="69613" y="6615639"/>
                </a:lnTo>
                <a:lnTo>
                  <a:pt x="68085" y="6628339"/>
                </a:lnTo>
                <a:lnTo>
                  <a:pt x="95909" y="6628339"/>
                </a:lnTo>
                <a:lnTo>
                  <a:pt x="98855" y="6615639"/>
                </a:lnTo>
                <a:close/>
              </a:path>
              <a:path w="2717165" h="11289665">
                <a:moveTo>
                  <a:pt x="181671" y="6615639"/>
                </a:moveTo>
                <a:lnTo>
                  <a:pt x="160940" y="6615639"/>
                </a:lnTo>
                <a:lnTo>
                  <a:pt x="160721" y="6628339"/>
                </a:lnTo>
                <a:lnTo>
                  <a:pt x="176106" y="6628339"/>
                </a:lnTo>
                <a:lnTo>
                  <a:pt x="181671" y="6615639"/>
                </a:lnTo>
                <a:close/>
              </a:path>
              <a:path w="2717165" h="11289665">
                <a:moveTo>
                  <a:pt x="221497" y="6615639"/>
                </a:moveTo>
                <a:lnTo>
                  <a:pt x="205348" y="6615639"/>
                </a:lnTo>
                <a:lnTo>
                  <a:pt x="201638" y="6628339"/>
                </a:lnTo>
                <a:lnTo>
                  <a:pt x="217294" y="6628339"/>
                </a:lnTo>
                <a:lnTo>
                  <a:pt x="221497" y="6615639"/>
                </a:lnTo>
                <a:close/>
              </a:path>
              <a:path w="2717165" h="11289665">
                <a:moveTo>
                  <a:pt x="2049777" y="6539439"/>
                </a:moveTo>
                <a:lnTo>
                  <a:pt x="2012352" y="6539439"/>
                </a:lnTo>
                <a:lnTo>
                  <a:pt x="2015407" y="6552139"/>
                </a:lnTo>
                <a:lnTo>
                  <a:pt x="2019335" y="6552139"/>
                </a:lnTo>
                <a:lnTo>
                  <a:pt x="2008096" y="6564839"/>
                </a:lnTo>
                <a:lnTo>
                  <a:pt x="1990638" y="6564839"/>
                </a:lnTo>
                <a:lnTo>
                  <a:pt x="1994894" y="6577539"/>
                </a:lnTo>
                <a:lnTo>
                  <a:pt x="1995221" y="6577539"/>
                </a:lnTo>
                <a:lnTo>
                  <a:pt x="1989656" y="6590239"/>
                </a:lnTo>
                <a:lnTo>
                  <a:pt x="1959214" y="6590239"/>
                </a:lnTo>
                <a:lnTo>
                  <a:pt x="1963797" y="6602939"/>
                </a:lnTo>
                <a:lnTo>
                  <a:pt x="1972962" y="6602939"/>
                </a:lnTo>
                <a:lnTo>
                  <a:pt x="1966852" y="6615639"/>
                </a:lnTo>
                <a:lnTo>
                  <a:pt x="1936519" y="6615639"/>
                </a:lnTo>
                <a:lnTo>
                  <a:pt x="1939465" y="6628339"/>
                </a:lnTo>
                <a:lnTo>
                  <a:pt x="1963060" y="6628339"/>
                </a:lnTo>
                <a:lnTo>
                  <a:pt x="1996653" y="6590239"/>
                </a:lnTo>
                <a:lnTo>
                  <a:pt x="2023906" y="6564839"/>
                </a:lnTo>
                <a:lnTo>
                  <a:pt x="2049777" y="6539439"/>
                </a:lnTo>
                <a:close/>
              </a:path>
              <a:path w="2717165" h="11289665">
                <a:moveTo>
                  <a:pt x="73432" y="6602939"/>
                </a:moveTo>
                <a:lnTo>
                  <a:pt x="61648" y="6602939"/>
                </a:lnTo>
                <a:lnTo>
                  <a:pt x="46045" y="6615639"/>
                </a:lnTo>
                <a:lnTo>
                  <a:pt x="71250" y="6615639"/>
                </a:lnTo>
                <a:lnTo>
                  <a:pt x="73432" y="6602939"/>
                </a:lnTo>
                <a:close/>
              </a:path>
              <a:path w="2717165" h="11289665">
                <a:moveTo>
                  <a:pt x="111512" y="6602939"/>
                </a:moveTo>
                <a:lnTo>
                  <a:pt x="85762" y="6602939"/>
                </a:lnTo>
                <a:lnTo>
                  <a:pt x="81943" y="6615639"/>
                </a:lnTo>
                <a:lnTo>
                  <a:pt x="103656" y="6615639"/>
                </a:lnTo>
                <a:lnTo>
                  <a:pt x="111512" y="6602939"/>
                </a:lnTo>
                <a:close/>
              </a:path>
              <a:path w="2717165" h="11289665">
                <a:moveTo>
                  <a:pt x="288055" y="6602939"/>
                </a:moveTo>
                <a:lnTo>
                  <a:pt x="170105" y="6602939"/>
                </a:lnTo>
                <a:lnTo>
                  <a:pt x="172396" y="6615639"/>
                </a:lnTo>
                <a:lnTo>
                  <a:pt x="281404" y="6615639"/>
                </a:lnTo>
                <a:lnTo>
                  <a:pt x="288055" y="6602939"/>
                </a:lnTo>
                <a:close/>
              </a:path>
              <a:path w="2717165" h="11289665">
                <a:moveTo>
                  <a:pt x="1943066" y="6602939"/>
                </a:moveTo>
                <a:lnTo>
                  <a:pt x="1939342" y="6602939"/>
                </a:lnTo>
                <a:lnTo>
                  <a:pt x="1936192" y="6615639"/>
                </a:lnTo>
                <a:lnTo>
                  <a:pt x="1947976" y="6615639"/>
                </a:lnTo>
                <a:lnTo>
                  <a:pt x="1943066" y="6602939"/>
                </a:lnTo>
                <a:close/>
              </a:path>
              <a:path w="2717165" h="11289665">
                <a:moveTo>
                  <a:pt x="86853" y="6590239"/>
                </a:moveTo>
                <a:lnTo>
                  <a:pt x="65139" y="6590239"/>
                </a:lnTo>
                <a:lnTo>
                  <a:pt x="62739" y="6602939"/>
                </a:lnTo>
                <a:lnTo>
                  <a:pt x="86416" y="6602939"/>
                </a:lnTo>
                <a:lnTo>
                  <a:pt x="86853" y="6590239"/>
                </a:lnTo>
                <a:close/>
              </a:path>
              <a:path w="2717165" h="11289665">
                <a:moveTo>
                  <a:pt x="129843" y="6590239"/>
                </a:moveTo>
                <a:lnTo>
                  <a:pt x="98200" y="6590239"/>
                </a:lnTo>
                <a:lnTo>
                  <a:pt x="95472" y="6602939"/>
                </a:lnTo>
                <a:lnTo>
                  <a:pt x="128643" y="6602939"/>
                </a:lnTo>
                <a:lnTo>
                  <a:pt x="129843" y="6590239"/>
                </a:lnTo>
                <a:close/>
              </a:path>
              <a:path w="2717165" h="11289665">
                <a:moveTo>
                  <a:pt x="336167" y="6590239"/>
                </a:moveTo>
                <a:lnTo>
                  <a:pt x="134207" y="6590239"/>
                </a:lnTo>
                <a:lnTo>
                  <a:pt x="135080" y="6602939"/>
                </a:lnTo>
                <a:lnTo>
                  <a:pt x="324880" y="6602939"/>
                </a:lnTo>
                <a:lnTo>
                  <a:pt x="336167" y="6590239"/>
                </a:lnTo>
                <a:close/>
              </a:path>
              <a:path w="2717165" h="11289665">
                <a:moveTo>
                  <a:pt x="520240" y="6593363"/>
                </a:moveTo>
                <a:lnTo>
                  <a:pt x="512048" y="6602939"/>
                </a:lnTo>
                <a:lnTo>
                  <a:pt x="529083" y="6602939"/>
                </a:lnTo>
                <a:lnTo>
                  <a:pt x="520240" y="6593363"/>
                </a:lnTo>
                <a:close/>
              </a:path>
              <a:path w="2717165" h="11289665">
                <a:moveTo>
                  <a:pt x="542286" y="6590239"/>
                </a:moveTo>
                <a:lnTo>
                  <a:pt x="533339" y="6590239"/>
                </a:lnTo>
                <a:lnTo>
                  <a:pt x="529083" y="6602939"/>
                </a:lnTo>
                <a:lnTo>
                  <a:pt x="539667" y="6602939"/>
                </a:lnTo>
                <a:lnTo>
                  <a:pt x="542286" y="6590239"/>
                </a:lnTo>
                <a:close/>
              </a:path>
              <a:path w="2717165" h="11289665">
                <a:moveTo>
                  <a:pt x="2459274" y="6590239"/>
                </a:moveTo>
                <a:lnTo>
                  <a:pt x="2434220" y="6590239"/>
                </a:lnTo>
                <a:lnTo>
                  <a:pt x="2441762" y="6602939"/>
                </a:lnTo>
                <a:lnTo>
                  <a:pt x="2465862" y="6602939"/>
                </a:lnTo>
                <a:lnTo>
                  <a:pt x="2459274" y="6590239"/>
                </a:lnTo>
                <a:close/>
              </a:path>
              <a:path w="2717165" h="11289665">
                <a:moveTo>
                  <a:pt x="531617" y="6577539"/>
                </a:moveTo>
                <a:lnTo>
                  <a:pt x="505624" y="6577539"/>
                </a:lnTo>
                <a:lnTo>
                  <a:pt x="520240" y="6593363"/>
                </a:lnTo>
                <a:lnTo>
                  <a:pt x="522914" y="6590239"/>
                </a:lnTo>
                <a:lnTo>
                  <a:pt x="537922" y="6590239"/>
                </a:lnTo>
                <a:lnTo>
                  <a:pt x="531617" y="6577539"/>
                </a:lnTo>
                <a:close/>
              </a:path>
              <a:path w="2717165" h="11289665">
                <a:moveTo>
                  <a:pt x="159085" y="6577539"/>
                </a:moveTo>
                <a:lnTo>
                  <a:pt x="78669" y="6577539"/>
                </a:lnTo>
                <a:lnTo>
                  <a:pt x="77360" y="6590239"/>
                </a:lnTo>
                <a:lnTo>
                  <a:pt x="162685" y="6590239"/>
                </a:lnTo>
                <a:lnTo>
                  <a:pt x="159085" y="6577539"/>
                </a:lnTo>
                <a:close/>
              </a:path>
              <a:path w="2717165" h="11289665">
                <a:moveTo>
                  <a:pt x="358541" y="6564839"/>
                </a:moveTo>
                <a:lnTo>
                  <a:pt x="347194" y="6564839"/>
                </a:lnTo>
                <a:lnTo>
                  <a:pt x="346212" y="6577539"/>
                </a:lnTo>
                <a:lnTo>
                  <a:pt x="319894" y="6577539"/>
                </a:lnTo>
                <a:lnTo>
                  <a:pt x="293197" y="6590239"/>
                </a:lnTo>
                <a:lnTo>
                  <a:pt x="353304" y="6590239"/>
                </a:lnTo>
                <a:lnTo>
                  <a:pt x="358541" y="6564839"/>
                </a:lnTo>
                <a:close/>
              </a:path>
              <a:path w="2717165" h="11289665">
                <a:moveTo>
                  <a:pt x="1966197" y="6577539"/>
                </a:moveTo>
                <a:lnTo>
                  <a:pt x="1961685" y="6577539"/>
                </a:lnTo>
                <a:lnTo>
                  <a:pt x="1958328" y="6590239"/>
                </a:lnTo>
                <a:lnTo>
                  <a:pt x="1972089" y="6590239"/>
                </a:lnTo>
                <a:lnTo>
                  <a:pt x="1966197" y="6577539"/>
                </a:lnTo>
                <a:close/>
              </a:path>
              <a:path w="2717165" h="11289665">
                <a:moveTo>
                  <a:pt x="2444872" y="6577539"/>
                </a:moveTo>
                <a:lnTo>
                  <a:pt x="2418248" y="6577539"/>
                </a:lnTo>
                <a:lnTo>
                  <a:pt x="2417820" y="6590014"/>
                </a:lnTo>
                <a:lnTo>
                  <a:pt x="2418030" y="6590239"/>
                </a:lnTo>
                <a:lnTo>
                  <a:pt x="2452114" y="6590239"/>
                </a:lnTo>
                <a:lnTo>
                  <a:pt x="2444872" y="6577539"/>
                </a:lnTo>
                <a:close/>
              </a:path>
              <a:path w="2717165" h="11289665">
                <a:moveTo>
                  <a:pt x="481061" y="6539439"/>
                </a:moveTo>
                <a:lnTo>
                  <a:pt x="396676" y="6539439"/>
                </a:lnTo>
                <a:lnTo>
                  <a:pt x="374554" y="6552139"/>
                </a:lnTo>
                <a:lnTo>
                  <a:pt x="351777" y="6564839"/>
                </a:lnTo>
                <a:lnTo>
                  <a:pt x="358541" y="6564839"/>
                </a:lnTo>
                <a:lnTo>
                  <a:pt x="367103" y="6577539"/>
                </a:lnTo>
                <a:lnTo>
                  <a:pt x="369121" y="6580184"/>
                </a:lnTo>
                <a:lnTo>
                  <a:pt x="373282" y="6577539"/>
                </a:lnTo>
                <a:lnTo>
                  <a:pt x="392503" y="6564839"/>
                </a:lnTo>
                <a:lnTo>
                  <a:pt x="412746" y="6552139"/>
                </a:lnTo>
                <a:lnTo>
                  <a:pt x="497136" y="6552139"/>
                </a:lnTo>
                <a:lnTo>
                  <a:pt x="481061" y="6539439"/>
                </a:lnTo>
                <a:close/>
              </a:path>
              <a:path w="2717165" h="11289665">
                <a:moveTo>
                  <a:pt x="120786" y="6564839"/>
                </a:moveTo>
                <a:lnTo>
                  <a:pt x="95254" y="6564839"/>
                </a:lnTo>
                <a:lnTo>
                  <a:pt x="94927" y="6577539"/>
                </a:lnTo>
                <a:lnTo>
                  <a:pt x="121114" y="6577539"/>
                </a:lnTo>
                <a:lnTo>
                  <a:pt x="120786" y="6564839"/>
                </a:lnTo>
                <a:close/>
              </a:path>
              <a:path w="2717165" h="11289665">
                <a:moveTo>
                  <a:pt x="918831" y="6564839"/>
                </a:moveTo>
                <a:lnTo>
                  <a:pt x="900746" y="6564839"/>
                </a:lnTo>
                <a:lnTo>
                  <a:pt x="906110" y="6577539"/>
                </a:lnTo>
                <a:lnTo>
                  <a:pt x="918941" y="6577539"/>
                </a:lnTo>
                <a:lnTo>
                  <a:pt x="918831" y="6564839"/>
                </a:lnTo>
                <a:close/>
              </a:path>
              <a:path w="2717165" h="11289665">
                <a:moveTo>
                  <a:pt x="1092429" y="6437838"/>
                </a:moveTo>
                <a:lnTo>
                  <a:pt x="1088146" y="6437838"/>
                </a:lnTo>
                <a:lnTo>
                  <a:pt x="1085336" y="6450538"/>
                </a:lnTo>
                <a:lnTo>
                  <a:pt x="1086427" y="6450538"/>
                </a:lnTo>
                <a:lnTo>
                  <a:pt x="1107539" y="6475938"/>
                </a:lnTo>
                <a:lnTo>
                  <a:pt x="1123157" y="6501338"/>
                </a:lnTo>
                <a:lnTo>
                  <a:pt x="1133641" y="6539439"/>
                </a:lnTo>
                <a:lnTo>
                  <a:pt x="1139347" y="6564839"/>
                </a:lnTo>
                <a:lnTo>
                  <a:pt x="1140220" y="6577539"/>
                </a:lnTo>
                <a:lnTo>
                  <a:pt x="1147203" y="6564839"/>
                </a:lnTo>
                <a:lnTo>
                  <a:pt x="1144015" y="6526739"/>
                </a:lnTo>
                <a:lnTo>
                  <a:pt x="1134655" y="6488638"/>
                </a:lnTo>
                <a:lnTo>
                  <a:pt x="1117848" y="6463238"/>
                </a:lnTo>
                <a:lnTo>
                  <a:pt x="1092429" y="6437838"/>
                </a:lnTo>
                <a:close/>
              </a:path>
              <a:path w="2717165" h="11289665">
                <a:moveTo>
                  <a:pt x="2362238" y="6564839"/>
                </a:moveTo>
                <a:lnTo>
                  <a:pt x="2355821" y="6564839"/>
                </a:lnTo>
                <a:lnTo>
                  <a:pt x="2359614" y="6577539"/>
                </a:lnTo>
                <a:lnTo>
                  <a:pt x="2362997" y="6569657"/>
                </a:lnTo>
                <a:lnTo>
                  <a:pt x="2362238" y="6564839"/>
                </a:lnTo>
                <a:close/>
              </a:path>
              <a:path w="2717165" h="11289665">
                <a:moveTo>
                  <a:pt x="497136" y="6552139"/>
                </a:moveTo>
                <a:lnTo>
                  <a:pt x="468254" y="6552139"/>
                </a:lnTo>
                <a:lnTo>
                  <a:pt x="483604" y="6564839"/>
                </a:lnTo>
                <a:lnTo>
                  <a:pt x="509007" y="6564839"/>
                </a:lnTo>
                <a:lnTo>
                  <a:pt x="497136" y="6552139"/>
                </a:lnTo>
                <a:close/>
              </a:path>
              <a:path w="2717165" h="11289665">
                <a:moveTo>
                  <a:pt x="906821" y="6526739"/>
                </a:moveTo>
                <a:lnTo>
                  <a:pt x="893327" y="6526739"/>
                </a:lnTo>
                <a:lnTo>
                  <a:pt x="893719" y="6539439"/>
                </a:lnTo>
                <a:lnTo>
                  <a:pt x="895154" y="6552139"/>
                </a:lnTo>
                <a:lnTo>
                  <a:pt x="897224" y="6564839"/>
                </a:lnTo>
                <a:lnTo>
                  <a:pt x="917316" y="6564839"/>
                </a:lnTo>
                <a:lnTo>
                  <a:pt x="914317" y="6552139"/>
                </a:lnTo>
                <a:lnTo>
                  <a:pt x="910929" y="6552139"/>
                </a:lnTo>
                <a:lnTo>
                  <a:pt x="908248" y="6539439"/>
                </a:lnTo>
                <a:lnTo>
                  <a:pt x="906821" y="6526739"/>
                </a:lnTo>
                <a:close/>
              </a:path>
              <a:path w="2717165" h="11289665">
                <a:moveTo>
                  <a:pt x="1998604" y="6552139"/>
                </a:moveTo>
                <a:lnTo>
                  <a:pt x="1985156" y="6552139"/>
                </a:lnTo>
                <a:lnTo>
                  <a:pt x="1984071" y="6564839"/>
                </a:lnTo>
                <a:lnTo>
                  <a:pt x="2004168" y="6564839"/>
                </a:lnTo>
                <a:lnTo>
                  <a:pt x="1998604" y="6552139"/>
                </a:lnTo>
                <a:close/>
              </a:path>
              <a:path w="2717165" h="11289665">
                <a:moveTo>
                  <a:pt x="2390752" y="6514038"/>
                </a:moveTo>
                <a:lnTo>
                  <a:pt x="2384424" y="6514038"/>
                </a:lnTo>
                <a:lnTo>
                  <a:pt x="2376128" y="6526739"/>
                </a:lnTo>
                <a:lnTo>
                  <a:pt x="2368384" y="6539439"/>
                </a:lnTo>
                <a:lnTo>
                  <a:pt x="2361623" y="6552139"/>
                </a:lnTo>
                <a:lnTo>
                  <a:pt x="2356273" y="6564839"/>
                </a:lnTo>
                <a:lnTo>
                  <a:pt x="2369584" y="6564839"/>
                </a:lnTo>
                <a:lnTo>
                  <a:pt x="2373516" y="6552139"/>
                </a:lnTo>
                <a:lnTo>
                  <a:pt x="2378859" y="6552139"/>
                </a:lnTo>
                <a:lnTo>
                  <a:pt x="2384363" y="6540322"/>
                </a:lnTo>
                <a:lnTo>
                  <a:pt x="2382678" y="6539439"/>
                </a:lnTo>
                <a:lnTo>
                  <a:pt x="2387915" y="6526739"/>
                </a:lnTo>
                <a:lnTo>
                  <a:pt x="2401865" y="6526739"/>
                </a:lnTo>
                <a:lnTo>
                  <a:pt x="2390752" y="6514038"/>
                </a:lnTo>
                <a:close/>
              </a:path>
              <a:path w="2717165" h="11289665">
                <a:moveTo>
                  <a:pt x="446486" y="6526739"/>
                </a:moveTo>
                <a:lnTo>
                  <a:pt x="420026" y="6539439"/>
                </a:lnTo>
                <a:lnTo>
                  <a:pt x="463328" y="6539439"/>
                </a:lnTo>
                <a:lnTo>
                  <a:pt x="446486" y="6526739"/>
                </a:lnTo>
                <a:close/>
              </a:path>
              <a:path w="2717165" h="11289665">
                <a:moveTo>
                  <a:pt x="1867724" y="6514038"/>
                </a:moveTo>
                <a:lnTo>
                  <a:pt x="1853321" y="6514038"/>
                </a:lnTo>
                <a:lnTo>
                  <a:pt x="1846392" y="6526739"/>
                </a:lnTo>
                <a:lnTo>
                  <a:pt x="1841482" y="6526739"/>
                </a:lnTo>
                <a:lnTo>
                  <a:pt x="1837718" y="6539439"/>
                </a:lnTo>
                <a:lnTo>
                  <a:pt x="1855230" y="6539439"/>
                </a:lnTo>
                <a:lnTo>
                  <a:pt x="1861845" y="6526739"/>
                </a:lnTo>
                <a:lnTo>
                  <a:pt x="1867724" y="6514038"/>
                </a:lnTo>
                <a:close/>
              </a:path>
              <a:path w="2717165" h="11289665">
                <a:moveTo>
                  <a:pt x="2022063" y="6526739"/>
                </a:moveTo>
                <a:lnTo>
                  <a:pt x="2009910" y="6526739"/>
                </a:lnTo>
                <a:lnTo>
                  <a:pt x="2008333" y="6539439"/>
                </a:lnTo>
                <a:lnTo>
                  <a:pt x="2027191" y="6539439"/>
                </a:lnTo>
                <a:lnTo>
                  <a:pt x="2022063" y="6526739"/>
                </a:lnTo>
                <a:close/>
              </a:path>
              <a:path w="2717165" h="11289665">
                <a:moveTo>
                  <a:pt x="2054469" y="6526739"/>
                </a:moveTo>
                <a:lnTo>
                  <a:pt x="2035483" y="6526739"/>
                </a:lnTo>
                <a:lnTo>
                  <a:pt x="2030792" y="6539439"/>
                </a:lnTo>
                <a:lnTo>
                  <a:pt x="2051959" y="6539439"/>
                </a:lnTo>
                <a:lnTo>
                  <a:pt x="2054469" y="6526739"/>
                </a:lnTo>
                <a:close/>
              </a:path>
              <a:path w="2717165" h="11289665">
                <a:moveTo>
                  <a:pt x="904320" y="6501338"/>
                </a:moveTo>
                <a:lnTo>
                  <a:pt x="902465" y="6501338"/>
                </a:lnTo>
                <a:lnTo>
                  <a:pt x="895154" y="6514038"/>
                </a:lnTo>
                <a:lnTo>
                  <a:pt x="894609" y="6514038"/>
                </a:lnTo>
                <a:lnTo>
                  <a:pt x="893712" y="6526739"/>
                </a:lnTo>
                <a:lnTo>
                  <a:pt x="906161" y="6526739"/>
                </a:lnTo>
                <a:lnTo>
                  <a:pt x="905562" y="6514038"/>
                </a:lnTo>
                <a:lnTo>
                  <a:pt x="904320" y="6501338"/>
                </a:lnTo>
                <a:close/>
              </a:path>
              <a:path w="2717165" h="11289665">
                <a:moveTo>
                  <a:pt x="2070181" y="6514038"/>
                </a:moveTo>
                <a:lnTo>
                  <a:pt x="2041157" y="6514038"/>
                </a:lnTo>
                <a:lnTo>
                  <a:pt x="2045522" y="6526739"/>
                </a:lnTo>
                <a:lnTo>
                  <a:pt x="2071490" y="6526739"/>
                </a:lnTo>
                <a:lnTo>
                  <a:pt x="2070181" y="6514038"/>
                </a:lnTo>
                <a:close/>
              </a:path>
              <a:path w="2717165" h="11289665">
                <a:moveTo>
                  <a:pt x="1880872" y="6501338"/>
                </a:moveTo>
                <a:lnTo>
                  <a:pt x="1866033" y="6501338"/>
                </a:lnTo>
                <a:lnTo>
                  <a:pt x="1859595" y="6514038"/>
                </a:lnTo>
                <a:lnTo>
                  <a:pt x="1873766" y="6514038"/>
                </a:lnTo>
                <a:lnTo>
                  <a:pt x="1880872" y="6501338"/>
                </a:lnTo>
                <a:close/>
              </a:path>
              <a:path w="2717165" h="11289665">
                <a:moveTo>
                  <a:pt x="1844865" y="6209238"/>
                </a:moveTo>
                <a:lnTo>
                  <a:pt x="1818023" y="6209238"/>
                </a:lnTo>
                <a:lnTo>
                  <a:pt x="1810027" y="6234638"/>
                </a:lnTo>
                <a:lnTo>
                  <a:pt x="1803566" y="6247338"/>
                </a:lnTo>
                <a:lnTo>
                  <a:pt x="1798659" y="6272738"/>
                </a:lnTo>
                <a:lnTo>
                  <a:pt x="1795328" y="6298138"/>
                </a:lnTo>
                <a:lnTo>
                  <a:pt x="1794822" y="6336238"/>
                </a:lnTo>
                <a:lnTo>
                  <a:pt x="1804162" y="6387038"/>
                </a:lnTo>
                <a:lnTo>
                  <a:pt x="1821567" y="6425138"/>
                </a:lnTo>
                <a:lnTo>
                  <a:pt x="1845258" y="6463238"/>
                </a:lnTo>
                <a:lnTo>
                  <a:pt x="1873452" y="6501338"/>
                </a:lnTo>
                <a:lnTo>
                  <a:pt x="1880872" y="6501338"/>
                </a:lnTo>
                <a:lnTo>
                  <a:pt x="1884800" y="6514038"/>
                </a:lnTo>
                <a:lnTo>
                  <a:pt x="1890583" y="6501338"/>
                </a:lnTo>
                <a:lnTo>
                  <a:pt x="1880989" y="6488638"/>
                </a:lnTo>
                <a:lnTo>
                  <a:pt x="1874475" y="6475938"/>
                </a:lnTo>
                <a:lnTo>
                  <a:pt x="1868104" y="6463238"/>
                </a:lnTo>
                <a:lnTo>
                  <a:pt x="1861886" y="6463238"/>
                </a:lnTo>
                <a:lnTo>
                  <a:pt x="1864069" y="6450538"/>
                </a:lnTo>
                <a:lnTo>
                  <a:pt x="1853594" y="6450538"/>
                </a:lnTo>
                <a:lnTo>
                  <a:pt x="1848542" y="6437838"/>
                </a:lnTo>
                <a:lnTo>
                  <a:pt x="1843706" y="6425138"/>
                </a:lnTo>
                <a:lnTo>
                  <a:pt x="1839094" y="6425138"/>
                </a:lnTo>
                <a:lnTo>
                  <a:pt x="1834717" y="6412438"/>
                </a:lnTo>
                <a:lnTo>
                  <a:pt x="1841482" y="6412438"/>
                </a:lnTo>
                <a:lnTo>
                  <a:pt x="1843883" y="6399738"/>
                </a:lnTo>
                <a:lnTo>
                  <a:pt x="1827516" y="6399738"/>
                </a:lnTo>
                <a:lnTo>
                  <a:pt x="1822265" y="6387038"/>
                </a:lnTo>
                <a:lnTo>
                  <a:pt x="1817669" y="6374338"/>
                </a:lnTo>
                <a:lnTo>
                  <a:pt x="1813768" y="6361638"/>
                </a:lnTo>
                <a:lnTo>
                  <a:pt x="1810604" y="6348938"/>
                </a:lnTo>
                <a:lnTo>
                  <a:pt x="1824897" y="6348938"/>
                </a:lnTo>
                <a:lnTo>
                  <a:pt x="1825988" y="6336238"/>
                </a:lnTo>
                <a:lnTo>
                  <a:pt x="1807767" y="6336238"/>
                </a:lnTo>
                <a:lnTo>
                  <a:pt x="1806790" y="6323538"/>
                </a:lnTo>
                <a:lnTo>
                  <a:pt x="1806335" y="6310838"/>
                </a:lnTo>
                <a:lnTo>
                  <a:pt x="1806432" y="6298138"/>
                </a:lnTo>
                <a:lnTo>
                  <a:pt x="1807112" y="6285438"/>
                </a:lnTo>
                <a:lnTo>
                  <a:pt x="1821624" y="6285438"/>
                </a:lnTo>
                <a:lnTo>
                  <a:pt x="1823152" y="6272738"/>
                </a:lnTo>
                <a:lnTo>
                  <a:pt x="1809622" y="6272738"/>
                </a:lnTo>
                <a:lnTo>
                  <a:pt x="1812440" y="6260038"/>
                </a:lnTo>
                <a:lnTo>
                  <a:pt x="1816127" y="6247338"/>
                </a:lnTo>
                <a:lnTo>
                  <a:pt x="1820654" y="6234638"/>
                </a:lnTo>
                <a:lnTo>
                  <a:pt x="1825988" y="6221938"/>
                </a:lnTo>
                <a:lnTo>
                  <a:pt x="1843992" y="6221938"/>
                </a:lnTo>
                <a:lnTo>
                  <a:pt x="1844865" y="6209238"/>
                </a:lnTo>
                <a:close/>
              </a:path>
              <a:path w="2717165" h="11289665">
                <a:moveTo>
                  <a:pt x="2088485" y="6501338"/>
                </a:moveTo>
                <a:lnTo>
                  <a:pt x="2027314" y="6501338"/>
                </a:lnTo>
                <a:lnTo>
                  <a:pt x="2034220" y="6514038"/>
                </a:lnTo>
                <a:lnTo>
                  <a:pt x="2079121" y="6514038"/>
                </a:lnTo>
                <a:lnTo>
                  <a:pt x="2088485" y="6501338"/>
                </a:lnTo>
                <a:close/>
              </a:path>
              <a:path w="2717165" h="11289665">
                <a:moveTo>
                  <a:pt x="2021844" y="6475938"/>
                </a:moveTo>
                <a:lnTo>
                  <a:pt x="2012625" y="6475938"/>
                </a:lnTo>
                <a:lnTo>
                  <a:pt x="2011196" y="6488638"/>
                </a:lnTo>
                <a:lnTo>
                  <a:pt x="2013552" y="6501338"/>
                </a:lnTo>
                <a:lnTo>
                  <a:pt x="2053705" y="6501338"/>
                </a:lnTo>
                <a:lnTo>
                  <a:pt x="2042666" y="6488638"/>
                </a:lnTo>
                <a:lnTo>
                  <a:pt x="2035715" y="6488638"/>
                </a:lnTo>
                <a:lnTo>
                  <a:pt x="2021844" y="6475938"/>
                </a:lnTo>
                <a:close/>
              </a:path>
              <a:path w="2717165" h="11289665">
                <a:moveTo>
                  <a:pt x="2211045" y="6361638"/>
                </a:moveTo>
                <a:lnTo>
                  <a:pt x="2197624" y="6361638"/>
                </a:lnTo>
                <a:lnTo>
                  <a:pt x="2189619" y="6374338"/>
                </a:lnTo>
                <a:lnTo>
                  <a:pt x="2181707" y="6374338"/>
                </a:lnTo>
                <a:lnTo>
                  <a:pt x="2173979" y="6387038"/>
                </a:lnTo>
                <a:lnTo>
                  <a:pt x="2148087" y="6387038"/>
                </a:lnTo>
                <a:lnTo>
                  <a:pt x="2152124" y="6399738"/>
                </a:lnTo>
                <a:lnTo>
                  <a:pt x="2158671" y="6399738"/>
                </a:lnTo>
                <a:lnTo>
                  <a:pt x="2154473" y="6412438"/>
                </a:lnTo>
                <a:lnTo>
                  <a:pt x="2145874" y="6412438"/>
                </a:lnTo>
                <a:lnTo>
                  <a:pt x="2141431" y="6425138"/>
                </a:lnTo>
                <a:lnTo>
                  <a:pt x="2124955" y="6425138"/>
                </a:lnTo>
                <a:lnTo>
                  <a:pt x="2132048" y="6437838"/>
                </a:lnTo>
                <a:lnTo>
                  <a:pt x="2121464" y="6450538"/>
                </a:lnTo>
                <a:lnTo>
                  <a:pt x="2092003" y="6450538"/>
                </a:lnTo>
                <a:lnTo>
                  <a:pt x="2101169" y="6463238"/>
                </a:lnTo>
                <a:lnTo>
                  <a:pt x="2105642" y="6463238"/>
                </a:lnTo>
                <a:lnTo>
                  <a:pt x="2101309" y="6475938"/>
                </a:lnTo>
                <a:lnTo>
                  <a:pt x="2092355" y="6475938"/>
                </a:lnTo>
                <a:lnTo>
                  <a:pt x="2087530" y="6488638"/>
                </a:lnTo>
                <a:lnTo>
                  <a:pt x="2064289" y="6488638"/>
                </a:lnTo>
                <a:lnTo>
                  <a:pt x="2067999" y="6501338"/>
                </a:lnTo>
                <a:lnTo>
                  <a:pt x="2097316" y="6501338"/>
                </a:lnTo>
                <a:lnTo>
                  <a:pt x="2105206" y="6488638"/>
                </a:lnTo>
                <a:lnTo>
                  <a:pt x="2116939" y="6475938"/>
                </a:lnTo>
                <a:lnTo>
                  <a:pt x="2129511" y="6450538"/>
                </a:lnTo>
                <a:lnTo>
                  <a:pt x="2142369" y="6437838"/>
                </a:lnTo>
                <a:lnTo>
                  <a:pt x="2154961" y="6425138"/>
                </a:lnTo>
                <a:lnTo>
                  <a:pt x="2168557" y="6412438"/>
                </a:lnTo>
                <a:lnTo>
                  <a:pt x="2182471" y="6399738"/>
                </a:lnTo>
                <a:lnTo>
                  <a:pt x="2196650" y="6387038"/>
                </a:lnTo>
                <a:lnTo>
                  <a:pt x="2211045" y="6361638"/>
                </a:lnTo>
                <a:close/>
              </a:path>
              <a:path w="2717165" h="11289665">
                <a:moveTo>
                  <a:pt x="2077382" y="6475938"/>
                </a:moveTo>
                <a:lnTo>
                  <a:pt x="2058644" y="6475938"/>
                </a:lnTo>
                <a:lnTo>
                  <a:pt x="2060470" y="6488638"/>
                </a:lnTo>
                <a:lnTo>
                  <a:pt x="2080816" y="6488638"/>
                </a:lnTo>
                <a:lnTo>
                  <a:pt x="2077382" y="6475938"/>
                </a:lnTo>
                <a:close/>
              </a:path>
              <a:path w="2717165" h="11289665">
                <a:moveTo>
                  <a:pt x="1873125" y="6437838"/>
                </a:moveTo>
                <a:lnTo>
                  <a:pt x="1857958" y="6437838"/>
                </a:lnTo>
                <a:lnTo>
                  <a:pt x="1853594" y="6450538"/>
                </a:lnTo>
                <a:lnTo>
                  <a:pt x="1871775" y="6450538"/>
                </a:lnTo>
                <a:lnTo>
                  <a:pt x="1873125" y="6437838"/>
                </a:lnTo>
                <a:close/>
              </a:path>
              <a:path w="2717165" h="11289665">
                <a:moveTo>
                  <a:pt x="2113608" y="6437838"/>
                </a:moveTo>
                <a:lnTo>
                  <a:pt x="2091008" y="6437838"/>
                </a:lnTo>
                <a:lnTo>
                  <a:pt x="2089618" y="6450538"/>
                </a:lnTo>
                <a:lnTo>
                  <a:pt x="2117863" y="6450538"/>
                </a:lnTo>
                <a:lnTo>
                  <a:pt x="2113608" y="6437838"/>
                </a:lnTo>
                <a:close/>
              </a:path>
              <a:path w="2717165" h="11289665">
                <a:moveTo>
                  <a:pt x="2030683" y="6171138"/>
                </a:moveTo>
                <a:lnTo>
                  <a:pt x="1993666" y="6183838"/>
                </a:lnTo>
                <a:lnTo>
                  <a:pt x="1931131" y="6221938"/>
                </a:lnTo>
                <a:lnTo>
                  <a:pt x="1909459" y="6260038"/>
                </a:lnTo>
                <a:lnTo>
                  <a:pt x="1897022" y="6298138"/>
                </a:lnTo>
                <a:lnTo>
                  <a:pt x="1903090" y="6348938"/>
                </a:lnTo>
                <a:lnTo>
                  <a:pt x="1922517" y="6399738"/>
                </a:lnTo>
                <a:lnTo>
                  <a:pt x="1950158" y="6437838"/>
                </a:lnTo>
                <a:lnTo>
                  <a:pt x="1958689" y="6437838"/>
                </a:lnTo>
                <a:lnTo>
                  <a:pt x="1957250" y="6425138"/>
                </a:lnTo>
                <a:lnTo>
                  <a:pt x="1931138" y="6387038"/>
                </a:lnTo>
                <a:lnTo>
                  <a:pt x="1913742" y="6336238"/>
                </a:lnTo>
                <a:lnTo>
                  <a:pt x="1910298" y="6298138"/>
                </a:lnTo>
                <a:lnTo>
                  <a:pt x="1926044" y="6247338"/>
                </a:lnTo>
                <a:lnTo>
                  <a:pt x="1973958" y="6209238"/>
                </a:lnTo>
                <a:lnTo>
                  <a:pt x="2003914" y="6196538"/>
                </a:lnTo>
                <a:lnTo>
                  <a:pt x="2118318" y="6196538"/>
                </a:lnTo>
                <a:lnTo>
                  <a:pt x="2102996" y="6183838"/>
                </a:lnTo>
                <a:lnTo>
                  <a:pt x="2063883" y="6183838"/>
                </a:lnTo>
                <a:lnTo>
                  <a:pt x="2030683" y="6171138"/>
                </a:lnTo>
                <a:close/>
              </a:path>
              <a:path w="2717165" h="11289665">
                <a:moveTo>
                  <a:pt x="2118318" y="6196538"/>
                </a:moveTo>
                <a:lnTo>
                  <a:pt x="2080981" y="6196538"/>
                </a:lnTo>
                <a:lnTo>
                  <a:pt x="2095604" y="6209238"/>
                </a:lnTo>
                <a:lnTo>
                  <a:pt x="2103308" y="6209238"/>
                </a:lnTo>
                <a:lnTo>
                  <a:pt x="2110593" y="6221938"/>
                </a:lnTo>
                <a:lnTo>
                  <a:pt x="2124192" y="6221938"/>
                </a:lnTo>
                <a:lnTo>
                  <a:pt x="2127567" y="6234638"/>
                </a:lnTo>
                <a:lnTo>
                  <a:pt x="2119691" y="6247338"/>
                </a:lnTo>
                <a:lnTo>
                  <a:pt x="2107681" y="6260038"/>
                </a:lnTo>
                <a:lnTo>
                  <a:pt x="2098659" y="6272738"/>
                </a:lnTo>
                <a:lnTo>
                  <a:pt x="2081120" y="6285438"/>
                </a:lnTo>
                <a:lnTo>
                  <a:pt x="2064725" y="6310838"/>
                </a:lnTo>
                <a:lnTo>
                  <a:pt x="2048577" y="6323538"/>
                </a:lnTo>
                <a:lnTo>
                  <a:pt x="2031774" y="6348938"/>
                </a:lnTo>
                <a:lnTo>
                  <a:pt x="1995808" y="6387038"/>
                </a:lnTo>
                <a:lnTo>
                  <a:pt x="1978147" y="6399738"/>
                </a:lnTo>
                <a:lnTo>
                  <a:pt x="1961069" y="6425138"/>
                </a:lnTo>
                <a:lnTo>
                  <a:pt x="1958232" y="6425138"/>
                </a:lnTo>
                <a:lnTo>
                  <a:pt x="1960087" y="6437838"/>
                </a:lnTo>
                <a:lnTo>
                  <a:pt x="1964997" y="6425138"/>
                </a:lnTo>
                <a:lnTo>
                  <a:pt x="1989390" y="6399738"/>
                </a:lnTo>
                <a:lnTo>
                  <a:pt x="2039077" y="6348938"/>
                </a:lnTo>
                <a:lnTo>
                  <a:pt x="2062980" y="6323538"/>
                </a:lnTo>
                <a:lnTo>
                  <a:pt x="2074566" y="6310838"/>
                </a:lnTo>
                <a:lnTo>
                  <a:pt x="2085948" y="6298138"/>
                </a:lnTo>
                <a:lnTo>
                  <a:pt x="2097657" y="6285438"/>
                </a:lnTo>
                <a:lnTo>
                  <a:pt x="2110225" y="6272738"/>
                </a:lnTo>
                <a:lnTo>
                  <a:pt x="2118784" y="6272738"/>
                </a:lnTo>
                <a:lnTo>
                  <a:pt x="2128283" y="6260038"/>
                </a:lnTo>
                <a:lnTo>
                  <a:pt x="2136555" y="6247338"/>
                </a:lnTo>
                <a:lnTo>
                  <a:pt x="2141431" y="6234638"/>
                </a:lnTo>
                <a:lnTo>
                  <a:pt x="2133640" y="6209238"/>
                </a:lnTo>
                <a:lnTo>
                  <a:pt x="2118318" y="6196538"/>
                </a:lnTo>
                <a:close/>
              </a:path>
              <a:path w="2717165" h="11289665">
                <a:moveTo>
                  <a:pt x="1087682" y="6374338"/>
                </a:moveTo>
                <a:lnTo>
                  <a:pt x="1056585" y="6374338"/>
                </a:lnTo>
                <a:lnTo>
                  <a:pt x="1086837" y="6387038"/>
                </a:lnTo>
                <a:lnTo>
                  <a:pt x="1114019" y="6412438"/>
                </a:lnTo>
                <a:lnTo>
                  <a:pt x="1138583" y="6425138"/>
                </a:lnTo>
                <a:lnTo>
                  <a:pt x="1141794" y="6425138"/>
                </a:lnTo>
                <a:lnTo>
                  <a:pt x="1133455" y="6412438"/>
                </a:lnTo>
                <a:lnTo>
                  <a:pt x="1146330" y="6412438"/>
                </a:lnTo>
                <a:lnTo>
                  <a:pt x="1118193" y="6387038"/>
                </a:lnTo>
                <a:lnTo>
                  <a:pt x="1087682" y="6374338"/>
                </a:lnTo>
                <a:close/>
              </a:path>
              <a:path w="2717165" h="11289665">
                <a:moveTo>
                  <a:pt x="2128924" y="6399738"/>
                </a:moveTo>
                <a:lnTo>
                  <a:pt x="2115067" y="6399738"/>
                </a:lnTo>
                <a:lnTo>
                  <a:pt x="2113367" y="6412438"/>
                </a:lnTo>
                <a:lnTo>
                  <a:pt x="2115135" y="6425138"/>
                </a:lnTo>
                <a:lnTo>
                  <a:pt x="2141322" y="6425138"/>
                </a:lnTo>
                <a:lnTo>
                  <a:pt x="2137994" y="6412438"/>
                </a:lnTo>
                <a:lnTo>
                  <a:pt x="2133766" y="6412438"/>
                </a:lnTo>
                <a:lnTo>
                  <a:pt x="2128924" y="6399738"/>
                </a:lnTo>
                <a:close/>
              </a:path>
              <a:path w="2717165" h="11289665">
                <a:moveTo>
                  <a:pt x="1147989" y="6412438"/>
                </a:moveTo>
                <a:lnTo>
                  <a:pt x="1135964" y="6412438"/>
                </a:lnTo>
                <a:lnTo>
                  <a:pt x="1146891" y="6420911"/>
                </a:lnTo>
                <a:lnTo>
                  <a:pt x="1147989" y="6412438"/>
                </a:lnTo>
                <a:close/>
              </a:path>
              <a:path w="2717165" h="11289665">
                <a:moveTo>
                  <a:pt x="617969" y="6094938"/>
                </a:moveTo>
                <a:lnTo>
                  <a:pt x="579011" y="6094938"/>
                </a:lnTo>
                <a:lnTo>
                  <a:pt x="601575" y="6107638"/>
                </a:lnTo>
                <a:lnTo>
                  <a:pt x="622563" y="6120338"/>
                </a:lnTo>
                <a:lnTo>
                  <a:pt x="639941" y="6133038"/>
                </a:lnTo>
                <a:lnTo>
                  <a:pt x="661735" y="6158438"/>
                </a:lnTo>
                <a:lnTo>
                  <a:pt x="682454" y="6171138"/>
                </a:lnTo>
                <a:lnTo>
                  <a:pt x="722757" y="6209238"/>
                </a:lnTo>
                <a:lnTo>
                  <a:pt x="744708" y="6234638"/>
                </a:lnTo>
                <a:lnTo>
                  <a:pt x="767425" y="6247338"/>
                </a:lnTo>
                <a:lnTo>
                  <a:pt x="790531" y="6272738"/>
                </a:lnTo>
                <a:lnTo>
                  <a:pt x="813648" y="6285438"/>
                </a:lnTo>
                <a:lnTo>
                  <a:pt x="835436" y="6310838"/>
                </a:lnTo>
                <a:lnTo>
                  <a:pt x="856938" y="6323538"/>
                </a:lnTo>
                <a:lnTo>
                  <a:pt x="878644" y="6348938"/>
                </a:lnTo>
                <a:lnTo>
                  <a:pt x="901046" y="6361638"/>
                </a:lnTo>
                <a:lnTo>
                  <a:pt x="893928" y="6374338"/>
                </a:lnTo>
                <a:lnTo>
                  <a:pt x="887148" y="6374338"/>
                </a:lnTo>
                <a:lnTo>
                  <a:pt x="880716" y="6387038"/>
                </a:lnTo>
                <a:lnTo>
                  <a:pt x="874641" y="6387038"/>
                </a:lnTo>
                <a:lnTo>
                  <a:pt x="871040" y="6399738"/>
                </a:lnTo>
                <a:lnTo>
                  <a:pt x="890210" y="6399738"/>
                </a:lnTo>
                <a:lnTo>
                  <a:pt x="897446" y="6387038"/>
                </a:lnTo>
                <a:lnTo>
                  <a:pt x="927670" y="6361638"/>
                </a:lnTo>
                <a:lnTo>
                  <a:pt x="909993" y="6361638"/>
                </a:lnTo>
                <a:lnTo>
                  <a:pt x="888127" y="6336238"/>
                </a:lnTo>
                <a:lnTo>
                  <a:pt x="863784" y="6310838"/>
                </a:lnTo>
                <a:lnTo>
                  <a:pt x="838215" y="6285438"/>
                </a:lnTo>
                <a:lnTo>
                  <a:pt x="812666" y="6272738"/>
                </a:lnTo>
                <a:lnTo>
                  <a:pt x="784481" y="6247338"/>
                </a:lnTo>
                <a:lnTo>
                  <a:pt x="756746" y="6221938"/>
                </a:lnTo>
                <a:lnTo>
                  <a:pt x="729502" y="6196538"/>
                </a:lnTo>
                <a:lnTo>
                  <a:pt x="702790" y="6171138"/>
                </a:lnTo>
                <a:lnTo>
                  <a:pt x="682222" y="6145738"/>
                </a:lnTo>
                <a:lnTo>
                  <a:pt x="652571" y="6120338"/>
                </a:lnTo>
                <a:lnTo>
                  <a:pt x="617969" y="6094938"/>
                </a:lnTo>
                <a:close/>
              </a:path>
              <a:path w="2717165" h="11289665">
                <a:moveTo>
                  <a:pt x="1100489" y="6336238"/>
                </a:moveTo>
                <a:lnTo>
                  <a:pt x="1073525" y="6336238"/>
                </a:lnTo>
                <a:lnTo>
                  <a:pt x="1105713" y="6348938"/>
                </a:lnTo>
                <a:lnTo>
                  <a:pt x="1136223" y="6374338"/>
                </a:lnTo>
                <a:lnTo>
                  <a:pt x="1166079" y="6399738"/>
                </a:lnTo>
                <a:lnTo>
                  <a:pt x="1170526" y="6399738"/>
                </a:lnTo>
                <a:lnTo>
                  <a:pt x="1171736" y="6394840"/>
                </a:lnTo>
                <a:lnTo>
                  <a:pt x="1167170" y="6387038"/>
                </a:lnTo>
                <a:lnTo>
                  <a:pt x="1164552" y="6387038"/>
                </a:lnTo>
                <a:lnTo>
                  <a:pt x="1168480" y="6374338"/>
                </a:lnTo>
                <a:lnTo>
                  <a:pt x="1172735" y="6374338"/>
                </a:lnTo>
                <a:lnTo>
                  <a:pt x="1138008" y="6348938"/>
                </a:lnTo>
                <a:lnTo>
                  <a:pt x="1100489" y="6336238"/>
                </a:lnTo>
                <a:close/>
              </a:path>
              <a:path w="2717165" h="11289665">
                <a:moveTo>
                  <a:pt x="1172735" y="6374338"/>
                </a:moveTo>
                <a:lnTo>
                  <a:pt x="1168480" y="6374338"/>
                </a:lnTo>
                <a:lnTo>
                  <a:pt x="1171535" y="6387038"/>
                </a:lnTo>
                <a:lnTo>
                  <a:pt x="1173163" y="6389062"/>
                </a:lnTo>
                <a:lnTo>
                  <a:pt x="1173662" y="6387038"/>
                </a:lnTo>
                <a:lnTo>
                  <a:pt x="1174672" y="6387038"/>
                </a:lnTo>
                <a:lnTo>
                  <a:pt x="1172735" y="6374338"/>
                </a:lnTo>
                <a:close/>
              </a:path>
              <a:path w="2717165" h="11289665">
                <a:moveTo>
                  <a:pt x="2162817" y="6374338"/>
                </a:moveTo>
                <a:lnTo>
                  <a:pt x="2140937" y="6374338"/>
                </a:lnTo>
                <a:lnTo>
                  <a:pt x="2142850" y="6387038"/>
                </a:lnTo>
                <a:lnTo>
                  <a:pt x="2166636" y="6387038"/>
                </a:lnTo>
                <a:lnTo>
                  <a:pt x="2162817" y="6374338"/>
                </a:lnTo>
                <a:close/>
              </a:path>
              <a:path w="2717165" h="11289665">
                <a:moveTo>
                  <a:pt x="2152015" y="6361638"/>
                </a:moveTo>
                <a:lnTo>
                  <a:pt x="2146931" y="6361638"/>
                </a:lnTo>
                <a:lnTo>
                  <a:pt x="2142768" y="6374338"/>
                </a:lnTo>
                <a:lnTo>
                  <a:pt x="2157471" y="6374338"/>
                </a:lnTo>
                <a:lnTo>
                  <a:pt x="2152015" y="6361638"/>
                </a:lnTo>
                <a:close/>
              </a:path>
              <a:path w="2717165" h="11289665">
                <a:moveTo>
                  <a:pt x="1060249" y="6310838"/>
                </a:moveTo>
                <a:lnTo>
                  <a:pt x="988523" y="6310838"/>
                </a:lnTo>
                <a:lnTo>
                  <a:pt x="960649" y="6323538"/>
                </a:lnTo>
                <a:lnTo>
                  <a:pt x="934288" y="6336238"/>
                </a:lnTo>
                <a:lnTo>
                  <a:pt x="909993" y="6361638"/>
                </a:lnTo>
                <a:lnTo>
                  <a:pt x="927670" y="6361638"/>
                </a:lnTo>
                <a:lnTo>
                  <a:pt x="961985" y="6336238"/>
                </a:lnTo>
                <a:lnTo>
                  <a:pt x="1100489" y="6336238"/>
                </a:lnTo>
                <a:lnTo>
                  <a:pt x="1060249" y="6310838"/>
                </a:lnTo>
                <a:close/>
              </a:path>
              <a:path w="2717165" h="11289665">
                <a:moveTo>
                  <a:pt x="2351690" y="6196538"/>
                </a:moveTo>
                <a:lnTo>
                  <a:pt x="2334478" y="6196538"/>
                </a:lnTo>
                <a:lnTo>
                  <a:pt x="2328995" y="6209238"/>
                </a:lnTo>
                <a:lnTo>
                  <a:pt x="2323348" y="6221938"/>
                </a:lnTo>
                <a:lnTo>
                  <a:pt x="2299207" y="6221938"/>
                </a:lnTo>
                <a:lnTo>
                  <a:pt x="2303353" y="6234638"/>
                </a:lnTo>
                <a:lnTo>
                  <a:pt x="2306195" y="6234638"/>
                </a:lnTo>
                <a:lnTo>
                  <a:pt x="2301130" y="6247338"/>
                </a:lnTo>
                <a:lnTo>
                  <a:pt x="2296004" y="6247338"/>
                </a:lnTo>
                <a:lnTo>
                  <a:pt x="2290805" y="6260038"/>
                </a:lnTo>
                <a:lnTo>
                  <a:pt x="2267128" y="6260038"/>
                </a:lnTo>
                <a:lnTo>
                  <a:pt x="2273348" y="6272738"/>
                </a:lnTo>
                <a:lnTo>
                  <a:pt x="2275410" y="6272738"/>
                </a:lnTo>
                <a:lnTo>
                  <a:pt x="2269992" y="6285438"/>
                </a:lnTo>
                <a:lnTo>
                  <a:pt x="2264533" y="6285438"/>
                </a:lnTo>
                <a:lnTo>
                  <a:pt x="2259054" y="6298138"/>
                </a:lnTo>
                <a:lnTo>
                  <a:pt x="2251634" y="6298138"/>
                </a:lnTo>
                <a:lnTo>
                  <a:pt x="2246070" y="6310838"/>
                </a:lnTo>
                <a:lnTo>
                  <a:pt x="2240505" y="6310838"/>
                </a:lnTo>
                <a:lnTo>
                  <a:pt x="2234940" y="6323538"/>
                </a:lnTo>
                <a:lnTo>
                  <a:pt x="2218246" y="6323538"/>
                </a:lnTo>
                <a:lnTo>
                  <a:pt x="2222720" y="6336238"/>
                </a:lnTo>
                <a:lnTo>
                  <a:pt x="2215955" y="6336238"/>
                </a:lnTo>
                <a:lnTo>
                  <a:pt x="2213554" y="6348938"/>
                </a:lnTo>
                <a:lnTo>
                  <a:pt x="2190313" y="6348938"/>
                </a:lnTo>
                <a:lnTo>
                  <a:pt x="2193805" y="6361638"/>
                </a:lnTo>
                <a:lnTo>
                  <a:pt x="2220537" y="6361638"/>
                </a:lnTo>
                <a:lnTo>
                  <a:pt x="2255622" y="6323538"/>
                </a:lnTo>
                <a:lnTo>
                  <a:pt x="2289919" y="6285438"/>
                </a:lnTo>
                <a:lnTo>
                  <a:pt x="2322313" y="6234638"/>
                </a:lnTo>
                <a:lnTo>
                  <a:pt x="2351690" y="6196538"/>
                </a:lnTo>
                <a:close/>
              </a:path>
              <a:path w="2717165" h="11289665">
                <a:moveTo>
                  <a:pt x="2188641" y="6323538"/>
                </a:moveTo>
                <a:lnTo>
                  <a:pt x="2160962" y="6323538"/>
                </a:lnTo>
                <a:lnTo>
                  <a:pt x="2173933" y="6336238"/>
                </a:lnTo>
                <a:lnTo>
                  <a:pt x="2180464" y="6348938"/>
                </a:lnTo>
                <a:lnTo>
                  <a:pt x="2213554" y="6348938"/>
                </a:lnTo>
                <a:lnTo>
                  <a:pt x="2208099" y="6336238"/>
                </a:lnTo>
                <a:lnTo>
                  <a:pt x="2195551" y="6336238"/>
                </a:lnTo>
                <a:lnTo>
                  <a:pt x="2188641" y="6323538"/>
                </a:lnTo>
                <a:close/>
              </a:path>
              <a:path w="2717165" h="11289665">
                <a:moveTo>
                  <a:pt x="2168709" y="6310838"/>
                </a:moveTo>
                <a:lnTo>
                  <a:pt x="2160499" y="6310838"/>
                </a:lnTo>
                <a:lnTo>
                  <a:pt x="2159104" y="6323538"/>
                </a:lnTo>
                <a:lnTo>
                  <a:pt x="2181925" y="6323538"/>
                </a:lnTo>
                <a:lnTo>
                  <a:pt x="2168709" y="6310838"/>
                </a:lnTo>
                <a:close/>
              </a:path>
              <a:path w="2717165" h="11289665">
                <a:moveTo>
                  <a:pt x="2230248" y="6310838"/>
                </a:moveTo>
                <a:lnTo>
                  <a:pt x="2210390" y="6310838"/>
                </a:lnTo>
                <a:lnTo>
                  <a:pt x="2214536" y="6323538"/>
                </a:lnTo>
                <a:lnTo>
                  <a:pt x="2232649" y="6323538"/>
                </a:lnTo>
                <a:lnTo>
                  <a:pt x="2232540" y="6317188"/>
                </a:lnTo>
                <a:lnTo>
                  <a:pt x="2230248" y="6310838"/>
                </a:lnTo>
                <a:close/>
              </a:path>
              <a:path w="2717165" h="11289665">
                <a:moveTo>
                  <a:pt x="2234707" y="6323195"/>
                </a:moveTo>
                <a:lnTo>
                  <a:pt x="2234722" y="6323538"/>
                </a:lnTo>
                <a:lnTo>
                  <a:pt x="2234707" y="6323195"/>
                </a:lnTo>
                <a:close/>
              </a:path>
              <a:path w="2717165" h="11289665">
                <a:moveTo>
                  <a:pt x="2234176" y="6310838"/>
                </a:moveTo>
                <a:lnTo>
                  <a:pt x="2232431" y="6310838"/>
                </a:lnTo>
                <a:lnTo>
                  <a:pt x="2232540" y="6317188"/>
                </a:lnTo>
                <a:lnTo>
                  <a:pt x="2234707" y="6323195"/>
                </a:lnTo>
                <a:lnTo>
                  <a:pt x="2234176" y="6310838"/>
                </a:lnTo>
                <a:close/>
              </a:path>
              <a:path w="2717165" h="11289665">
                <a:moveTo>
                  <a:pt x="1112031" y="6097260"/>
                </a:moveTo>
                <a:lnTo>
                  <a:pt x="1110741" y="6100702"/>
                </a:lnTo>
                <a:lnTo>
                  <a:pt x="1109668" y="6107638"/>
                </a:lnTo>
                <a:lnTo>
                  <a:pt x="1106068" y="6107638"/>
                </a:lnTo>
                <a:lnTo>
                  <a:pt x="1105254" y="6110904"/>
                </a:lnTo>
                <a:lnTo>
                  <a:pt x="1105740" y="6120338"/>
                </a:lnTo>
                <a:lnTo>
                  <a:pt x="1109014" y="6120338"/>
                </a:lnTo>
                <a:lnTo>
                  <a:pt x="1156890" y="6145738"/>
                </a:lnTo>
                <a:lnTo>
                  <a:pt x="1205360" y="6158438"/>
                </a:lnTo>
                <a:lnTo>
                  <a:pt x="1302687" y="6209238"/>
                </a:lnTo>
                <a:lnTo>
                  <a:pt x="1345071" y="6221938"/>
                </a:lnTo>
                <a:lnTo>
                  <a:pt x="1387088" y="6247338"/>
                </a:lnTo>
                <a:lnTo>
                  <a:pt x="1428895" y="6260038"/>
                </a:lnTo>
                <a:lnTo>
                  <a:pt x="1470650" y="6285438"/>
                </a:lnTo>
                <a:lnTo>
                  <a:pt x="1512510" y="6298138"/>
                </a:lnTo>
                <a:lnTo>
                  <a:pt x="1515892" y="6310838"/>
                </a:lnTo>
                <a:lnTo>
                  <a:pt x="1519275" y="6298138"/>
                </a:lnTo>
                <a:lnTo>
                  <a:pt x="1525434" y="6285438"/>
                </a:lnTo>
                <a:lnTo>
                  <a:pt x="1510000" y="6285438"/>
                </a:lnTo>
                <a:lnTo>
                  <a:pt x="1511343" y="6282638"/>
                </a:lnTo>
                <a:lnTo>
                  <a:pt x="1428280" y="6247338"/>
                </a:lnTo>
                <a:lnTo>
                  <a:pt x="1398924" y="6221938"/>
                </a:lnTo>
                <a:lnTo>
                  <a:pt x="1378377" y="6221938"/>
                </a:lnTo>
                <a:lnTo>
                  <a:pt x="1315344" y="6183838"/>
                </a:lnTo>
                <a:lnTo>
                  <a:pt x="1264998" y="6171138"/>
                </a:lnTo>
                <a:lnTo>
                  <a:pt x="1163977" y="6120338"/>
                </a:lnTo>
                <a:lnTo>
                  <a:pt x="1113815" y="6107638"/>
                </a:lnTo>
                <a:lnTo>
                  <a:pt x="1112031" y="6097260"/>
                </a:lnTo>
                <a:close/>
              </a:path>
              <a:path w="2717165" h="11289665">
                <a:moveTo>
                  <a:pt x="2219010" y="6298138"/>
                </a:moveTo>
                <a:lnTo>
                  <a:pt x="2214548" y="6298138"/>
                </a:lnTo>
                <a:lnTo>
                  <a:pt x="2211058" y="6310838"/>
                </a:lnTo>
                <a:lnTo>
                  <a:pt x="2223920" y="6310838"/>
                </a:lnTo>
                <a:lnTo>
                  <a:pt x="2219010" y="6298138"/>
                </a:lnTo>
                <a:close/>
              </a:path>
              <a:path w="2717165" h="11289665">
                <a:moveTo>
                  <a:pt x="2255320" y="6285438"/>
                </a:moveTo>
                <a:lnTo>
                  <a:pt x="2231449" y="6285438"/>
                </a:lnTo>
                <a:lnTo>
                  <a:pt x="2240437" y="6298138"/>
                </a:lnTo>
                <a:lnTo>
                  <a:pt x="2258836" y="6298138"/>
                </a:lnTo>
                <a:lnTo>
                  <a:pt x="2255320" y="6285438"/>
                </a:lnTo>
                <a:close/>
              </a:path>
              <a:path w="2717165" h="11289665">
                <a:moveTo>
                  <a:pt x="1399265" y="5561538"/>
                </a:moveTo>
                <a:lnTo>
                  <a:pt x="1358116" y="5561538"/>
                </a:lnTo>
                <a:lnTo>
                  <a:pt x="1355241" y="5566716"/>
                </a:lnTo>
                <a:lnTo>
                  <a:pt x="1368502" y="5574238"/>
                </a:lnTo>
                <a:lnTo>
                  <a:pt x="1385585" y="5586938"/>
                </a:lnTo>
                <a:lnTo>
                  <a:pt x="1402709" y="5586938"/>
                </a:lnTo>
                <a:lnTo>
                  <a:pt x="1419874" y="5599638"/>
                </a:lnTo>
                <a:lnTo>
                  <a:pt x="1467200" y="5625038"/>
                </a:lnTo>
                <a:lnTo>
                  <a:pt x="1514677" y="5637738"/>
                </a:lnTo>
                <a:lnTo>
                  <a:pt x="1657383" y="5713938"/>
                </a:lnTo>
                <a:lnTo>
                  <a:pt x="1704833" y="5726638"/>
                </a:lnTo>
                <a:lnTo>
                  <a:pt x="1752120" y="5752038"/>
                </a:lnTo>
                <a:lnTo>
                  <a:pt x="1737057" y="5790138"/>
                </a:lnTo>
                <a:lnTo>
                  <a:pt x="1724173" y="5815538"/>
                </a:lnTo>
                <a:lnTo>
                  <a:pt x="1711842" y="5853638"/>
                </a:lnTo>
                <a:lnTo>
                  <a:pt x="1661966" y="5955238"/>
                </a:lnTo>
                <a:lnTo>
                  <a:pt x="1644089" y="5993338"/>
                </a:lnTo>
                <a:lnTo>
                  <a:pt x="1626968" y="6031438"/>
                </a:lnTo>
                <a:lnTo>
                  <a:pt x="1610586" y="6069538"/>
                </a:lnTo>
                <a:lnTo>
                  <a:pt x="1594439" y="6107638"/>
                </a:lnTo>
                <a:lnTo>
                  <a:pt x="1577699" y="6145738"/>
                </a:lnTo>
                <a:lnTo>
                  <a:pt x="1559537" y="6183838"/>
                </a:lnTo>
                <a:lnTo>
                  <a:pt x="1546733" y="6209238"/>
                </a:lnTo>
                <a:lnTo>
                  <a:pt x="1534359" y="6234638"/>
                </a:lnTo>
                <a:lnTo>
                  <a:pt x="1511343" y="6282638"/>
                </a:lnTo>
                <a:lnTo>
                  <a:pt x="1517965" y="6285438"/>
                </a:lnTo>
                <a:lnTo>
                  <a:pt x="1525434" y="6285438"/>
                </a:lnTo>
                <a:lnTo>
                  <a:pt x="1543910" y="6247338"/>
                </a:lnTo>
                <a:lnTo>
                  <a:pt x="1567261" y="6196538"/>
                </a:lnTo>
                <a:lnTo>
                  <a:pt x="1590198" y="6145738"/>
                </a:lnTo>
                <a:lnTo>
                  <a:pt x="1612502" y="6094938"/>
                </a:lnTo>
                <a:lnTo>
                  <a:pt x="1633951" y="6056838"/>
                </a:lnTo>
                <a:lnTo>
                  <a:pt x="1636134" y="6044138"/>
                </a:lnTo>
                <a:lnTo>
                  <a:pt x="1683379" y="6044138"/>
                </a:lnTo>
                <a:lnTo>
                  <a:pt x="1690420" y="6031438"/>
                </a:lnTo>
                <a:lnTo>
                  <a:pt x="1679997" y="6031438"/>
                </a:lnTo>
                <a:lnTo>
                  <a:pt x="1674756" y="6018738"/>
                </a:lnTo>
                <a:lnTo>
                  <a:pt x="1659896" y="6018738"/>
                </a:lnTo>
                <a:lnTo>
                  <a:pt x="1651955" y="6006038"/>
                </a:lnTo>
                <a:lnTo>
                  <a:pt x="1671916" y="5967938"/>
                </a:lnTo>
                <a:lnTo>
                  <a:pt x="1692460" y="5929838"/>
                </a:lnTo>
                <a:lnTo>
                  <a:pt x="1712839" y="5879038"/>
                </a:lnTo>
                <a:lnTo>
                  <a:pt x="1732310" y="5840938"/>
                </a:lnTo>
                <a:lnTo>
                  <a:pt x="1750125" y="5802838"/>
                </a:lnTo>
                <a:lnTo>
                  <a:pt x="1765540" y="5752038"/>
                </a:lnTo>
                <a:lnTo>
                  <a:pt x="1769141" y="5752038"/>
                </a:lnTo>
                <a:lnTo>
                  <a:pt x="1770341" y="5739338"/>
                </a:lnTo>
                <a:lnTo>
                  <a:pt x="1764995" y="5739338"/>
                </a:lnTo>
                <a:lnTo>
                  <a:pt x="1672452" y="5701238"/>
                </a:lnTo>
                <a:lnTo>
                  <a:pt x="1533771" y="5625038"/>
                </a:lnTo>
                <a:lnTo>
                  <a:pt x="1487679" y="5612338"/>
                </a:lnTo>
                <a:lnTo>
                  <a:pt x="1441696" y="5586938"/>
                </a:lnTo>
                <a:lnTo>
                  <a:pt x="1399265" y="5561538"/>
                </a:lnTo>
                <a:close/>
              </a:path>
              <a:path w="2717165" h="11289665">
                <a:moveTo>
                  <a:pt x="2244689" y="6272738"/>
                </a:moveTo>
                <a:lnTo>
                  <a:pt x="2231258" y="6272738"/>
                </a:lnTo>
                <a:lnTo>
                  <a:pt x="2229696" y="6285438"/>
                </a:lnTo>
                <a:lnTo>
                  <a:pt x="2250352" y="6285438"/>
                </a:lnTo>
                <a:lnTo>
                  <a:pt x="2244689" y="6272738"/>
                </a:lnTo>
                <a:close/>
              </a:path>
              <a:path w="2717165" h="11289665">
                <a:moveTo>
                  <a:pt x="2286773" y="6247338"/>
                </a:moveTo>
                <a:lnTo>
                  <a:pt x="2257973" y="6247338"/>
                </a:lnTo>
                <a:lnTo>
                  <a:pt x="2260691" y="6260038"/>
                </a:lnTo>
                <a:lnTo>
                  <a:pt x="2290805" y="6260038"/>
                </a:lnTo>
                <a:lnTo>
                  <a:pt x="2286773" y="6247338"/>
                </a:lnTo>
                <a:close/>
              </a:path>
              <a:path w="2717165" h="11289665">
                <a:moveTo>
                  <a:pt x="1190887" y="6094938"/>
                </a:moveTo>
                <a:lnTo>
                  <a:pt x="1138256" y="6094938"/>
                </a:lnTo>
                <a:lnTo>
                  <a:pt x="1217430" y="6133038"/>
                </a:lnTo>
                <a:lnTo>
                  <a:pt x="1244531" y="6145738"/>
                </a:lnTo>
                <a:lnTo>
                  <a:pt x="1270533" y="6145738"/>
                </a:lnTo>
                <a:lnTo>
                  <a:pt x="1347314" y="6183838"/>
                </a:lnTo>
                <a:lnTo>
                  <a:pt x="1348187" y="6183838"/>
                </a:lnTo>
                <a:lnTo>
                  <a:pt x="1377831" y="6196538"/>
                </a:lnTo>
                <a:lnTo>
                  <a:pt x="1435552" y="6221938"/>
                </a:lnTo>
                <a:lnTo>
                  <a:pt x="1467556" y="6247338"/>
                </a:lnTo>
                <a:lnTo>
                  <a:pt x="1469956" y="6234638"/>
                </a:lnTo>
                <a:lnTo>
                  <a:pt x="1462864" y="6234638"/>
                </a:lnTo>
                <a:lnTo>
                  <a:pt x="1463480" y="6232391"/>
                </a:lnTo>
                <a:lnTo>
                  <a:pt x="1439459" y="6221938"/>
                </a:lnTo>
                <a:lnTo>
                  <a:pt x="1411090" y="6209238"/>
                </a:lnTo>
                <a:lnTo>
                  <a:pt x="1382967" y="6183838"/>
                </a:lnTo>
                <a:lnTo>
                  <a:pt x="1354516" y="6171138"/>
                </a:lnTo>
                <a:lnTo>
                  <a:pt x="1331868" y="6158438"/>
                </a:lnTo>
                <a:lnTo>
                  <a:pt x="1306888" y="6145738"/>
                </a:lnTo>
                <a:lnTo>
                  <a:pt x="1281172" y="6133038"/>
                </a:lnTo>
                <a:lnTo>
                  <a:pt x="1256315" y="6120338"/>
                </a:lnTo>
                <a:lnTo>
                  <a:pt x="1230933" y="6120338"/>
                </a:lnTo>
                <a:lnTo>
                  <a:pt x="1218185" y="6107638"/>
                </a:lnTo>
                <a:lnTo>
                  <a:pt x="1205469" y="6107638"/>
                </a:lnTo>
                <a:lnTo>
                  <a:pt x="1190887" y="6094938"/>
                </a:lnTo>
                <a:close/>
              </a:path>
              <a:path w="2717165" h="11289665">
                <a:moveTo>
                  <a:pt x="2269420" y="6234638"/>
                </a:moveTo>
                <a:lnTo>
                  <a:pt x="2263667" y="6234638"/>
                </a:lnTo>
                <a:lnTo>
                  <a:pt x="2259409" y="6247338"/>
                </a:lnTo>
                <a:lnTo>
                  <a:pt x="2275722" y="6247338"/>
                </a:lnTo>
                <a:lnTo>
                  <a:pt x="2269420" y="6234638"/>
                </a:lnTo>
                <a:close/>
              </a:path>
              <a:path w="2717165" h="11289665">
                <a:moveTo>
                  <a:pt x="1593989" y="5713938"/>
                </a:moveTo>
                <a:lnTo>
                  <a:pt x="1562701" y="5713938"/>
                </a:lnTo>
                <a:lnTo>
                  <a:pt x="1637840" y="5752038"/>
                </a:lnTo>
                <a:lnTo>
                  <a:pt x="1663848" y="5764738"/>
                </a:lnTo>
                <a:lnTo>
                  <a:pt x="1660812" y="5764738"/>
                </a:lnTo>
                <a:lnTo>
                  <a:pt x="1655148" y="5790138"/>
                </a:lnTo>
                <a:lnTo>
                  <a:pt x="1652173" y="5790138"/>
                </a:lnTo>
                <a:lnTo>
                  <a:pt x="1646209" y="5815538"/>
                </a:lnTo>
                <a:lnTo>
                  <a:pt x="1639325" y="5828238"/>
                </a:lnTo>
                <a:lnTo>
                  <a:pt x="1632073" y="5840938"/>
                </a:lnTo>
                <a:lnTo>
                  <a:pt x="1625004" y="5853638"/>
                </a:lnTo>
                <a:lnTo>
                  <a:pt x="1610335" y="5879038"/>
                </a:lnTo>
                <a:lnTo>
                  <a:pt x="1597753" y="5917138"/>
                </a:lnTo>
                <a:lnTo>
                  <a:pt x="1586031" y="5942538"/>
                </a:lnTo>
                <a:lnTo>
                  <a:pt x="1573940" y="5980638"/>
                </a:lnTo>
                <a:lnTo>
                  <a:pt x="1560483" y="6018738"/>
                </a:lnTo>
                <a:lnTo>
                  <a:pt x="1545584" y="6044138"/>
                </a:lnTo>
                <a:lnTo>
                  <a:pt x="1528660" y="6082238"/>
                </a:lnTo>
                <a:lnTo>
                  <a:pt x="1509127" y="6107638"/>
                </a:lnTo>
                <a:lnTo>
                  <a:pt x="1492769" y="6133038"/>
                </a:lnTo>
                <a:lnTo>
                  <a:pt x="1479735" y="6171138"/>
                </a:lnTo>
                <a:lnTo>
                  <a:pt x="1469832" y="6209238"/>
                </a:lnTo>
                <a:lnTo>
                  <a:pt x="1463480" y="6232391"/>
                </a:lnTo>
                <a:lnTo>
                  <a:pt x="1468647" y="6234638"/>
                </a:lnTo>
                <a:lnTo>
                  <a:pt x="1470720" y="6234638"/>
                </a:lnTo>
                <a:lnTo>
                  <a:pt x="1482264" y="6196538"/>
                </a:lnTo>
                <a:lnTo>
                  <a:pt x="1495884" y="6171138"/>
                </a:lnTo>
                <a:lnTo>
                  <a:pt x="1512225" y="6133038"/>
                </a:lnTo>
                <a:lnTo>
                  <a:pt x="1531932" y="6094938"/>
                </a:lnTo>
                <a:lnTo>
                  <a:pt x="1538833" y="6082238"/>
                </a:lnTo>
                <a:lnTo>
                  <a:pt x="1544916" y="6069538"/>
                </a:lnTo>
                <a:lnTo>
                  <a:pt x="1556264" y="6044138"/>
                </a:lnTo>
                <a:lnTo>
                  <a:pt x="1564196" y="6031438"/>
                </a:lnTo>
                <a:lnTo>
                  <a:pt x="1572017" y="6018738"/>
                </a:lnTo>
                <a:lnTo>
                  <a:pt x="1579571" y="5993338"/>
                </a:lnTo>
                <a:lnTo>
                  <a:pt x="1586706" y="5980638"/>
                </a:lnTo>
                <a:lnTo>
                  <a:pt x="1599821" y="5942538"/>
                </a:lnTo>
                <a:lnTo>
                  <a:pt x="1612743" y="5904438"/>
                </a:lnTo>
                <a:lnTo>
                  <a:pt x="1626830" y="5879038"/>
                </a:lnTo>
                <a:lnTo>
                  <a:pt x="1643444" y="5840938"/>
                </a:lnTo>
                <a:lnTo>
                  <a:pt x="1654562" y="5828238"/>
                </a:lnTo>
                <a:lnTo>
                  <a:pt x="1664625" y="5802838"/>
                </a:lnTo>
                <a:lnTo>
                  <a:pt x="1673073" y="5777438"/>
                </a:lnTo>
                <a:lnTo>
                  <a:pt x="1679342" y="5764738"/>
                </a:lnTo>
                <a:lnTo>
                  <a:pt x="1680870" y="5752038"/>
                </a:lnTo>
                <a:lnTo>
                  <a:pt x="1672468" y="5752038"/>
                </a:lnTo>
                <a:lnTo>
                  <a:pt x="1660022" y="5739338"/>
                </a:lnTo>
                <a:lnTo>
                  <a:pt x="1635458" y="5739338"/>
                </a:lnTo>
                <a:lnTo>
                  <a:pt x="1623258" y="5726638"/>
                </a:lnTo>
                <a:lnTo>
                  <a:pt x="1593989" y="5713938"/>
                </a:lnTo>
                <a:close/>
              </a:path>
              <a:path w="2717165" h="11289665">
                <a:moveTo>
                  <a:pt x="2316010" y="6209238"/>
                </a:moveTo>
                <a:lnTo>
                  <a:pt x="2291707" y="6209238"/>
                </a:lnTo>
                <a:lnTo>
                  <a:pt x="2294079" y="6221938"/>
                </a:lnTo>
                <a:lnTo>
                  <a:pt x="2317538" y="6221938"/>
                </a:lnTo>
                <a:lnTo>
                  <a:pt x="2316010" y="6209238"/>
                </a:lnTo>
                <a:close/>
              </a:path>
              <a:path w="2717165" h="11289665">
                <a:moveTo>
                  <a:pt x="186690" y="6133038"/>
                </a:moveTo>
                <a:lnTo>
                  <a:pt x="163667" y="6133038"/>
                </a:lnTo>
                <a:lnTo>
                  <a:pt x="174797" y="6145738"/>
                </a:lnTo>
                <a:lnTo>
                  <a:pt x="179161" y="6145738"/>
                </a:lnTo>
                <a:lnTo>
                  <a:pt x="217364" y="6171138"/>
                </a:lnTo>
                <a:lnTo>
                  <a:pt x="255649" y="6209238"/>
                </a:lnTo>
                <a:lnTo>
                  <a:pt x="260013" y="6209238"/>
                </a:lnTo>
                <a:lnTo>
                  <a:pt x="261650" y="6196538"/>
                </a:lnTo>
                <a:lnTo>
                  <a:pt x="265032" y="6196538"/>
                </a:lnTo>
                <a:lnTo>
                  <a:pt x="268913" y="6183838"/>
                </a:lnTo>
                <a:lnTo>
                  <a:pt x="259359" y="6183838"/>
                </a:lnTo>
                <a:lnTo>
                  <a:pt x="186690" y="6133038"/>
                </a:lnTo>
                <a:close/>
              </a:path>
              <a:path w="2717165" h="11289665">
                <a:moveTo>
                  <a:pt x="1837882" y="6196538"/>
                </a:moveTo>
                <a:lnTo>
                  <a:pt x="1819878" y="6196538"/>
                </a:lnTo>
                <a:lnTo>
                  <a:pt x="1817369" y="6209238"/>
                </a:lnTo>
                <a:lnTo>
                  <a:pt x="1841046" y="6209238"/>
                </a:lnTo>
                <a:lnTo>
                  <a:pt x="1837882" y="6196538"/>
                </a:lnTo>
                <a:close/>
              </a:path>
              <a:path w="2717165" h="11289665">
                <a:moveTo>
                  <a:pt x="2303353" y="6196538"/>
                </a:moveTo>
                <a:lnTo>
                  <a:pt x="2298053" y="6196538"/>
                </a:lnTo>
                <a:lnTo>
                  <a:pt x="2293601" y="6209238"/>
                </a:lnTo>
                <a:lnTo>
                  <a:pt x="2307718" y="6209238"/>
                </a:lnTo>
                <a:lnTo>
                  <a:pt x="2303353" y="6196538"/>
                </a:lnTo>
                <a:close/>
              </a:path>
              <a:path w="2717165" h="11289665">
                <a:moveTo>
                  <a:pt x="2054032" y="6069538"/>
                </a:moveTo>
                <a:lnTo>
                  <a:pt x="2010899" y="6069538"/>
                </a:lnTo>
                <a:lnTo>
                  <a:pt x="1926544" y="6094938"/>
                </a:lnTo>
                <a:lnTo>
                  <a:pt x="1887200" y="6120338"/>
                </a:lnTo>
                <a:lnTo>
                  <a:pt x="1851057" y="6145738"/>
                </a:lnTo>
                <a:lnTo>
                  <a:pt x="1823588" y="6196538"/>
                </a:lnTo>
                <a:lnTo>
                  <a:pt x="1834172" y="6196538"/>
                </a:lnTo>
                <a:lnTo>
                  <a:pt x="1840962" y="6183838"/>
                </a:lnTo>
                <a:lnTo>
                  <a:pt x="1848397" y="6171138"/>
                </a:lnTo>
                <a:lnTo>
                  <a:pt x="1856467" y="6171138"/>
                </a:lnTo>
                <a:lnTo>
                  <a:pt x="1865160" y="6158438"/>
                </a:lnTo>
                <a:lnTo>
                  <a:pt x="1886982" y="6158438"/>
                </a:lnTo>
                <a:lnTo>
                  <a:pt x="1886655" y="6145738"/>
                </a:lnTo>
                <a:lnTo>
                  <a:pt x="1879017" y="6145738"/>
                </a:lnTo>
                <a:lnTo>
                  <a:pt x="1886343" y="6133038"/>
                </a:lnTo>
                <a:lnTo>
                  <a:pt x="1893924" y="6133038"/>
                </a:lnTo>
                <a:lnTo>
                  <a:pt x="1901772" y="6120338"/>
                </a:lnTo>
                <a:lnTo>
                  <a:pt x="1909896" y="6120338"/>
                </a:lnTo>
                <a:lnTo>
                  <a:pt x="1913824" y="6107638"/>
                </a:lnTo>
                <a:lnTo>
                  <a:pt x="1937174" y="6107638"/>
                </a:lnTo>
                <a:lnTo>
                  <a:pt x="1951138" y="6094938"/>
                </a:lnTo>
                <a:lnTo>
                  <a:pt x="1979722" y="6094938"/>
                </a:lnTo>
                <a:lnTo>
                  <a:pt x="1994239" y="6082238"/>
                </a:lnTo>
                <a:lnTo>
                  <a:pt x="2096552" y="6082238"/>
                </a:lnTo>
                <a:lnTo>
                  <a:pt x="2054032" y="6069538"/>
                </a:lnTo>
                <a:close/>
              </a:path>
              <a:path w="2717165" h="11289665">
                <a:moveTo>
                  <a:pt x="2344310" y="6171138"/>
                </a:moveTo>
                <a:lnTo>
                  <a:pt x="2313487" y="6171138"/>
                </a:lnTo>
                <a:lnTo>
                  <a:pt x="2328243" y="6183838"/>
                </a:lnTo>
                <a:lnTo>
                  <a:pt x="2339797" y="6196538"/>
                </a:lnTo>
                <a:lnTo>
                  <a:pt x="2353654" y="6196538"/>
                </a:lnTo>
                <a:lnTo>
                  <a:pt x="2353327" y="6183838"/>
                </a:lnTo>
                <a:lnTo>
                  <a:pt x="2352563" y="6183838"/>
                </a:lnTo>
                <a:lnTo>
                  <a:pt x="2344310" y="6171138"/>
                </a:lnTo>
                <a:close/>
              </a:path>
              <a:path w="2717165" h="11289665">
                <a:moveTo>
                  <a:pt x="276707" y="6158438"/>
                </a:moveTo>
                <a:lnTo>
                  <a:pt x="252514" y="6158438"/>
                </a:lnTo>
                <a:lnTo>
                  <a:pt x="262632" y="6171138"/>
                </a:lnTo>
                <a:lnTo>
                  <a:pt x="263614" y="6171138"/>
                </a:lnTo>
                <a:lnTo>
                  <a:pt x="261323" y="6183838"/>
                </a:lnTo>
                <a:lnTo>
                  <a:pt x="272998" y="6183838"/>
                </a:lnTo>
                <a:lnTo>
                  <a:pt x="276019" y="6171138"/>
                </a:lnTo>
                <a:lnTo>
                  <a:pt x="276707" y="6158438"/>
                </a:lnTo>
                <a:close/>
              </a:path>
              <a:path w="2717165" h="11289665">
                <a:moveTo>
                  <a:pt x="598852" y="6158438"/>
                </a:moveTo>
                <a:lnTo>
                  <a:pt x="580081" y="6158438"/>
                </a:lnTo>
                <a:lnTo>
                  <a:pt x="589354" y="6171138"/>
                </a:lnTo>
                <a:lnTo>
                  <a:pt x="598852" y="6158438"/>
                </a:lnTo>
                <a:close/>
              </a:path>
              <a:path w="2717165" h="11289665">
                <a:moveTo>
                  <a:pt x="1286757" y="5891738"/>
                </a:moveTo>
                <a:lnTo>
                  <a:pt x="1282077" y="5891738"/>
                </a:lnTo>
                <a:lnTo>
                  <a:pt x="1277142" y="5904438"/>
                </a:lnTo>
                <a:lnTo>
                  <a:pt x="1273822" y="5904438"/>
                </a:lnTo>
                <a:lnTo>
                  <a:pt x="1273991" y="5917138"/>
                </a:lnTo>
                <a:lnTo>
                  <a:pt x="1287202" y="5942538"/>
                </a:lnTo>
                <a:lnTo>
                  <a:pt x="1300628" y="5980638"/>
                </a:lnTo>
                <a:lnTo>
                  <a:pt x="1314238" y="6006038"/>
                </a:lnTo>
                <a:lnTo>
                  <a:pt x="1328001" y="6044138"/>
                </a:lnTo>
                <a:lnTo>
                  <a:pt x="1342174" y="6069538"/>
                </a:lnTo>
                <a:lnTo>
                  <a:pt x="1356848" y="6107638"/>
                </a:lnTo>
                <a:lnTo>
                  <a:pt x="1373220" y="6133038"/>
                </a:lnTo>
                <a:lnTo>
                  <a:pt x="1392487" y="6171138"/>
                </a:lnTo>
                <a:lnTo>
                  <a:pt x="1397282" y="6171138"/>
                </a:lnTo>
                <a:lnTo>
                  <a:pt x="1401311" y="6158438"/>
                </a:lnTo>
                <a:lnTo>
                  <a:pt x="1403764" y="6158438"/>
                </a:lnTo>
                <a:lnTo>
                  <a:pt x="1403834" y="6145738"/>
                </a:lnTo>
                <a:lnTo>
                  <a:pt x="1392025" y="6120338"/>
                </a:lnTo>
                <a:lnTo>
                  <a:pt x="1377688" y="6094938"/>
                </a:lnTo>
                <a:lnTo>
                  <a:pt x="1362268" y="6056838"/>
                </a:lnTo>
                <a:lnTo>
                  <a:pt x="1347205" y="6031438"/>
                </a:lnTo>
                <a:lnTo>
                  <a:pt x="1331945" y="5993338"/>
                </a:lnTo>
                <a:lnTo>
                  <a:pt x="1316858" y="5967938"/>
                </a:lnTo>
                <a:lnTo>
                  <a:pt x="1286757" y="5891738"/>
                </a:lnTo>
                <a:close/>
              </a:path>
              <a:path w="2717165" h="11289665">
                <a:moveTo>
                  <a:pt x="1887309" y="6158438"/>
                </a:moveTo>
                <a:lnTo>
                  <a:pt x="1869415" y="6158438"/>
                </a:lnTo>
                <a:lnTo>
                  <a:pt x="1875416" y="6171138"/>
                </a:lnTo>
                <a:lnTo>
                  <a:pt x="1885564" y="6171138"/>
                </a:lnTo>
                <a:lnTo>
                  <a:pt x="1887309" y="6158438"/>
                </a:lnTo>
                <a:close/>
              </a:path>
              <a:path w="2717165" h="11289665">
                <a:moveTo>
                  <a:pt x="2216937" y="6158438"/>
                </a:moveTo>
                <a:lnTo>
                  <a:pt x="2200734" y="6158438"/>
                </a:lnTo>
                <a:lnTo>
                  <a:pt x="2206789" y="6171138"/>
                </a:lnTo>
                <a:lnTo>
                  <a:pt x="2217373" y="6171138"/>
                </a:lnTo>
                <a:lnTo>
                  <a:pt x="2216937" y="6158438"/>
                </a:lnTo>
                <a:close/>
              </a:path>
              <a:path w="2717165" h="11289665">
                <a:moveTo>
                  <a:pt x="2257635" y="6107638"/>
                </a:moveTo>
                <a:lnTo>
                  <a:pt x="2254362" y="6107638"/>
                </a:lnTo>
                <a:lnTo>
                  <a:pt x="2250613" y="6114765"/>
                </a:lnTo>
                <a:lnTo>
                  <a:pt x="2273078" y="6145738"/>
                </a:lnTo>
                <a:lnTo>
                  <a:pt x="2298138" y="6171138"/>
                </a:lnTo>
                <a:lnTo>
                  <a:pt x="2333427" y="6171138"/>
                </a:lnTo>
                <a:lnTo>
                  <a:pt x="2321338" y="6158438"/>
                </a:lnTo>
                <a:lnTo>
                  <a:pt x="2309464" y="6158438"/>
                </a:lnTo>
                <a:lnTo>
                  <a:pt x="2278762" y="6133038"/>
                </a:lnTo>
                <a:lnTo>
                  <a:pt x="2265749" y="6120338"/>
                </a:lnTo>
                <a:lnTo>
                  <a:pt x="2257635" y="6107638"/>
                </a:lnTo>
                <a:close/>
              </a:path>
              <a:path w="2717165" h="11289665">
                <a:moveTo>
                  <a:pt x="245829" y="6056838"/>
                </a:moveTo>
                <a:lnTo>
                  <a:pt x="235900" y="6056838"/>
                </a:lnTo>
                <a:lnTo>
                  <a:pt x="234173" y="6082238"/>
                </a:lnTo>
                <a:lnTo>
                  <a:pt x="229530" y="6094938"/>
                </a:lnTo>
                <a:lnTo>
                  <a:pt x="224008" y="6120338"/>
                </a:lnTo>
                <a:lnTo>
                  <a:pt x="219642" y="6133038"/>
                </a:lnTo>
                <a:lnTo>
                  <a:pt x="221933" y="6145738"/>
                </a:lnTo>
                <a:lnTo>
                  <a:pt x="232727" y="6145738"/>
                </a:lnTo>
                <a:lnTo>
                  <a:pt x="242733" y="6158438"/>
                </a:lnTo>
                <a:lnTo>
                  <a:pt x="272889" y="6158438"/>
                </a:lnTo>
                <a:lnTo>
                  <a:pt x="259877" y="6145738"/>
                </a:lnTo>
                <a:lnTo>
                  <a:pt x="247111" y="6133038"/>
                </a:lnTo>
                <a:lnTo>
                  <a:pt x="238396" y="6120338"/>
                </a:lnTo>
                <a:lnTo>
                  <a:pt x="237536" y="6107638"/>
                </a:lnTo>
                <a:lnTo>
                  <a:pt x="241812" y="6094938"/>
                </a:lnTo>
                <a:lnTo>
                  <a:pt x="245474" y="6082238"/>
                </a:lnTo>
                <a:lnTo>
                  <a:pt x="248031" y="6069538"/>
                </a:lnTo>
                <a:lnTo>
                  <a:pt x="239719" y="6069538"/>
                </a:lnTo>
                <a:lnTo>
                  <a:pt x="245829" y="6056838"/>
                </a:lnTo>
                <a:close/>
              </a:path>
              <a:path w="2717165" h="11289665">
                <a:moveTo>
                  <a:pt x="590077" y="6133038"/>
                </a:moveTo>
                <a:lnTo>
                  <a:pt x="574379" y="6133038"/>
                </a:lnTo>
                <a:lnTo>
                  <a:pt x="571387" y="6145738"/>
                </a:lnTo>
                <a:lnTo>
                  <a:pt x="573274" y="6158438"/>
                </a:lnTo>
                <a:lnTo>
                  <a:pt x="597169" y="6158438"/>
                </a:lnTo>
                <a:lnTo>
                  <a:pt x="598260" y="6145738"/>
                </a:lnTo>
                <a:lnTo>
                  <a:pt x="582548" y="6145738"/>
                </a:lnTo>
                <a:lnTo>
                  <a:pt x="590077" y="6133038"/>
                </a:lnTo>
                <a:close/>
              </a:path>
              <a:path w="2717165" h="11289665">
                <a:moveTo>
                  <a:pt x="611027" y="6133038"/>
                </a:moveTo>
                <a:lnTo>
                  <a:pt x="593896" y="6133038"/>
                </a:lnTo>
                <a:lnTo>
                  <a:pt x="597278" y="6145738"/>
                </a:lnTo>
                <a:lnTo>
                  <a:pt x="610808" y="6145738"/>
                </a:lnTo>
                <a:lnTo>
                  <a:pt x="607644" y="6158438"/>
                </a:lnTo>
                <a:lnTo>
                  <a:pt x="608994" y="6158438"/>
                </a:lnTo>
                <a:lnTo>
                  <a:pt x="610895" y="6145738"/>
                </a:lnTo>
                <a:lnTo>
                  <a:pt x="611027" y="6133038"/>
                </a:lnTo>
                <a:close/>
              </a:path>
              <a:path w="2717165" h="11289665">
                <a:moveTo>
                  <a:pt x="1683379" y="6044138"/>
                </a:moveTo>
                <a:lnTo>
                  <a:pt x="1643117" y="6044138"/>
                </a:lnTo>
                <a:lnTo>
                  <a:pt x="1649445" y="6056838"/>
                </a:lnTo>
                <a:lnTo>
                  <a:pt x="1667667" y="6056838"/>
                </a:lnTo>
                <a:lnTo>
                  <a:pt x="1660732" y="6082238"/>
                </a:lnTo>
                <a:lnTo>
                  <a:pt x="1655146" y="6107638"/>
                </a:lnTo>
                <a:lnTo>
                  <a:pt x="1651157" y="6120338"/>
                </a:lnTo>
                <a:lnTo>
                  <a:pt x="1649009" y="6145738"/>
                </a:lnTo>
                <a:lnTo>
                  <a:pt x="1648791" y="6145738"/>
                </a:lnTo>
                <a:lnTo>
                  <a:pt x="1650864" y="6158438"/>
                </a:lnTo>
                <a:lnTo>
                  <a:pt x="1658174" y="6158438"/>
                </a:lnTo>
                <a:lnTo>
                  <a:pt x="1661120" y="6145738"/>
                </a:lnTo>
                <a:lnTo>
                  <a:pt x="1676786" y="6120338"/>
                </a:lnTo>
                <a:lnTo>
                  <a:pt x="1661775" y="6120338"/>
                </a:lnTo>
                <a:lnTo>
                  <a:pt x="1666455" y="6107638"/>
                </a:lnTo>
                <a:lnTo>
                  <a:pt x="1671800" y="6082238"/>
                </a:lnTo>
                <a:lnTo>
                  <a:pt x="1677533" y="6069538"/>
                </a:lnTo>
                <a:lnTo>
                  <a:pt x="1683379" y="6044138"/>
                </a:lnTo>
                <a:close/>
              </a:path>
              <a:path w="2717165" h="11289665">
                <a:moveTo>
                  <a:pt x="2179293" y="6145738"/>
                </a:moveTo>
                <a:lnTo>
                  <a:pt x="2169364" y="6145738"/>
                </a:lnTo>
                <a:lnTo>
                  <a:pt x="2170564" y="6158438"/>
                </a:lnTo>
                <a:lnTo>
                  <a:pt x="2177329" y="6158438"/>
                </a:lnTo>
                <a:lnTo>
                  <a:pt x="2179293" y="6145738"/>
                </a:lnTo>
                <a:close/>
              </a:path>
              <a:path w="2717165" h="11289665">
                <a:moveTo>
                  <a:pt x="2096552" y="6082238"/>
                </a:moveTo>
                <a:lnTo>
                  <a:pt x="2030996" y="6082238"/>
                </a:lnTo>
                <a:lnTo>
                  <a:pt x="2043849" y="6094938"/>
                </a:lnTo>
                <a:lnTo>
                  <a:pt x="2092985" y="6094938"/>
                </a:lnTo>
                <a:lnTo>
                  <a:pt x="2104807" y="6107638"/>
                </a:lnTo>
                <a:lnTo>
                  <a:pt x="2114699" y="6107638"/>
                </a:lnTo>
                <a:lnTo>
                  <a:pt x="2113389" y="6120338"/>
                </a:lnTo>
                <a:lnTo>
                  <a:pt x="2150747" y="6120338"/>
                </a:lnTo>
                <a:lnTo>
                  <a:pt x="2161469" y="6133038"/>
                </a:lnTo>
                <a:lnTo>
                  <a:pt x="2171873" y="6145738"/>
                </a:lnTo>
                <a:lnTo>
                  <a:pt x="2188131" y="6145738"/>
                </a:lnTo>
                <a:lnTo>
                  <a:pt x="2194514" y="6158438"/>
                </a:lnTo>
                <a:lnTo>
                  <a:pt x="2211045" y="6158438"/>
                </a:lnTo>
                <a:lnTo>
                  <a:pt x="2175997" y="6120338"/>
                </a:lnTo>
                <a:lnTo>
                  <a:pt x="2137520" y="6107638"/>
                </a:lnTo>
                <a:lnTo>
                  <a:pt x="2096552" y="6082238"/>
                </a:lnTo>
                <a:close/>
              </a:path>
              <a:path w="2717165" h="11289665">
                <a:moveTo>
                  <a:pt x="2256435" y="6094938"/>
                </a:moveTo>
                <a:lnTo>
                  <a:pt x="2250543" y="6094938"/>
                </a:lnTo>
                <a:lnTo>
                  <a:pt x="2238694" y="6107638"/>
                </a:lnTo>
                <a:lnTo>
                  <a:pt x="2228748" y="6120338"/>
                </a:lnTo>
                <a:lnTo>
                  <a:pt x="2219825" y="6145738"/>
                </a:lnTo>
                <a:lnTo>
                  <a:pt x="2211045" y="6158438"/>
                </a:lnTo>
                <a:lnTo>
                  <a:pt x="2221410" y="6158438"/>
                </a:lnTo>
                <a:lnTo>
                  <a:pt x="2224465" y="6145738"/>
                </a:lnTo>
                <a:lnTo>
                  <a:pt x="2230357" y="6145738"/>
                </a:lnTo>
                <a:lnTo>
                  <a:pt x="2236118" y="6133038"/>
                </a:lnTo>
                <a:lnTo>
                  <a:pt x="2241746" y="6120338"/>
                </a:lnTo>
                <a:lnTo>
                  <a:pt x="2247681" y="6120338"/>
                </a:lnTo>
                <a:lnTo>
                  <a:pt x="2250613" y="6114765"/>
                </a:lnTo>
                <a:lnTo>
                  <a:pt x="2247270" y="6107638"/>
                </a:lnTo>
                <a:lnTo>
                  <a:pt x="2257635" y="6107638"/>
                </a:lnTo>
                <a:lnTo>
                  <a:pt x="2256435" y="6094938"/>
                </a:lnTo>
                <a:close/>
              </a:path>
              <a:path w="2717165" h="11289665">
                <a:moveTo>
                  <a:pt x="176447" y="6120338"/>
                </a:moveTo>
                <a:lnTo>
                  <a:pt x="146973" y="6120338"/>
                </a:lnTo>
                <a:lnTo>
                  <a:pt x="147519" y="6133038"/>
                </a:lnTo>
                <a:lnTo>
                  <a:pt x="181594" y="6133038"/>
                </a:lnTo>
                <a:lnTo>
                  <a:pt x="176447" y="6120338"/>
                </a:lnTo>
                <a:close/>
              </a:path>
              <a:path w="2717165" h="11289665">
                <a:moveTo>
                  <a:pt x="604016" y="6120338"/>
                </a:moveTo>
                <a:lnTo>
                  <a:pt x="589968" y="6120338"/>
                </a:lnTo>
                <a:lnTo>
                  <a:pt x="580992" y="6133038"/>
                </a:lnTo>
                <a:lnTo>
                  <a:pt x="608534" y="6133038"/>
                </a:lnTo>
                <a:lnTo>
                  <a:pt x="604016" y="6120338"/>
                </a:lnTo>
                <a:close/>
              </a:path>
              <a:path w="2717165" h="11289665">
                <a:moveTo>
                  <a:pt x="1943526" y="6120338"/>
                </a:moveTo>
                <a:lnTo>
                  <a:pt x="1928008" y="6120338"/>
                </a:lnTo>
                <a:lnTo>
                  <a:pt x="1930409" y="6133038"/>
                </a:lnTo>
                <a:lnTo>
                  <a:pt x="1942738" y="6133038"/>
                </a:lnTo>
                <a:lnTo>
                  <a:pt x="1943526" y="6120338"/>
                </a:lnTo>
                <a:close/>
              </a:path>
              <a:path w="2717165" h="11289665">
                <a:moveTo>
                  <a:pt x="2122664" y="6120338"/>
                </a:moveTo>
                <a:lnTo>
                  <a:pt x="2111316" y="6120338"/>
                </a:lnTo>
                <a:lnTo>
                  <a:pt x="2113280" y="6133038"/>
                </a:lnTo>
                <a:lnTo>
                  <a:pt x="2122664" y="6120338"/>
                </a:lnTo>
                <a:close/>
              </a:path>
              <a:path w="2717165" h="11289665">
                <a:moveTo>
                  <a:pt x="159958" y="6107638"/>
                </a:moveTo>
                <a:lnTo>
                  <a:pt x="127333" y="6107638"/>
                </a:lnTo>
                <a:lnTo>
                  <a:pt x="129406" y="6120338"/>
                </a:lnTo>
                <a:lnTo>
                  <a:pt x="160940" y="6120338"/>
                </a:lnTo>
                <a:lnTo>
                  <a:pt x="159958" y="6107638"/>
                </a:lnTo>
                <a:close/>
              </a:path>
              <a:path w="2717165" h="11289665">
                <a:moveTo>
                  <a:pt x="187714" y="6108614"/>
                </a:moveTo>
                <a:lnTo>
                  <a:pt x="189527" y="6120338"/>
                </a:lnTo>
                <a:lnTo>
                  <a:pt x="191868" y="6117989"/>
                </a:lnTo>
                <a:lnTo>
                  <a:pt x="187714" y="6108614"/>
                </a:lnTo>
                <a:close/>
              </a:path>
              <a:path w="2717165" h="11289665">
                <a:moveTo>
                  <a:pt x="199820" y="6110011"/>
                </a:moveTo>
                <a:lnTo>
                  <a:pt x="191868" y="6117989"/>
                </a:lnTo>
                <a:lnTo>
                  <a:pt x="192909" y="6120338"/>
                </a:lnTo>
                <a:lnTo>
                  <a:pt x="197601" y="6120338"/>
                </a:lnTo>
                <a:lnTo>
                  <a:pt x="199820" y="6110011"/>
                </a:lnTo>
                <a:close/>
              </a:path>
              <a:path w="2717165" h="11289665">
                <a:moveTo>
                  <a:pt x="1105086" y="6107638"/>
                </a:moveTo>
                <a:lnTo>
                  <a:pt x="1097339" y="6107638"/>
                </a:lnTo>
                <a:lnTo>
                  <a:pt x="1102903" y="6120338"/>
                </a:lnTo>
                <a:lnTo>
                  <a:pt x="1105254" y="6110904"/>
                </a:lnTo>
                <a:lnTo>
                  <a:pt x="1105086" y="6107638"/>
                </a:lnTo>
                <a:close/>
              </a:path>
              <a:path w="2717165" h="11289665">
                <a:moveTo>
                  <a:pt x="1739547" y="5980638"/>
                </a:moveTo>
                <a:lnTo>
                  <a:pt x="1722550" y="5980638"/>
                </a:lnTo>
                <a:lnTo>
                  <a:pt x="1718111" y="5993338"/>
                </a:lnTo>
                <a:lnTo>
                  <a:pt x="1713794" y="6006038"/>
                </a:lnTo>
                <a:lnTo>
                  <a:pt x="1709355" y="6018738"/>
                </a:lnTo>
                <a:lnTo>
                  <a:pt x="1694243" y="6056838"/>
                </a:lnTo>
                <a:lnTo>
                  <a:pt x="1672816" y="6107638"/>
                </a:lnTo>
                <a:lnTo>
                  <a:pt x="1661775" y="6120338"/>
                </a:lnTo>
                <a:lnTo>
                  <a:pt x="1676786" y="6120338"/>
                </a:lnTo>
                <a:lnTo>
                  <a:pt x="1684619" y="6107638"/>
                </a:lnTo>
                <a:lnTo>
                  <a:pt x="1706306" y="6056838"/>
                </a:lnTo>
                <a:lnTo>
                  <a:pt x="1726623" y="6006038"/>
                </a:lnTo>
                <a:lnTo>
                  <a:pt x="1739547" y="5980638"/>
                </a:lnTo>
                <a:close/>
              </a:path>
              <a:path w="2717165" h="11289665">
                <a:moveTo>
                  <a:pt x="1940314" y="6107638"/>
                </a:moveTo>
                <a:lnTo>
                  <a:pt x="1921898" y="6107638"/>
                </a:lnTo>
                <a:lnTo>
                  <a:pt x="1925171" y="6120338"/>
                </a:lnTo>
                <a:lnTo>
                  <a:pt x="1942575" y="6120338"/>
                </a:lnTo>
                <a:lnTo>
                  <a:pt x="1940314" y="6107638"/>
                </a:lnTo>
                <a:close/>
              </a:path>
              <a:path w="2717165" h="11289665">
                <a:moveTo>
                  <a:pt x="202184" y="6107638"/>
                </a:moveTo>
                <a:lnTo>
                  <a:pt x="200329" y="6107638"/>
                </a:lnTo>
                <a:lnTo>
                  <a:pt x="199820" y="6110011"/>
                </a:lnTo>
                <a:lnTo>
                  <a:pt x="202184" y="6107638"/>
                </a:lnTo>
                <a:close/>
              </a:path>
              <a:path w="2717165" h="11289665">
                <a:moveTo>
                  <a:pt x="187563" y="6107638"/>
                </a:moveTo>
                <a:lnTo>
                  <a:pt x="187282" y="6107638"/>
                </a:lnTo>
                <a:lnTo>
                  <a:pt x="187714" y="6108614"/>
                </a:lnTo>
                <a:lnTo>
                  <a:pt x="187563" y="6107638"/>
                </a:lnTo>
                <a:close/>
              </a:path>
              <a:path w="2717165" h="11289665">
                <a:moveTo>
                  <a:pt x="141954" y="6094938"/>
                </a:moveTo>
                <a:lnTo>
                  <a:pt x="112385" y="6094938"/>
                </a:lnTo>
                <a:lnTo>
                  <a:pt x="112385" y="6107638"/>
                </a:lnTo>
                <a:lnTo>
                  <a:pt x="143264" y="6107638"/>
                </a:lnTo>
                <a:lnTo>
                  <a:pt x="141954" y="6094938"/>
                </a:lnTo>
                <a:close/>
              </a:path>
              <a:path w="2717165" h="11289665">
                <a:moveTo>
                  <a:pt x="187696" y="6094938"/>
                </a:moveTo>
                <a:lnTo>
                  <a:pt x="167377" y="6094938"/>
                </a:lnTo>
                <a:lnTo>
                  <a:pt x="168905" y="6107638"/>
                </a:lnTo>
                <a:lnTo>
                  <a:pt x="187781" y="6107638"/>
                </a:lnTo>
                <a:lnTo>
                  <a:pt x="187696" y="6094938"/>
                </a:lnTo>
                <a:close/>
              </a:path>
              <a:path w="2717165" h="11289665">
                <a:moveTo>
                  <a:pt x="193673" y="6094938"/>
                </a:moveTo>
                <a:lnTo>
                  <a:pt x="190727" y="6094938"/>
                </a:lnTo>
                <a:lnTo>
                  <a:pt x="198583" y="6107638"/>
                </a:lnTo>
                <a:lnTo>
                  <a:pt x="200329" y="6107638"/>
                </a:lnTo>
                <a:lnTo>
                  <a:pt x="193673" y="6094938"/>
                </a:lnTo>
                <a:close/>
              </a:path>
              <a:path w="2717165" h="11289665">
                <a:moveTo>
                  <a:pt x="202577" y="6100865"/>
                </a:moveTo>
                <a:lnTo>
                  <a:pt x="202402" y="6107638"/>
                </a:lnTo>
                <a:lnTo>
                  <a:pt x="204148" y="6107638"/>
                </a:lnTo>
                <a:lnTo>
                  <a:pt x="202577" y="6100865"/>
                </a:lnTo>
                <a:close/>
              </a:path>
              <a:path w="2717165" h="11289665">
                <a:moveTo>
                  <a:pt x="582548" y="6082238"/>
                </a:moveTo>
                <a:lnTo>
                  <a:pt x="539938" y="6082238"/>
                </a:lnTo>
                <a:lnTo>
                  <a:pt x="529083" y="6094938"/>
                </a:lnTo>
                <a:lnTo>
                  <a:pt x="525483" y="6107638"/>
                </a:lnTo>
                <a:lnTo>
                  <a:pt x="540540" y="6107638"/>
                </a:lnTo>
                <a:lnTo>
                  <a:pt x="544905" y="6094938"/>
                </a:lnTo>
                <a:lnTo>
                  <a:pt x="617969" y="6094938"/>
                </a:lnTo>
                <a:lnTo>
                  <a:pt x="582548" y="6082238"/>
                </a:lnTo>
                <a:close/>
              </a:path>
              <a:path w="2717165" h="11289665">
                <a:moveTo>
                  <a:pt x="1348341" y="5551674"/>
                </a:moveTo>
                <a:lnTo>
                  <a:pt x="1333075" y="5574238"/>
                </a:lnTo>
                <a:lnTo>
                  <a:pt x="1317445" y="5612338"/>
                </a:lnTo>
                <a:lnTo>
                  <a:pt x="1303001" y="5637738"/>
                </a:lnTo>
                <a:lnTo>
                  <a:pt x="1289376" y="5675838"/>
                </a:lnTo>
                <a:lnTo>
                  <a:pt x="1280111" y="5701238"/>
                </a:lnTo>
                <a:lnTo>
                  <a:pt x="1270909" y="5713938"/>
                </a:lnTo>
                <a:lnTo>
                  <a:pt x="1261665" y="5739338"/>
                </a:lnTo>
                <a:lnTo>
                  <a:pt x="1252278" y="5764738"/>
                </a:lnTo>
                <a:lnTo>
                  <a:pt x="1230726" y="5815538"/>
                </a:lnTo>
                <a:lnTo>
                  <a:pt x="1207750" y="5866338"/>
                </a:lnTo>
                <a:lnTo>
                  <a:pt x="1184144" y="5904438"/>
                </a:lnTo>
                <a:lnTo>
                  <a:pt x="1160703" y="5955238"/>
                </a:lnTo>
                <a:lnTo>
                  <a:pt x="1138219" y="6006038"/>
                </a:lnTo>
                <a:lnTo>
                  <a:pt x="1117488" y="6056838"/>
                </a:lnTo>
                <a:lnTo>
                  <a:pt x="1099303" y="6107638"/>
                </a:lnTo>
                <a:lnTo>
                  <a:pt x="1108141" y="6107638"/>
                </a:lnTo>
                <a:lnTo>
                  <a:pt x="1110741" y="6100702"/>
                </a:lnTo>
                <a:lnTo>
                  <a:pt x="1111632" y="6094938"/>
                </a:lnTo>
                <a:lnTo>
                  <a:pt x="1112902" y="6094938"/>
                </a:lnTo>
                <a:lnTo>
                  <a:pt x="1127185" y="6056838"/>
                </a:lnTo>
                <a:lnTo>
                  <a:pt x="1148157" y="6006038"/>
                </a:lnTo>
                <a:lnTo>
                  <a:pt x="1170405" y="5967938"/>
                </a:lnTo>
                <a:lnTo>
                  <a:pt x="1193280" y="5917138"/>
                </a:lnTo>
                <a:lnTo>
                  <a:pt x="1216130" y="5879038"/>
                </a:lnTo>
                <a:lnTo>
                  <a:pt x="1238304" y="5828238"/>
                </a:lnTo>
                <a:lnTo>
                  <a:pt x="1259152" y="5777438"/>
                </a:lnTo>
                <a:lnTo>
                  <a:pt x="1271478" y="5752038"/>
                </a:lnTo>
                <a:lnTo>
                  <a:pt x="1283456" y="5726638"/>
                </a:lnTo>
                <a:lnTo>
                  <a:pt x="1295394" y="5688538"/>
                </a:lnTo>
                <a:lnTo>
                  <a:pt x="1307597" y="5663138"/>
                </a:lnTo>
                <a:lnTo>
                  <a:pt x="1318943" y="5637738"/>
                </a:lnTo>
                <a:lnTo>
                  <a:pt x="1331016" y="5612338"/>
                </a:lnTo>
                <a:lnTo>
                  <a:pt x="1344008" y="5586938"/>
                </a:lnTo>
                <a:lnTo>
                  <a:pt x="1355241" y="5566716"/>
                </a:lnTo>
                <a:lnTo>
                  <a:pt x="1346114" y="5561538"/>
                </a:lnTo>
                <a:lnTo>
                  <a:pt x="1346769" y="5561538"/>
                </a:lnTo>
                <a:lnTo>
                  <a:pt x="1348174" y="5553362"/>
                </a:lnTo>
                <a:lnTo>
                  <a:pt x="1348341" y="5551674"/>
                </a:lnTo>
                <a:close/>
              </a:path>
              <a:path w="2717165" h="11289665">
                <a:moveTo>
                  <a:pt x="2004496" y="6094938"/>
                </a:moveTo>
                <a:lnTo>
                  <a:pt x="1994130" y="6094938"/>
                </a:lnTo>
                <a:lnTo>
                  <a:pt x="1995003" y="6107638"/>
                </a:lnTo>
                <a:lnTo>
                  <a:pt x="2002423" y="6107638"/>
                </a:lnTo>
                <a:lnTo>
                  <a:pt x="2004496" y="6094938"/>
                </a:lnTo>
                <a:close/>
              </a:path>
              <a:path w="2717165" h="11289665">
                <a:moveTo>
                  <a:pt x="2067453" y="6094938"/>
                </a:moveTo>
                <a:lnTo>
                  <a:pt x="2054796" y="6094938"/>
                </a:lnTo>
                <a:lnTo>
                  <a:pt x="2055342" y="6107638"/>
                </a:lnTo>
                <a:lnTo>
                  <a:pt x="2065598" y="6107638"/>
                </a:lnTo>
                <a:lnTo>
                  <a:pt x="2067453" y="6094938"/>
                </a:lnTo>
                <a:close/>
              </a:path>
              <a:path w="2717165" h="11289665">
                <a:moveTo>
                  <a:pt x="207421" y="6069538"/>
                </a:moveTo>
                <a:lnTo>
                  <a:pt x="202888" y="6069538"/>
                </a:lnTo>
                <a:lnTo>
                  <a:pt x="196251" y="6082238"/>
                </a:lnTo>
                <a:lnTo>
                  <a:pt x="188057" y="6082238"/>
                </a:lnTo>
                <a:lnTo>
                  <a:pt x="187692" y="6090693"/>
                </a:lnTo>
                <a:lnTo>
                  <a:pt x="193673" y="6094938"/>
                </a:lnTo>
                <a:lnTo>
                  <a:pt x="201202" y="6094938"/>
                </a:lnTo>
                <a:lnTo>
                  <a:pt x="202577" y="6100865"/>
                </a:lnTo>
                <a:lnTo>
                  <a:pt x="202730" y="6094938"/>
                </a:lnTo>
                <a:lnTo>
                  <a:pt x="201420" y="6082238"/>
                </a:lnTo>
                <a:lnTo>
                  <a:pt x="207421" y="6069538"/>
                </a:lnTo>
                <a:close/>
              </a:path>
              <a:path w="2717165" h="11289665">
                <a:moveTo>
                  <a:pt x="1112902" y="6094938"/>
                </a:moveTo>
                <a:lnTo>
                  <a:pt x="1111632" y="6094938"/>
                </a:lnTo>
                <a:lnTo>
                  <a:pt x="1112031" y="6097260"/>
                </a:lnTo>
                <a:lnTo>
                  <a:pt x="1112902" y="6094938"/>
                </a:lnTo>
                <a:close/>
              </a:path>
              <a:path w="2717165" h="11289665">
                <a:moveTo>
                  <a:pt x="125369" y="6082238"/>
                </a:moveTo>
                <a:lnTo>
                  <a:pt x="113585" y="6082238"/>
                </a:lnTo>
                <a:lnTo>
                  <a:pt x="112494" y="6094938"/>
                </a:lnTo>
                <a:lnTo>
                  <a:pt x="125151" y="6094938"/>
                </a:lnTo>
                <a:lnTo>
                  <a:pt x="125369" y="6082238"/>
                </a:lnTo>
                <a:close/>
              </a:path>
              <a:path w="2717165" h="11289665">
                <a:moveTo>
                  <a:pt x="175779" y="6082238"/>
                </a:moveTo>
                <a:lnTo>
                  <a:pt x="156139" y="6082238"/>
                </a:lnTo>
                <a:lnTo>
                  <a:pt x="156357" y="6094938"/>
                </a:lnTo>
                <a:lnTo>
                  <a:pt x="187508" y="6094938"/>
                </a:lnTo>
                <a:lnTo>
                  <a:pt x="187692" y="6090693"/>
                </a:lnTo>
                <a:lnTo>
                  <a:pt x="175779" y="6082238"/>
                </a:lnTo>
                <a:close/>
              </a:path>
              <a:path w="2717165" h="11289665">
                <a:moveTo>
                  <a:pt x="1162214" y="6082238"/>
                </a:moveTo>
                <a:lnTo>
                  <a:pt x="1134873" y="6082238"/>
                </a:lnTo>
                <a:lnTo>
                  <a:pt x="1134764" y="6094938"/>
                </a:lnTo>
                <a:lnTo>
                  <a:pt x="1176622" y="6094938"/>
                </a:lnTo>
                <a:lnTo>
                  <a:pt x="1162214" y="6082238"/>
                </a:lnTo>
                <a:close/>
              </a:path>
              <a:path w="2717165" h="11289665">
                <a:moveTo>
                  <a:pt x="2005259" y="6082238"/>
                </a:moveTo>
                <a:lnTo>
                  <a:pt x="1994239" y="6082238"/>
                </a:lnTo>
                <a:lnTo>
                  <a:pt x="1994021" y="6094938"/>
                </a:lnTo>
                <a:lnTo>
                  <a:pt x="2004932" y="6094938"/>
                </a:lnTo>
                <a:lnTo>
                  <a:pt x="2005259" y="6082238"/>
                </a:lnTo>
                <a:close/>
              </a:path>
              <a:path w="2717165" h="11289665">
                <a:moveTo>
                  <a:pt x="127224" y="6069538"/>
                </a:moveTo>
                <a:lnTo>
                  <a:pt x="115549" y="6069538"/>
                </a:lnTo>
                <a:lnTo>
                  <a:pt x="115331" y="6082238"/>
                </a:lnTo>
                <a:lnTo>
                  <a:pt x="127115" y="6082238"/>
                </a:lnTo>
                <a:lnTo>
                  <a:pt x="127224" y="6069538"/>
                </a:lnTo>
                <a:close/>
              </a:path>
              <a:path w="2717165" h="11289665">
                <a:moveTo>
                  <a:pt x="165959" y="6069538"/>
                </a:moveTo>
                <a:lnTo>
                  <a:pt x="149592" y="6069538"/>
                </a:lnTo>
                <a:lnTo>
                  <a:pt x="149592" y="6082238"/>
                </a:lnTo>
                <a:lnTo>
                  <a:pt x="171196" y="6082238"/>
                </a:lnTo>
                <a:lnTo>
                  <a:pt x="165959" y="6069538"/>
                </a:lnTo>
                <a:close/>
              </a:path>
              <a:path w="2717165" h="11289665">
                <a:moveTo>
                  <a:pt x="193358" y="6069538"/>
                </a:moveTo>
                <a:lnTo>
                  <a:pt x="171305" y="6069538"/>
                </a:lnTo>
                <a:lnTo>
                  <a:pt x="182435" y="6082238"/>
                </a:lnTo>
                <a:lnTo>
                  <a:pt x="190182" y="6082238"/>
                </a:lnTo>
                <a:lnTo>
                  <a:pt x="193358" y="6069538"/>
                </a:lnTo>
                <a:close/>
              </a:path>
              <a:path w="2717165" h="11289665">
                <a:moveTo>
                  <a:pt x="1391286" y="5612338"/>
                </a:moveTo>
                <a:lnTo>
                  <a:pt x="1351300" y="5612338"/>
                </a:lnTo>
                <a:lnTo>
                  <a:pt x="1347451" y="5625038"/>
                </a:lnTo>
                <a:lnTo>
                  <a:pt x="1343806" y="5637738"/>
                </a:lnTo>
                <a:lnTo>
                  <a:pt x="1340222" y="5650438"/>
                </a:lnTo>
                <a:lnTo>
                  <a:pt x="1335857" y="5650438"/>
                </a:lnTo>
                <a:lnTo>
                  <a:pt x="1333457" y="5663138"/>
                </a:lnTo>
                <a:lnTo>
                  <a:pt x="1325862" y="5675838"/>
                </a:lnTo>
                <a:lnTo>
                  <a:pt x="1317540" y="5688538"/>
                </a:lnTo>
                <a:lnTo>
                  <a:pt x="1309076" y="5713938"/>
                </a:lnTo>
                <a:lnTo>
                  <a:pt x="1301051" y="5726638"/>
                </a:lnTo>
                <a:lnTo>
                  <a:pt x="1286452" y="5752038"/>
                </a:lnTo>
                <a:lnTo>
                  <a:pt x="1258318" y="5815538"/>
                </a:lnTo>
                <a:lnTo>
                  <a:pt x="1243658" y="5853638"/>
                </a:lnTo>
                <a:lnTo>
                  <a:pt x="1229134" y="5879038"/>
                </a:lnTo>
                <a:lnTo>
                  <a:pt x="1214866" y="5904438"/>
                </a:lnTo>
                <a:lnTo>
                  <a:pt x="1200864" y="5942538"/>
                </a:lnTo>
                <a:lnTo>
                  <a:pt x="1187138" y="5967938"/>
                </a:lnTo>
                <a:lnTo>
                  <a:pt x="1173741" y="5993338"/>
                </a:lnTo>
                <a:lnTo>
                  <a:pt x="1159996" y="6031438"/>
                </a:lnTo>
                <a:lnTo>
                  <a:pt x="1147274" y="6056838"/>
                </a:lnTo>
                <a:lnTo>
                  <a:pt x="1136946" y="6082238"/>
                </a:lnTo>
                <a:lnTo>
                  <a:pt x="1147203" y="6082238"/>
                </a:lnTo>
                <a:lnTo>
                  <a:pt x="1159163" y="6056838"/>
                </a:lnTo>
                <a:lnTo>
                  <a:pt x="1171767" y="6031438"/>
                </a:lnTo>
                <a:lnTo>
                  <a:pt x="1184473" y="6006038"/>
                </a:lnTo>
                <a:lnTo>
                  <a:pt x="1196740" y="5980638"/>
                </a:lnTo>
                <a:lnTo>
                  <a:pt x="1210421" y="5942538"/>
                </a:lnTo>
                <a:lnTo>
                  <a:pt x="1224359" y="5917138"/>
                </a:lnTo>
                <a:lnTo>
                  <a:pt x="1238644" y="5891738"/>
                </a:lnTo>
                <a:lnTo>
                  <a:pt x="1253369" y="5853638"/>
                </a:lnTo>
                <a:lnTo>
                  <a:pt x="1267275" y="5828238"/>
                </a:lnTo>
                <a:lnTo>
                  <a:pt x="1280497" y="5802838"/>
                </a:lnTo>
                <a:lnTo>
                  <a:pt x="1293493" y="5764738"/>
                </a:lnTo>
                <a:lnTo>
                  <a:pt x="1306725" y="5739338"/>
                </a:lnTo>
                <a:lnTo>
                  <a:pt x="1314345" y="5726638"/>
                </a:lnTo>
                <a:lnTo>
                  <a:pt x="1322355" y="5713938"/>
                </a:lnTo>
                <a:lnTo>
                  <a:pt x="1338803" y="5675838"/>
                </a:lnTo>
                <a:lnTo>
                  <a:pt x="1344020" y="5663138"/>
                </a:lnTo>
                <a:lnTo>
                  <a:pt x="1348705" y="5663138"/>
                </a:lnTo>
                <a:lnTo>
                  <a:pt x="1353104" y="5650438"/>
                </a:lnTo>
                <a:lnTo>
                  <a:pt x="1357462" y="5637738"/>
                </a:lnTo>
                <a:lnTo>
                  <a:pt x="1359317" y="5625038"/>
                </a:lnTo>
                <a:lnTo>
                  <a:pt x="1413296" y="5625038"/>
                </a:lnTo>
                <a:lnTo>
                  <a:pt x="1391286" y="5612338"/>
                </a:lnTo>
                <a:close/>
              </a:path>
              <a:path w="2717165" h="11289665">
                <a:moveTo>
                  <a:pt x="1413308" y="5942538"/>
                </a:moveTo>
                <a:lnTo>
                  <a:pt x="1408049" y="5942538"/>
                </a:lnTo>
                <a:lnTo>
                  <a:pt x="1404364" y="5955238"/>
                </a:lnTo>
                <a:lnTo>
                  <a:pt x="1404271" y="5967938"/>
                </a:lnTo>
                <a:lnTo>
                  <a:pt x="1415366" y="5993338"/>
                </a:lnTo>
                <a:lnTo>
                  <a:pt x="1426584" y="6031438"/>
                </a:lnTo>
                <a:lnTo>
                  <a:pt x="1439439" y="6056838"/>
                </a:lnTo>
                <a:lnTo>
                  <a:pt x="1455444" y="6082238"/>
                </a:lnTo>
                <a:lnTo>
                  <a:pt x="1463846" y="6082238"/>
                </a:lnTo>
                <a:lnTo>
                  <a:pt x="1455812" y="6044138"/>
                </a:lnTo>
                <a:lnTo>
                  <a:pt x="1444260" y="6006038"/>
                </a:lnTo>
                <a:lnTo>
                  <a:pt x="1418128" y="5955238"/>
                </a:lnTo>
                <a:lnTo>
                  <a:pt x="1413308" y="5942538"/>
                </a:lnTo>
                <a:close/>
              </a:path>
              <a:path w="2717165" h="11289665">
                <a:moveTo>
                  <a:pt x="129406" y="6056838"/>
                </a:moveTo>
                <a:lnTo>
                  <a:pt x="117513" y="6056838"/>
                </a:lnTo>
                <a:lnTo>
                  <a:pt x="117404" y="6069538"/>
                </a:lnTo>
                <a:lnTo>
                  <a:pt x="129297" y="6069538"/>
                </a:lnTo>
                <a:lnTo>
                  <a:pt x="129406" y="6056838"/>
                </a:lnTo>
                <a:close/>
              </a:path>
              <a:path w="2717165" h="11289665">
                <a:moveTo>
                  <a:pt x="201306" y="6056838"/>
                </a:moveTo>
                <a:lnTo>
                  <a:pt x="151774" y="6056838"/>
                </a:lnTo>
                <a:lnTo>
                  <a:pt x="151556" y="6069538"/>
                </a:lnTo>
                <a:lnTo>
                  <a:pt x="197097" y="6069538"/>
                </a:lnTo>
                <a:lnTo>
                  <a:pt x="201306" y="6056838"/>
                </a:lnTo>
                <a:close/>
              </a:path>
              <a:path w="2717165" h="11289665">
                <a:moveTo>
                  <a:pt x="215387" y="6056838"/>
                </a:moveTo>
                <a:lnTo>
                  <a:pt x="205894" y="6056838"/>
                </a:lnTo>
                <a:lnTo>
                  <a:pt x="209167" y="6069538"/>
                </a:lnTo>
                <a:lnTo>
                  <a:pt x="215714" y="6069538"/>
                </a:lnTo>
                <a:lnTo>
                  <a:pt x="215387" y="6056838"/>
                </a:lnTo>
                <a:close/>
              </a:path>
              <a:path w="2717165" h="11289665">
                <a:moveTo>
                  <a:pt x="307368" y="6056838"/>
                </a:moveTo>
                <a:lnTo>
                  <a:pt x="248993" y="6056838"/>
                </a:lnTo>
                <a:lnTo>
                  <a:pt x="248031" y="6069538"/>
                </a:lnTo>
                <a:lnTo>
                  <a:pt x="299104" y="6069538"/>
                </a:lnTo>
                <a:lnTo>
                  <a:pt x="307368" y="6056838"/>
                </a:lnTo>
                <a:close/>
              </a:path>
              <a:path w="2717165" h="11289665">
                <a:moveTo>
                  <a:pt x="1251296" y="5980638"/>
                </a:moveTo>
                <a:lnTo>
                  <a:pt x="1243426" y="5980638"/>
                </a:lnTo>
                <a:lnTo>
                  <a:pt x="1241000" y="5993338"/>
                </a:lnTo>
                <a:lnTo>
                  <a:pt x="1241366" y="5993338"/>
                </a:lnTo>
                <a:lnTo>
                  <a:pt x="1249001" y="6018738"/>
                </a:lnTo>
                <a:lnTo>
                  <a:pt x="1256451" y="6031438"/>
                </a:lnTo>
                <a:lnTo>
                  <a:pt x="1264597" y="6044138"/>
                </a:lnTo>
                <a:lnTo>
                  <a:pt x="1274318" y="6056838"/>
                </a:lnTo>
                <a:lnTo>
                  <a:pt x="1278112" y="6069538"/>
                </a:lnTo>
                <a:lnTo>
                  <a:pt x="1281261" y="6056838"/>
                </a:lnTo>
                <a:lnTo>
                  <a:pt x="1283375" y="6056838"/>
                </a:lnTo>
                <a:lnTo>
                  <a:pt x="1277380" y="6031438"/>
                </a:lnTo>
                <a:lnTo>
                  <a:pt x="1269545" y="6018738"/>
                </a:lnTo>
                <a:lnTo>
                  <a:pt x="1260604" y="5993338"/>
                </a:lnTo>
                <a:lnTo>
                  <a:pt x="1251296" y="5980638"/>
                </a:lnTo>
                <a:close/>
              </a:path>
              <a:path w="2717165" h="11289665">
                <a:moveTo>
                  <a:pt x="1577281" y="6059176"/>
                </a:moveTo>
                <a:lnTo>
                  <a:pt x="1578413" y="6069538"/>
                </a:lnTo>
                <a:lnTo>
                  <a:pt x="1583869" y="6069538"/>
                </a:lnTo>
                <a:lnTo>
                  <a:pt x="1577281" y="6059176"/>
                </a:lnTo>
                <a:close/>
              </a:path>
              <a:path w="2717165" h="11289665">
                <a:moveTo>
                  <a:pt x="1605255" y="6044138"/>
                </a:moveTo>
                <a:lnTo>
                  <a:pt x="1595762" y="6044138"/>
                </a:lnTo>
                <a:lnTo>
                  <a:pt x="1594780" y="6056838"/>
                </a:lnTo>
                <a:lnTo>
                  <a:pt x="1587142" y="6056838"/>
                </a:lnTo>
                <a:lnTo>
                  <a:pt x="1583869" y="6069538"/>
                </a:lnTo>
                <a:lnTo>
                  <a:pt x="1597440" y="6069538"/>
                </a:lnTo>
                <a:lnTo>
                  <a:pt x="1604206" y="6056838"/>
                </a:lnTo>
                <a:lnTo>
                  <a:pt x="1605255" y="6044138"/>
                </a:lnTo>
                <a:close/>
              </a:path>
              <a:path w="2717165" h="11289665">
                <a:moveTo>
                  <a:pt x="1577026" y="6056838"/>
                </a:moveTo>
                <a:lnTo>
                  <a:pt x="1575795" y="6056838"/>
                </a:lnTo>
                <a:lnTo>
                  <a:pt x="1577281" y="6059176"/>
                </a:lnTo>
                <a:lnTo>
                  <a:pt x="1577026" y="6056838"/>
                </a:lnTo>
                <a:close/>
              </a:path>
              <a:path w="2717165" h="11289665">
                <a:moveTo>
                  <a:pt x="131261" y="6044138"/>
                </a:moveTo>
                <a:lnTo>
                  <a:pt x="119150" y="6044138"/>
                </a:lnTo>
                <a:lnTo>
                  <a:pt x="118713" y="6056838"/>
                </a:lnTo>
                <a:lnTo>
                  <a:pt x="131043" y="6056838"/>
                </a:lnTo>
                <a:lnTo>
                  <a:pt x="131261" y="6044138"/>
                </a:lnTo>
                <a:close/>
              </a:path>
              <a:path w="2717165" h="11289665">
                <a:moveTo>
                  <a:pt x="212113" y="6044138"/>
                </a:moveTo>
                <a:lnTo>
                  <a:pt x="207640" y="6056838"/>
                </a:lnTo>
                <a:lnTo>
                  <a:pt x="215059" y="6056838"/>
                </a:lnTo>
                <a:lnTo>
                  <a:pt x="212113" y="6044138"/>
                </a:lnTo>
                <a:close/>
              </a:path>
              <a:path w="2717165" h="11289665">
                <a:moveTo>
                  <a:pt x="299075" y="6044138"/>
                </a:moveTo>
                <a:lnTo>
                  <a:pt x="237645" y="6044138"/>
                </a:lnTo>
                <a:lnTo>
                  <a:pt x="235790" y="6056838"/>
                </a:lnTo>
                <a:lnTo>
                  <a:pt x="299826" y="6056838"/>
                </a:lnTo>
                <a:lnTo>
                  <a:pt x="299075" y="6044138"/>
                </a:lnTo>
                <a:close/>
              </a:path>
              <a:path w="2717165" h="11289665">
                <a:moveTo>
                  <a:pt x="314678" y="6044138"/>
                </a:moveTo>
                <a:lnTo>
                  <a:pt x="307041" y="6044138"/>
                </a:lnTo>
                <a:lnTo>
                  <a:pt x="304531" y="6056838"/>
                </a:lnTo>
                <a:lnTo>
                  <a:pt x="316424" y="6056838"/>
                </a:lnTo>
                <a:lnTo>
                  <a:pt x="314678" y="6044138"/>
                </a:lnTo>
                <a:close/>
              </a:path>
              <a:path w="2717165" h="11289665">
                <a:moveTo>
                  <a:pt x="1613466" y="6031438"/>
                </a:moveTo>
                <a:lnTo>
                  <a:pt x="1580923" y="6031438"/>
                </a:lnTo>
                <a:lnTo>
                  <a:pt x="1577104" y="6044138"/>
                </a:lnTo>
                <a:lnTo>
                  <a:pt x="1575686" y="6056838"/>
                </a:lnTo>
                <a:lnTo>
                  <a:pt x="1578031" y="6056838"/>
                </a:lnTo>
                <a:lnTo>
                  <a:pt x="1580838" y="6044138"/>
                </a:lnTo>
                <a:lnTo>
                  <a:pt x="1608723" y="6044138"/>
                </a:lnTo>
                <a:lnTo>
                  <a:pt x="1613466" y="6031438"/>
                </a:lnTo>
                <a:close/>
              </a:path>
              <a:path w="2717165" h="11289665">
                <a:moveTo>
                  <a:pt x="1595762" y="6044138"/>
                </a:moveTo>
                <a:lnTo>
                  <a:pt x="1580838" y="6044138"/>
                </a:lnTo>
                <a:lnTo>
                  <a:pt x="1584851" y="6056838"/>
                </a:lnTo>
                <a:lnTo>
                  <a:pt x="1591834" y="6056838"/>
                </a:lnTo>
                <a:lnTo>
                  <a:pt x="1595762" y="6044138"/>
                </a:lnTo>
                <a:close/>
              </a:path>
              <a:path w="2717165" h="11289665">
                <a:moveTo>
                  <a:pt x="175997" y="6031438"/>
                </a:moveTo>
                <a:lnTo>
                  <a:pt x="119695" y="6031438"/>
                </a:lnTo>
                <a:lnTo>
                  <a:pt x="119695" y="6044138"/>
                </a:lnTo>
                <a:lnTo>
                  <a:pt x="173269" y="6044138"/>
                </a:lnTo>
                <a:lnTo>
                  <a:pt x="175997" y="6031438"/>
                </a:lnTo>
                <a:close/>
              </a:path>
              <a:path w="2717165" h="11289665">
                <a:moveTo>
                  <a:pt x="315630" y="6018738"/>
                </a:moveTo>
                <a:lnTo>
                  <a:pt x="122314" y="6018738"/>
                </a:lnTo>
                <a:lnTo>
                  <a:pt x="122205" y="6031438"/>
                </a:lnTo>
                <a:lnTo>
                  <a:pt x="299553" y="6031438"/>
                </a:lnTo>
                <a:lnTo>
                  <a:pt x="299075" y="6044138"/>
                </a:lnTo>
                <a:lnTo>
                  <a:pt x="313482" y="6044138"/>
                </a:lnTo>
                <a:lnTo>
                  <a:pt x="314187" y="6031438"/>
                </a:lnTo>
                <a:lnTo>
                  <a:pt x="315630" y="6018738"/>
                </a:lnTo>
                <a:close/>
              </a:path>
              <a:path w="2717165" h="11289665">
                <a:moveTo>
                  <a:pt x="1591275" y="6018738"/>
                </a:moveTo>
                <a:lnTo>
                  <a:pt x="1589543" y="6018738"/>
                </a:lnTo>
                <a:lnTo>
                  <a:pt x="1588982" y="6031438"/>
                </a:lnTo>
                <a:lnTo>
                  <a:pt x="1589282" y="6031438"/>
                </a:lnTo>
                <a:lnTo>
                  <a:pt x="1591275" y="6018738"/>
                </a:lnTo>
                <a:close/>
              </a:path>
              <a:path w="2717165" h="11289665">
                <a:moveTo>
                  <a:pt x="1615402" y="6006038"/>
                </a:moveTo>
                <a:lnTo>
                  <a:pt x="1598585" y="6006038"/>
                </a:lnTo>
                <a:lnTo>
                  <a:pt x="1593230" y="6018738"/>
                </a:lnTo>
                <a:lnTo>
                  <a:pt x="1599799" y="6018738"/>
                </a:lnTo>
                <a:lnTo>
                  <a:pt x="1607219" y="6031438"/>
                </a:lnTo>
                <a:lnTo>
                  <a:pt x="1616776" y="6031438"/>
                </a:lnTo>
                <a:lnTo>
                  <a:pt x="1618021" y="6018738"/>
                </a:lnTo>
                <a:lnTo>
                  <a:pt x="1615402" y="6006038"/>
                </a:lnTo>
                <a:close/>
              </a:path>
              <a:path w="2717165" h="11289665">
                <a:moveTo>
                  <a:pt x="1750829" y="5942538"/>
                </a:moveTo>
                <a:lnTo>
                  <a:pt x="1741863" y="5942538"/>
                </a:lnTo>
                <a:lnTo>
                  <a:pt x="1722622" y="5967938"/>
                </a:lnTo>
                <a:lnTo>
                  <a:pt x="1705856" y="5980638"/>
                </a:lnTo>
                <a:lnTo>
                  <a:pt x="1691627" y="6006038"/>
                </a:lnTo>
                <a:lnTo>
                  <a:pt x="1679997" y="6031438"/>
                </a:lnTo>
                <a:lnTo>
                  <a:pt x="1690420" y="6031438"/>
                </a:lnTo>
                <a:lnTo>
                  <a:pt x="1699364" y="6018738"/>
                </a:lnTo>
                <a:lnTo>
                  <a:pt x="1710108" y="5993338"/>
                </a:lnTo>
                <a:lnTo>
                  <a:pt x="1722550" y="5980638"/>
                </a:lnTo>
                <a:lnTo>
                  <a:pt x="1739547" y="5980638"/>
                </a:lnTo>
                <a:lnTo>
                  <a:pt x="1746009" y="5967938"/>
                </a:lnTo>
                <a:lnTo>
                  <a:pt x="1749065" y="5967938"/>
                </a:lnTo>
                <a:lnTo>
                  <a:pt x="1751849" y="5955238"/>
                </a:lnTo>
                <a:lnTo>
                  <a:pt x="1752515" y="5955238"/>
                </a:lnTo>
                <a:lnTo>
                  <a:pt x="1750829" y="5942538"/>
                </a:lnTo>
                <a:close/>
              </a:path>
              <a:path w="2717165" h="11289665">
                <a:moveTo>
                  <a:pt x="316861" y="6006038"/>
                </a:moveTo>
                <a:lnTo>
                  <a:pt x="284480" y="6006038"/>
                </a:lnTo>
                <a:lnTo>
                  <a:pt x="258172" y="6018738"/>
                </a:lnTo>
                <a:lnTo>
                  <a:pt x="316642" y="6018738"/>
                </a:lnTo>
                <a:lnTo>
                  <a:pt x="316861" y="6006038"/>
                </a:lnTo>
                <a:close/>
              </a:path>
              <a:path w="2717165" h="11289665">
                <a:moveTo>
                  <a:pt x="311555" y="5993338"/>
                </a:moveTo>
                <a:lnTo>
                  <a:pt x="294012" y="5993338"/>
                </a:lnTo>
                <a:lnTo>
                  <a:pt x="315006" y="6006038"/>
                </a:lnTo>
                <a:lnTo>
                  <a:pt x="315785" y="6006038"/>
                </a:lnTo>
                <a:lnTo>
                  <a:pt x="311555" y="5993338"/>
                </a:lnTo>
                <a:close/>
              </a:path>
              <a:path w="2717165" h="11289665">
                <a:moveTo>
                  <a:pt x="323593" y="5991151"/>
                </a:moveTo>
                <a:lnTo>
                  <a:pt x="322316" y="5993338"/>
                </a:lnTo>
                <a:lnTo>
                  <a:pt x="315785" y="6006038"/>
                </a:lnTo>
                <a:lnTo>
                  <a:pt x="320789" y="6006038"/>
                </a:lnTo>
                <a:lnTo>
                  <a:pt x="324608" y="5993338"/>
                </a:lnTo>
                <a:lnTo>
                  <a:pt x="323593" y="5991151"/>
                </a:lnTo>
                <a:close/>
              </a:path>
              <a:path w="2717165" h="11289665">
                <a:moveTo>
                  <a:pt x="1603400" y="5993338"/>
                </a:moveTo>
                <a:lnTo>
                  <a:pt x="1602964" y="5993338"/>
                </a:lnTo>
                <a:lnTo>
                  <a:pt x="1603509" y="6006038"/>
                </a:lnTo>
                <a:lnTo>
                  <a:pt x="1607110" y="6006038"/>
                </a:lnTo>
                <a:lnTo>
                  <a:pt x="1603400" y="5993338"/>
                </a:lnTo>
                <a:close/>
              </a:path>
              <a:path w="2717165" h="11289665">
                <a:moveTo>
                  <a:pt x="1619876" y="5993338"/>
                </a:moveTo>
                <a:lnTo>
                  <a:pt x="1612238" y="5993338"/>
                </a:lnTo>
                <a:lnTo>
                  <a:pt x="1607110" y="6006038"/>
                </a:lnTo>
                <a:lnTo>
                  <a:pt x="1619330" y="6006038"/>
                </a:lnTo>
                <a:lnTo>
                  <a:pt x="1619876" y="5993338"/>
                </a:lnTo>
                <a:close/>
              </a:path>
              <a:path w="2717165" h="11289665">
                <a:moveTo>
                  <a:pt x="1632037" y="5993338"/>
                </a:moveTo>
                <a:lnTo>
                  <a:pt x="1620094" y="5993338"/>
                </a:lnTo>
                <a:lnTo>
                  <a:pt x="1619330" y="6006038"/>
                </a:lnTo>
                <a:lnTo>
                  <a:pt x="1627855" y="6006038"/>
                </a:lnTo>
                <a:lnTo>
                  <a:pt x="1632037" y="5993338"/>
                </a:lnTo>
                <a:close/>
              </a:path>
              <a:path w="2717165" h="11289665">
                <a:moveTo>
                  <a:pt x="170066" y="5958313"/>
                </a:moveTo>
                <a:lnTo>
                  <a:pt x="182922" y="5967938"/>
                </a:lnTo>
                <a:lnTo>
                  <a:pt x="199865" y="5967938"/>
                </a:lnTo>
                <a:lnTo>
                  <a:pt x="216440" y="5980638"/>
                </a:lnTo>
                <a:lnTo>
                  <a:pt x="232299" y="5980638"/>
                </a:lnTo>
                <a:lnTo>
                  <a:pt x="252679" y="5993338"/>
                </a:lnTo>
                <a:lnTo>
                  <a:pt x="310333" y="5993338"/>
                </a:lnTo>
                <a:lnTo>
                  <a:pt x="312824" y="5980638"/>
                </a:lnTo>
                <a:lnTo>
                  <a:pt x="313047" y="5979787"/>
                </a:lnTo>
                <a:lnTo>
                  <a:pt x="170066" y="5958313"/>
                </a:lnTo>
                <a:close/>
              </a:path>
              <a:path w="2717165" h="11289665">
                <a:moveTo>
                  <a:pt x="1605986" y="5980638"/>
                </a:moveTo>
                <a:lnTo>
                  <a:pt x="1604680" y="5980638"/>
                </a:lnTo>
                <a:lnTo>
                  <a:pt x="1603182" y="5993338"/>
                </a:lnTo>
                <a:lnTo>
                  <a:pt x="1604164" y="5993338"/>
                </a:lnTo>
                <a:lnTo>
                  <a:pt x="1605986" y="5980638"/>
                </a:lnTo>
                <a:close/>
              </a:path>
              <a:path w="2717165" h="11289665">
                <a:moveTo>
                  <a:pt x="1624459" y="5980638"/>
                </a:moveTo>
                <a:lnTo>
                  <a:pt x="1613657" y="5980638"/>
                </a:lnTo>
                <a:lnTo>
                  <a:pt x="1614639" y="5993338"/>
                </a:lnTo>
                <a:lnTo>
                  <a:pt x="1621622" y="5993338"/>
                </a:lnTo>
                <a:lnTo>
                  <a:pt x="1624459" y="5980638"/>
                </a:lnTo>
                <a:close/>
              </a:path>
              <a:path w="2717165" h="11289665">
                <a:moveTo>
                  <a:pt x="1634824" y="5980638"/>
                </a:moveTo>
                <a:lnTo>
                  <a:pt x="1624459" y="5980638"/>
                </a:lnTo>
                <a:lnTo>
                  <a:pt x="1621840" y="5993338"/>
                </a:lnTo>
                <a:lnTo>
                  <a:pt x="1634060" y="5993338"/>
                </a:lnTo>
                <a:lnTo>
                  <a:pt x="1634824" y="5980638"/>
                </a:lnTo>
                <a:close/>
              </a:path>
              <a:path w="2717165" h="11289665">
                <a:moveTo>
                  <a:pt x="332900" y="5853638"/>
                </a:moveTo>
                <a:lnTo>
                  <a:pt x="297360" y="5853638"/>
                </a:lnTo>
                <a:lnTo>
                  <a:pt x="310014" y="5866338"/>
                </a:lnTo>
                <a:lnTo>
                  <a:pt x="319762" y="5879038"/>
                </a:lnTo>
                <a:lnTo>
                  <a:pt x="325808" y="5891738"/>
                </a:lnTo>
                <a:lnTo>
                  <a:pt x="327872" y="5904438"/>
                </a:lnTo>
                <a:lnTo>
                  <a:pt x="326449" y="5917138"/>
                </a:lnTo>
                <a:lnTo>
                  <a:pt x="323123" y="5929838"/>
                </a:lnTo>
                <a:lnTo>
                  <a:pt x="319479" y="5942538"/>
                </a:lnTo>
                <a:lnTo>
                  <a:pt x="318179" y="5955238"/>
                </a:lnTo>
                <a:lnTo>
                  <a:pt x="317502" y="5967938"/>
                </a:lnTo>
                <a:lnTo>
                  <a:pt x="316150" y="5967938"/>
                </a:lnTo>
                <a:lnTo>
                  <a:pt x="313302" y="5978813"/>
                </a:lnTo>
                <a:lnTo>
                  <a:pt x="318716" y="5980638"/>
                </a:lnTo>
                <a:lnTo>
                  <a:pt x="323593" y="5991151"/>
                </a:lnTo>
                <a:lnTo>
                  <a:pt x="329726" y="5980638"/>
                </a:lnTo>
                <a:lnTo>
                  <a:pt x="333473" y="5967938"/>
                </a:lnTo>
                <a:lnTo>
                  <a:pt x="335788" y="5942538"/>
                </a:lnTo>
                <a:lnTo>
                  <a:pt x="342459" y="5917138"/>
                </a:lnTo>
                <a:lnTo>
                  <a:pt x="342898" y="5891738"/>
                </a:lnTo>
                <a:lnTo>
                  <a:pt x="339837" y="5879038"/>
                </a:lnTo>
                <a:lnTo>
                  <a:pt x="332900" y="5853638"/>
                </a:lnTo>
                <a:close/>
              </a:path>
              <a:path w="2717165" h="11289665">
                <a:moveTo>
                  <a:pt x="313069" y="5979700"/>
                </a:moveTo>
                <a:lnTo>
                  <a:pt x="318716" y="5980638"/>
                </a:lnTo>
                <a:lnTo>
                  <a:pt x="313069" y="5979700"/>
                </a:lnTo>
                <a:close/>
              </a:path>
              <a:path w="2717165" h="11289665">
                <a:moveTo>
                  <a:pt x="1622604" y="5967938"/>
                </a:moveTo>
                <a:lnTo>
                  <a:pt x="1615564" y="5967938"/>
                </a:lnTo>
                <a:lnTo>
                  <a:pt x="1609906" y="5980638"/>
                </a:lnTo>
                <a:lnTo>
                  <a:pt x="1630132" y="5980638"/>
                </a:lnTo>
                <a:lnTo>
                  <a:pt x="1622604" y="5967938"/>
                </a:lnTo>
                <a:close/>
              </a:path>
              <a:path w="2717165" h="11289665">
                <a:moveTo>
                  <a:pt x="205125" y="5942538"/>
                </a:moveTo>
                <a:lnTo>
                  <a:pt x="141081" y="5942538"/>
                </a:lnTo>
                <a:lnTo>
                  <a:pt x="141300" y="5955238"/>
                </a:lnTo>
                <a:lnTo>
                  <a:pt x="165959" y="5955238"/>
                </a:lnTo>
                <a:lnTo>
                  <a:pt x="313069" y="5979700"/>
                </a:lnTo>
                <a:lnTo>
                  <a:pt x="313302" y="5978813"/>
                </a:lnTo>
                <a:lnTo>
                  <a:pt x="205125" y="5942538"/>
                </a:lnTo>
                <a:close/>
              </a:path>
              <a:path w="2717165" h="11289665">
                <a:moveTo>
                  <a:pt x="165959" y="5955238"/>
                </a:moveTo>
                <a:lnTo>
                  <a:pt x="149592" y="5955238"/>
                </a:lnTo>
                <a:lnTo>
                  <a:pt x="170066" y="5958313"/>
                </a:lnTo>
                <a:lnTo>
                  <a:pt x="165959" y="5955238"/>
                </a:lnTo>
                <a:close/>
              </a:path>
              <a:path w="2717165" h="11289665">
                <a:moveTo>
                  <a:pt x="277035" y="5917138"/>
                </a:moveTo>
                <a:lnTo>
                  <a:pt x="255724" y="5917138"/>
                </a:lnTo>
                <a:lnTo>
                  <a:pt x="254667" y="5929838"/>
                </a:lnTo>
                <a:lnTo>
                  <a:pt x="259079" y="5942538"/>
                </a:lnTo>
                <a:lnTo>
                  <a:pt x="268606" y="5955238"/>
                </a:lnTo>
                <a:lnTo>
                  <a:pt x="284891" y="5955238"/>
                </a:lnTo>
                <a:lnTo>
                  <a:pt x="285000" y="5942538"/>
                </a:lnTo>
                <a:lnTo>
                  <a:pt x="285436" y="5942538"/>
                </a:lnTo>
                <a:lnTo>
                  <a:pt x="286164" y="5940119"/>
                </a:lnTo>
                <a:lnTo>
                  <a:pt x="280976" y="5929838"/>
                </a:lnTo>
                <a:lnTo>
                  <a:pt x="265469" y="5929838"/>
                </a:lnTo>
                <a:lnTo>
                  <a:pt x="277035" y="5917138"/>
                </a:lnTo>
                <a:close/>
              </a:path>
              <a:path w="2717165" h="11289665">
                <a:moveTo>
                  <a:pt x="300712" y="5942538"/>
                </a:moveTo>
                <a:lnTo>
                  <a:pt x="298639" y="5942538"/>
                </a:lnTo>
                <a:lnTo>
                  <a:pt x="296675" y="5955238"/>
                </a:lnTo>
                <a:lnTo>
                  <a:pt x="298639" y="5955238"/>
                </a:lnTo>
                <a:lnTo>
                  <a:pt x="300712" y="5942538"/>
                </a:lnTo>
                <a:close/>
              </a:path>
              <a:path w="2717165" h="11289665">
                <a:moveTo>
                  <a:pt x="156139" y="5929838"/>
                </a:moveTo>
                <a:lnTo>
                  <a:pt x="140208" y="5929838"/>
                </a:lnTo>
                <a:lnTo>
                  <a:pt x="140208" y="5942538"/>
                </a:lnTo>
                <a:lnTo>
                  <a:pt x="157885" y="5942538"/>
                </a:lnTo>
                <a:lnTo>
                  <a:pt x="156139" y="5929838"/>
                </a:lnTo>
                <a:close/>
              </a:path>
              <a:path w="2717165" h="11289665">
                <a:moveTo>
                  <a:pt x="304640" y="5929838"/>
                </a:moveTo>
                <a:lnTo>
                  <a:pt x="289255" y="5929838"/>
                </a:lnTo>
                <a:lnTo>
                  <a:pt x="286164" y="5940119"/>
                </a:lnTo>
                <a:lnTo>
                  <a:pt x="287385" y="5942538"/>
                </a:lnTo>
                <a:lnTo>
                  <a:pt x="302567" y="5942538"/>
                </a:lnTo>
                <a:lnTo>
                  <a:pt x="304640" y="5929838"/>
                </a:lnTo>
                <a:close/>
              </a:path>
              <a:path w="2717165" h="11289665">
                <a:moveTo>
                  <a:pt x="164649" y="5879038"/>
                </a:moveTo>
                <a:lnTo>
                  <a:pt x="150247" y="5879038"/>
                </a:lnTo>
                <a:lnTo>
                  <a:pt x="146348" y="5891738"/>
                </a:lnTo>
                <a:lnTo>
                  <a:pt x="143359" y="5904438"/>
                </a:lnTo>
                <a:lnTo>
                  <a:pt x="141332" y="5917138"/>
                </a:lnTo>
                <a:lnTo>
                  <a:pt x="140318" y="5929838"/>
                </a:lnTo>
                <a:lnTo>
                  <a:pt x="154175" y="5929838"/>
                </a:lnTo>
                <a:lnTo>
                  <a:pt x="154175" y="5917138"/>
                </a:lnTo>
                <a:lnTo>
                  <a:pt x="155811" y="5917138"/>
                </a:lnTo>
                <a:lnTo>
                  <a:pt x="155811" y="5904438"/>
                </a:lnTo>
                <a:lnTo>
                  <a:pt x="159085" y="5904438"/>
                </a:lnTo>
                <a:lnTo>
                  <a:pt x="159194" y="5891738"/>
                </a:lnTo>
                <a:lnTo>
                  <a:pt x="164213" y="5891738"/>
                </a:lnTo>
                <a:lnTo>
                  <a:pt x="164649" y="5879038"/>
                </a:lnTo>
                <a:close/>
              </a:path>
              <a:path w="2717165" h="11289665">
                <a:moveTo>
                  <a:pt x="194110" y="5891738"/>
                </a:moveTo>
                <a:lnTo>
                  <a:pt x="177907" y="5891738"/>
                </a:lnTo>
                <a:lnTo>
                  <a:pt x="175189" y="5904438"/>
                </a:lnTo>
                <a:lnTo>
                  <a:pt x="174251" y="5917138"/>
                </a:lnTo>
                <a:lnTo>
                  <a:pt x="177854" y="5929838"/>
                </a:lnTo>
                <a:lnTo>
                  <a:pt x="196292" y="5929838"/>
                </a:lnTo>
                <a:lnTo>
                  <a:pt x="197820" y="5917138"/>
                </a:lnTo>
                <a:lnTo>
                  <a:pt x="199674" y="5917138"/>
                </a:lnTo>
                <a:lnTo>
                  <a:pt x="200437" y="5912698"/>
                </a:lnTo>
                <a:lnTo>
                  <a:pt x="191709" y="5904438"/>
                </a:lnTo>
                <a:lnTo>
                  <a:pt x="194110" y="5891738"/>
                </a:lnTo>
                <a:close/>
              </a:path>
              <a:path w="2717165" h="11289665">
                <a:moveTo>
                  <a:pt x="211762" y="5927117"/>
                </a:moveTo>
                <a:lnTo>
                  <a:pt x="211131" y="5929838"/>
                </a:lnTo>
                <a:lnTo>
                  <a:pt x="211459" y="5929838"/>
                </a:lnTo>
                <a:lnTo>
                  <a:pt x="211762" y="5927117"/>
                </a:lnTo>
                <a:close/>
              </a:path>
              <a:path w="2717165" h="11289665">
                <a:moveTo>
                  <a:pt x="309114" y="5917138"/>
                </a:moveTo>
                <a:lnTo>
                  <a:pt x="292837" y="5917138"/>
                </a:lnTo>
                <a:lnTo>
                  <a:pt x="292638" y="5929838"/>
                </a:lnTo>
                <a:lnTo>
                  <a:pt x="307041" y="5929838"/>
                </a:lnTo>
                <a:lnTo>
                  <a:pt x="309114" y="5917138"/>
                </a:lnTo>
                <a:close/>
              </a:path>
              <a:path w="2717165" h="11289665">
                <a:moveTo>
                  <a:pt x="1432422" y="5701238"/>
                </a:moveTo>
                <a:lnTo>
                  <a:pt x="1423952" y="5701238"/>
                </a:lnTo>
                <a:lnTo>
                  <a:pt x="1421174" y="5713938"/>
                </a:lnTo>
                <a:lnTo>
                  <a:pt x="1421619" y="5726638"/>
                </a:lnTo>
                <a:lnTo>
                  <a:pt x="1442548" y="5764738"/>
                </a:lnTo>
                <a:lnTo>
                  <a:pt x="1483588" y="5853638"/>
                </a:lnTo>
                <a:lnTo>
                  <a:pt x="1504548" y="5891738"/>
                </a:lnTo>
                <a:lnTo>
                  <a:pt x="1526367" y="5929838"/>
                </a:lnTo>
                <a:lnTo>
                  <a:pt x="1535481" y="5929838"/>
                </a:lnTo>
                <a:lnTo>
                  <a:pt x="1535641" y="5917138"/>
                </a:lnTo>
                <a:lnTo>
                  <a:pt x="1517470" y="5879038"/>
                </a:lnTo>
                <a:lnTo>
                  <a:pt x="1497423" y="5828238"/>
                </a:lnTo>
                <a:lnTo>
                  <a:pt x="1476140" y="5790138"/>
                </a:lnTo>
                <a:lnTo>
                  <a:pt x="1454260" y="5752038"/>
                </a:lnTo>
                <a:lnTo>
                  <a:pt x="1432422" y="5701238"/>
                </a:lnTo>
                <a:close/>
              </a:path>
              <a:path w="2717165" h="11289665">
                <a:moveTo>
                  <a:pt x="214077" y="5917138"/>
                </a:moveTo>
                <a:lnTo>
                  <a:pt x="212877" y="5917138"/>
                </a:lnTo>
                <a:lnTo>
                  <a:pt x="211762" y="5927117"/>
                </a:lnTo>
                <a:lnTo>
                  <a:pt x="214077" y="5917138"/>
                </a:lnTo>
                <a:close/>
              </a:path>
              <a:path w="2717165" h="11289665">
                <a:moveTo>
                  <a:pt x="214514" y="5879038"/>
                </a:moveTo>
                <a:lnTo>
                  <a:pt x="187127" y="5879038"/>
                </a:lnTo>
                <a:lnTo>
                  <a:pt x="182015" y="5891738"/>
                </a:lnTo>
                <a:lnTo>
                  <a:pt x="201748" y="5891738"/>
                </a:lnTo>
                <a:lnTo>
                  <a:pt x="205676" y="5904438"/>
                </a:lnTo>
                <a:lnTo>
                  <a:pt x="201857" y="5904438"/>
                </a:lnTo>
                <a:lnTo>
                  <a:pt x="200437" y="5912698"/>
                </a:lnTo>
                <a:lnTo>
                  <a:pt x="205130" y="5917138"/>
                </a:lnTo>
                <a:lnTo>
                  <a:pt x="216017" y="5917138"/>
                </a:lnTo>
                <a:lnTo>
                  <a:pt x="218033" y="5904438"/>
                </a:lnTo>
                <a:lnTo>
                  <a:pt x="217879" y="5891738"/>
                </a:lnTo>
                <a:lnTo>
                  <a:pt x="214514" y="5879038"/>
                </a:lnTo>
                <a:close/>
              </a:path>
              <a:path w="2717165" h="11289665">
                <a:moveTo>
                  <a:pt x="247868" y="5904438"/>
                </a:moveTo>
                <a:lnTo>
                  <a:pt x="239343" y="5904438"/>
                </a:lnTo>
                <a:lnTo>
                  <a:pt x="243156" y="5917138"/>
                </a:lnTo>
                <a:lnTo>
                  <a:pt x="247868" y="5904438"/>
                </a:lnTo>
                <a:close/>
              </a:path>
              <a:path w="2717165" h="11289665">
                <a:moveTo>
                  <a:pt x="300190" y="5891738"/>
                </a:moveTo>
                <a:lnTo>
                  <a:pt x="273216" y="5891738"/>
                </a:lnTo>
                <a:lnTo>
                  <a:pt x="266021" y="5904438"/>
                </a:lnTo>
                <a:lnTo>
                  <a:pt x="259850" y="5917138"/>
                </a:lnTo>
                <a:lnTo>
                  <a:pt x="307259" y="5917138"/>
                </a:lnTo>
                <a:lnTo>
                  <a:pt x="305186" y="5904438"/>
                </a:lnTo>
                <a:lnTo>
                  <a:pt x="300190" y="5891738"/>
                </a:lnTo>
                <a:close/>
              </a:path>
              <a:path w="2717165" h="11289665">
                <a:moveTo>
                  <a:pt x="229505" y="5815538"/>
                </a:moveTo>
                <a:lnTo>
                  <a:pt x="203594" y="5815538"/>
                </a:lnTo>
                <a:lnTo>
                  <a:pt x="191927" y="5828238"/>
                </a:lnTo>
                <a:lnTo>
                  <a:pt x="184709" y="5828238"/>
                </a:lnTo>
                <a:lnTo>
                  <a:pt x="177961" y="5840938"/>
                </a:lnTo>
                <a:lnTo>
                  <a:pt x="219096" y="5840938"/>
                </a:lnTo>
                <a:lnTo>
                  <a:pt x="232647" y="5853638"/>
                </a:lnTo>
                <a:lnTo>
                  <a:pt x="237973" y="5866338"/>
                </a:lnTo>
                <a:lnTo>
                  <a:pt x="238552" y="5891738"/>
                </a:lnTo>
                <a:lnTo>
                  <a:pt x="237864" y="5904438"/>
                </a:lnTo>
                <a:lnTo>
                  <a:pt x="252048" y="5904438"/>
                </a:lnTo>
                <a:lnTo>
                  <a:pt x="256791" y="5891738"/>
                </a:lnTo>
                <a:lnTo>
                  <a:pt x="239609" y="5891738"/>
                </a:lnTo>
                <a:lnTo>
                  <a:pt x="245757" y="5879038"/>
                </a:lnTo>
                <a:lnTo>
                  <a:pt x="253491" y="5866519"/>
                </a:lnTo>
                <a:lnTo>
                  <a:pt x="253017" y="5853638"/>
                </a:lnTo>
                <a:lnTo>
                  <a:pt x="249114" y="5840938"/>
                </a:lnTo>
                <a:lnTo>
                  <a:pt x="240373" y="5828238"/>
                </a:lnTo>
                <a:lnTo>
                  <a:pt x="229505" y="5815538"/>
                </a:lnTo>
                <a:close/>
              </a:path>
              <a:path w="2717165" h="11289665">
                <a:moveTo>
                  <a:pt x="322983" y="5840938"/>
                </a:moveTo>
                <a:lnTo>
                  <a:pt x="264190" y="5840938"/>
                </a:lnTo>
                <a:lnTo>
                  <a:pt x="253603" y="5866338"/>
                </a:lnTo>
                <a:lnTo>
                  <a:pt x="253491" y="5866519"/>
                </a:lnTo>
                <a:lnTo>
                  <a:pt x="253953" y="5879038"/>
                </a:lnTo>
                <a:lnTo>
                  <a:pt x="253794" y="5891738"/>
                </a:lnTo>
                <a:lnTo>
                  <a:pt x="256791" y="5891738"/>
                </a:lnTo>
                <a:lnTo>
                  <a:pt x="262659" y="5879038"/>
                </a:lnTo>
                <a:lnTo>
                  <a:pt x="270860" y="5866338"/>
                </a:lnTo>
                <a:lnTo>
                  <a:pt x="282600" y="5853638"/>
                </a:lnTo>
                <a:lnTo>
                  <a:pt x="332900" y="5853638"/>
                </a:lnTo>
                <a:lnTo>
                  <a:pt x="322983" y="5840938"/>
                </a:lnTo>
                <a:close/>
              </a:path>
              <a:path w="2717165" h="11289665">
                <a:moveTo>
                  <a:pt x="173269" y="5866338"/>
                </a:moveTo>
                <a:lnTo>
                  <a:pt x="156139" y="5866338"/>
                </a:lnTo>
                <a:lnTo>
                  <a:pt x="153629" y="5879038"/>
                </a:lnTo>
                <a:lnTo>
                  <a:pt x="169341" y="5879038"/>
                </a:lnTo>
                <a:lnTo>
                  <a:pt x="173269" y="5866338"/>
                </a:lnTo>
                <a:close/>
              </a:path>
              <a:path w="2717165" h="11289665">
                <a:moveTo>
                  <a:pt x="599570" y="5637738"/>
                </a:moveTo>
                <a:lnTo>
                  <a:pt x="580912" y="5637738"/>
                </a:lnTo>
                <a:lnTo>
                  <a:pt x="659580" y="5777438"/>
                </a:lnTo>
                <a:lnTo>
                  <a:pt x="711737" y="5866338"/>
                </a:lnTo>
                <a:lnTo>
                  <a:pt x="712282" y="5866338"/>
                </a:lnTo>
                <a:lnTo>
                  <a:pt x="712828" y="5879038"/>
                </a:lnTo>
                <a:lnTo>
                  <a:pt x="722866" y="5879038"/>
                </a:lnTo>
                <a:lnTo>
                  <a:pt x="744027" y="5853638"/>
                </a:lnTo>
                <a:lnTo>
                  <a:pt x="726467" y="5853638"/>
                </a:lnTo>
                <a:lnTo>
                  <a:pt x="727886" y="5840938"/>
                </a:lnTo>
                <a:lnTo>
                  <a:pt x="713374" y="5840938"/>
                </a:lnTo>
                <a:lnTo>
                  <a:pt x="668570" y="5764738"/>
                </a:lnTo>
                <a:lnTo>
                  <a:pt x="645945" y="5726638"/>
                </a:lnTo>
                <a:lnTo>
                  <a:pt x="622990" y="5688538"/>
                </a:lnTo>
                <a:lnTo>
                  <a:pt x="599570" y="5637738"/>
                </a:lnTo>
                <a:close/>
              </a:path>
              <a:path w="2717165" h="11289665">
                <a:moveTo>
                  <a:pt x="195242" y="5840938"/>
                </a:moveTo>
                <a:lnTo>
                  <a:pt x="171704" y="5840938"/>
                </a:lnTo>
                <a:lnTo>
                  <a:pt x="165959" y="5853638"/>
                </a:lnTo>
                <a:lnTo>
                  <a:pt x="162249" y="5853638"/>
                </a:lnTo>
                <a:lnTo>
                  <a:pt x="161376" y="5866338"/>
                </a:lnTo>
                <a:lnTo>
                  <a:pt x="177525" y="5866338"/>
                </a:lnTo>
                <a:lnTo>
                  <a:pt x="185478" y="5853638"/>
                </a:lnTo>
                <a:lnTo>
                  <a:pt x="195242" y="5840938"/>
                </a:lnTo>
                <a:close/>
              </a:path>
              <a:path w="2717165" h="11289665">
                <a:moveTo>
                  <a:pt x="1022597" y="5688538"/>
                </a:moveTo>
                <a:lnTo>
                  <a:pt x="992296" y="5688538"/>
                </a:lnTo>
                <a:lnTo>
                  <a:pt x="980698" y="5701238"/>
                </a:lnTo>
                <a:lnTo>
                  <a:pt x="957159" y="5713938"/>
                </a:lnTo>
                <a:lnTo>
                  <a:pt x="932811" y="5713938"/>
                </a:lnTo>
                <a:lnTo>
                  <a:pt x="908812" y="5726638"/>
                </a:lnTo>
                <a:lnTo>
                  <a:pt x="886316" y="5739338"/>
                </a:lnTo>
                <a:lnTo>
                  <a:pt x="845244" y="5764738"/>
                </a:lnTo>
                <a:lnTo>
                  <a:pt x="803077" y="5790138"/>
                </a:lnTo>
                <a:lnTo>
                  <a:pt x="762568" y="5815538"/>
                </a:lnTo>
                <a:lnTo>
                  <a:pt x="726467" y="5853638"/>
                </a:lnTo>
                <a:lnTo>
                  <a:pt x="744027" y="5853638"/>
                </a:lnTo>
                <a:lnTo>
                  <a:pt x="766047" y="5840938"/>
                </a:lnTo>
                <a:lnTo>
                  <a:pt x="788600" y="5828238"/>
                </a:lnTo>
                <a:lnTo>
                  <a:pt x="811356" y="5802838"/>
                </a:lnTo>
                <a:lnTo>
                  <a:pt x="856297" y="5777438"/>
                </a:lnTo>
                <a:lnTo>
                  <a:pt x="879406" y="5764738"/>
                </a:lnTo>
                <a:lnTo>
                  <a:pt x="903119" y="5752038"/>
                </a:lnTo>
                <a:lnTo>
                  <a:pt x="946696" y="5726638"/>
                </a:lnTo>
                <a:lnTo>
                  <a:pt x="968622" y="5726638"/>
                </a:lnTo>
                <a:lnTo>
                  <a:pt x="990191" y="5713938"/>
                </a:lnTo>
                <a:lnTo>
                  <a:pt x="998814" y="5701238"/>
                </a:lnTo>
                <a:lnTo>
                  <a:pt x="1014956" y="5701238"/>
                </a:lnTo>
                <a:lnTo>
                  <a:pt x="1022597" y="5688538"/>
                </a:lnTo>
                <a:close/>
              </a:path>
              <a:path w="2717165" h="11289665">
                <a:moveTo>
                  <a:pt x="760837" y="5663138"/>
                </a:moveTo>
                <a:lnTo>
                  <a:pt x="748399" y="5663138"/>
                </a:lnTo>
                <a:lnTo>
                  <a:pt x="745187" y="5688538"/>
                </a:lnTo>
                <a:lnTo>
                  <a:pt x="741525" y="5713938"/>
                </a:lnTo>
                <a:lnTo>
                  <a:pt x="737290" y="5752038"/>
                </a:lnTo>
                <a:lnTo>
                  <a:pt x="732359" y="5777438"/>
                </a:lnTo>
                <a:lnTo>
                  <a:pt x="728226" y="5790138"/>
                </a:lnTo>
                <a:lnTo>
                  <a:pt x="722866" y="5815538"/>
                </a:lnTo>
                <a:lnTo>
                  <a:pt x="717506" y="5828238"/>
                </a:lnTo>
                <a:lnTo>
                  <a:pt x="713374" y="5840938"/>
                </a:lnTo>
                <a:lnTo>
                  <a:pt x="728868" y="5840938"/>
                </a:lnTo>
                <a:lnTo>
                  <a:pt x="730395" y="5828238"/>
                </a:lnTo>
                <a:lnTo>
                  <a:pt x="734639" y="5815538"/>
                </a:lnTo>
                <a:lnTo>
                  <a:pt x="738647" y="5802838"/>
                </a:lnTo>
                <a:lnTo>
                  <a:pt x="742348" y="5790138"/>
                </a:lnTo>
                <a:lnTo>
                  <a:pt x="745671" y="5764738"/>
                </a:lnTo>
                <a:lnTo>
                  <a:pt x="750235" y="5739338"/>
                </a:lnTo>
                <a:lnTo>
                  <a:pt x="754113" y="5713938"/>
                </a:lnTo>
                <a:lnTo>
                  <a:pt x="757562" y="5688538"/>
                </a:lnTo>
                <a:lnTo>
                  <a:pt x="760837" y="5663138"/>
                </a:lnTo>
                <a:close/>
              </a:path>
              <a:path w="2717165" h="11289665">
                <a:moveTo>
                  <a:pt x="260232" y="5650438"/>
                </a:moveTo>
                <a:lnTo>
                  <a:pt x="230790" y="5663138"/>
                </a:lnTo>
                <a:lnTo>
                  <a:pt x="208663" y="5675838"/>
                </a:lnTo>
                <a:lnTo>
                  <a:pt x="195189" y="5701238"/>
                </a:lnTo>
                <a:lnTo>
                  <a:pt x="191709" y="5726638"/>
                </a:lnTo>
                <a:lnTo>
                  <a:pt x="199552" y="5764738"/>
                </a:lnTo>
                <a:lnTo>
                  <a:pt x="217460" y="5790138"/>
                </a:lnTo>
                <a:lnTo>
                  <a:pt x="244124" y="5815538"/>
                </a:lnTo>
                <a:lnTo>
                  <a:pt x="278235" y="5828238"/>
                </a:lnTo>
                <a:lnTo>
                  <a:pt x="309772" y="5828238"/>
                </a:lnTo>
                <a:lnTo>
                  <a:pt x="340020" y="5815538"/>
                </a:lnTo>
                <a:lnTo>
                  <a:pt x="365971" y="5802838"/>
                </a:lnTo>
                <a:lnTo>
                  <a:pt x="264541" y="5802838"/>
                </a:lnTo>
                <a:lnTo>
                  <a:pt x="246729" y="5790138"/>
                </a:lnTo>
                <a:lnTo>
                  <a:pt x="213472" y="5752038"/>
                </a:lnTo>
                <a:lnTo>
                  <a:pt x="207749" y="5713938"/>
                </a:lnTo>
                <a:lnTo>
                  <a:pt x="212331" y="5701238"/>
                </a:lnTo>
                <a:lnTo>
                  <a:pt x="223052" y="5688538"/>
                </a:lnTo>
                <a:lnTo>
                  <a:pt x="237823" y="5675838"/>
                </a:lnTo>
                <a:lnTo>
                  <a:pt x="273761" y="5675838"/>
                </a:lnTo>
                <a:lnTo>
                  <a:pt x="270270" y="5663138"/>
                </a:lnTo>
                <a:lnTo>
                  <a:pt x="261432" y="5663138"/>
                </a:lnTo>
                <a:lnTo>
                  <a:pt x="260232" y="5650438"/>
                </a:lnTo>
                <a:close/>
              </a:path>
              <a:path w="2717165" h="11289665">
                <a:moveTo>
                  <a:pt x="1376229" y="5675838"/>
                </a:moveTo>
                <a:lnTo>
                  <a:pt x="1366179" y="5675838"/>
                </a:lnTo>
                <a:lnTo>
                  <a:pt x="1366518" y="5688538"/>
                </a:lnTo>
                <a:lnTo>
                  <a:pt x="1380469" y="5713938"/>
                </a:lnTo>
                <a:lnTo>
                  <a:pt x="1393837" y="5752038"/>
                </a:lnTo>
                <a:lnTo>
                  <a:pt x="1408330" y="5790138"/>
                </a:lnTo>
                <a:lnTo>
                  <a:pt x="1425657" y="5815538"/>
                </a:lnTo>
                <a:lnTo>
                  <a:pt x="1429585" y="5815538"/>
                </a:lnTo>
                <a:lnTo>
                  <a:pt x="1433622" y="5802838"/>
                </a:lnTo>
                <a:lnTo>
                  <a:pt x="1432967" y="5802838"/>
                </a:lnTo>
                <a:lnTo>
                  <a:pt x="1422798" y="5764738"/>
                </a:lnTo>
                <a:lnTo>
                  <a:pt x="1408812" y="5739338"/>
                </a:lnTo>
                <a:lnTo>
                  <a:pt x="1392720" y="5701238"/>
                </a:lnTo>
                <a:lnTo>
                  <a:pt x="1376229" y="5675838"/>
                </a:lnTo>
                <a:close/>
              </a:path>
              <a:path w="2717165" h="11289665">
                <a:moveTo>
                  <a:pt x="346430" y="5663138"/>
                </a:moveTo>
                <a:lnTo>
                  <a:pt x="341193" y="5663138"/>
                </a:lnTo>
                <a:lnTo>
                  <a:pt x="336501" y="5675838"/>
                </a:lnTo>
                <a:lnTo>
                  <a:pt x="334864" y="5675838"/>
                </a:lnTo>
                <a:lnTo>
                  <a:pt x="331700" y="5688538"/>
                </a:lnTo>
                <a:lnTo>
                  <a:pt x="343375" y="5688538"/>
                </a:lnTo>
                <a:lnTo>
                  <a:pt x="361614" y="5713938"/>
                </a:lnTo>
                <a:lnTo>
                  <a:pt x="372508" y="5739338"/>
                </a:lnTo>
                <a:lnTo>
                  <a:pt x="373664" y="5752038"/>
                </a:lnTo>
                <a:lnTo>
                  <a:pt x="362688" y="5777438"/>
                </a:lnTo>
                <a:lnTo>
                  <a:pt x="346261" y="5790138"/>
                </a:lnTo>
                <a:lnTo>
                  <a:pt x="326613" y="5802838"/>
                </a:lnTo>
                <a:lnTo>
                  <a:pt x="365971" y="5802838"/>
                </a:lnTo>
                <a:lnTo>
                  <a:pt x="384619" y="5777438"/>
                </a:lnTo>
                <a:lnTo>
                  <a:pt x="392017" y="5739338"/>
                </a:lnTo>
                <a:lnTo>
                  <a:pt x="386924" y="5713938"/>
                </a:lnTo>
                <a:lnTo>
                  <a:pt x="371132" y="5688538"/>
                </a:lnTo>
                <a:lnTo>
                  <a:pt x="346430" y="5663138"/>
                </a:lnTo>
                <a:close/>
              </a:path>
              <a:path w="2717165" h="11289665">
                <a:moveTo>
                  <a:pt x="256304" y="5675838"/>
                </a:moveTo>
                <a:lnTo>
                  <a:pt x="252895" y="5675838"/>
                </a:lnTo>
                <a:lnTo>
                  <a:pt x="240332" y="5688538"/>
                </a:lnTo>
                <a:lnTo>
                  <a:pt x="232290" y="5701238"/>
                </a:lnTo>
                <a:lnTo>
                  <a:pt x="228698" y="5726638"/>
                </a:lnTo>
                <a:lnTo>
                  <a:pt x="230768" y="5739338"/>
                </a:lnTo>
                <a:lnTo>
                  <a:pt x="239282" y="5764738"/>
                </a:lnTo>
                <a:lnTo>
                  <a:pt x="253034" y="5777438"/>
                </a:lnTo>
                <a:lnTo>
                  <a:pt x="270815" y="5790138"/>
                </a:lnTo>
                <a:lnTo>
                  <a:pt x="308745" y="5790138"/>
                </a:lnTo>
                <a:lnTo>
                  <a:pt x="326652" y="5777438"/>
                </a:lnTo>
                <a:lnTo>
                  <a:pt x="340211" y="5764738"/>
                </a:lnTo>
                <a:lnTo>
                  <a:pt x="277144" y="5764738"/>
                </a:lnTo>
                <a:lnTo>
                  <a:pt x="256943" y="5752038"/>
                </a:lnTo>
                <a:lnTo>
                  <a:pt x="245815" y="5726638"/>
                </a:lnTo>
                <a:lnTo>
                  <a:pt x="248006" y="5713938"/>
                </a:lnTo>
                <a:lnTo>
                  <a:pt x="267760" y="5701238"/>
                </a:lnTo>
                <a:lnTo>
                  <a:pt x="273025" y="5688538"/>
                </a:lnTo>
                <a:lnTo>
                  <a:pt x="258268" y="5688538"/>
                </a:lnTo>
                <a:lnTo>
                  <a:pt x="256304" y="5675838"/>
                </a:lnTo>
                <a:close/>
              </a:path>
              <a:path w="2717165" h="11289665">
                <a:moveTo>
                  <a:pt x="337265" y="5701238"/>
                </a:moveTo>
                <a:lnTo>
                  <a:pt x="320722" y="5701238"/>
                </a:lnTo>
                <a:lnTo>
                  <a:pt x="318620" y="5713938"/>
                </a:lnTo>
                <a:lnTo>
                  <a:pt x="321443" y="5713938"/>
                </a:lnTo>
                <a:lnTo>
                  <a:pt x="330849" y="5726638"/>
                </a:lnTo>
                <a:lnTo>
                  <a:pt x="332205" y="5739338"/>
                </a:lnTo>
                <a:lnTo>
                  <a:pt x="326461" y="5752038"/>
                </a:lnTo>
                <a:lnTo>
                  <a:pt x="314569" y="5764738"/>
                </a:lnTo>
                <a:lnTo>
                  <a:pt x="340211" y="5764738"/>
                </a:lnTo>
                <a:lnTo>
                  <a:pt x="347637" y="5752038"/>
                </a:lnTo>
                <a:lnTo>
                  <a:pt x="350031" y="5739338"/>
                </a:lnTo>
                <a:lnTo>
                  <a:pt x="346778" y="5713938"/>
                </a:lnTo>
                <a:lnTo>
                  <a:pt x="337265" y="5701238"/>
                </a:lnTo>
                <a:close/>
              </a:path>
              <a:path w="2717165" h="11289665">
                <a:moveTo>
                  <a:pt x="1676832" y="5739338"/>
                </a:moveTo>
                <a:lnTo>
                  <a:pt x="1672468" y="5752038"/>
                </a:lnTo>
                <a:lnTo>
                  <a:pt x="1680870" y="5752038"/>
                </a:lnTo>
                <a:lnTo>
                  <a:pt x="1676832" y="5739338"/>
                </a:lnTo>
                <a:close/>
              </a:path>
              <a:path w="2717165" h="11289665">
                <a:moveTo>
                  <a:pt x="1413296" y="5625038"/>
                </a:moveTo>
                <a:lnTo>
                  <a:pt x="1372956" y="5625038"/>
                </a:lnTo>
                <a:lnTo>
                  <a:pt x="1465783" y="5675838"/>
                </a:lnTo>
                <a:lnTo>
                  <a:pt x="1513229" y="5688538"/>
                </a:lnTo>
                <a:lnTo>
                  <a:pt x="1561392" y="5713938"/>
                </a:lnTo>
                <a:lnTo>
                  <a:pt x="1579406" y="5713938"/>
                </a:lnTo>
                <a:lnTo>
                  <a:pt x="1564229" y="5701238"/>
                </a:lnTo>
                <a:lnTo>
                  <a:pt x="1563029" y="5701238"/>
                </a:lnTo>
                <a:lnTo>
                  <a:pt x="1520850" y="5675838"/>
                </a:lnTo>
                <a:lnTo>
                  <a:pt x="1478385" y="5663138"/>
                </a:lnTo>
                <a:lnTo>
                  <a:pt x="1435306" y="5637738"/>
                </a:lnTo>
                <a:lnTo>
                  <a:pt x="1413296" y="5625038"/>
                </a:lnTo>
                <a:close/>
              </a:path>
              <a:path w="2717165" h="11289665">
                <a:moveTo>
                  <a:pt x="343375" y="5688538"/>
                </a:moveTo>
                <a:lnTo>
                  <a:pt x="328645" y="5688538"/>
                </a:lnTo>
                <a:lnTo>
                  <a:pt x="324389" y="5701238"/>
                </a:lnTo>
                <a:lnTo>
                  <a:pt x="341629" y="5701238"/>
                </a:lnTo>
                <a:lnTo>
                  <a:pt x="343375" y="5688538"/>
                </a:lnTo>
                <a:close/>
              </a:path>
              <a:path w="2717165" h="11289665">
                <a:moveTo>
                  <a:pt x="276230" y="5675838"/>
                </a:moveTo>
                <a:lnTo>
                  <a:pt x="270052" y="5675838"/>
                </a:lnTo>
                <a:lnTo>
                  <a:pt x="265251" y="5688538"/>
                </a:lnTo>
                <a:lnTo>
                  <a:pt x="275916" y="5688538"/>
                </a:lnTo>
                <a:lnTo>
                  <a:pt x="276230" y="5675838"/>
                </a:lnTo>
                <a:close/>
              </a:path>
              <a:path w="2717165" h="11289665">
                <a:moveTo>
                  <a:pt x="1060895" y="5663138"/>
                </a:moveTo>
                <a:lnTo>
                  <a:pt x="1024779" y="5663138"/>
                </a:lnTo>
                <a:lnTo>
                  <a:pt x="1003352" y="5688538"/>
                </a:lnTo>
                <a:lnTo>
                  <a:pt x="1032079" y="5688538"/>
                </a:lnTo>
                <a:lnTo>
                  <a:pt x="1042073" y="5675838"/>
                </a:lnTo>
                <a:lnTo>
                  <a:pt x="1051904" y="5675838"/>
                </a:lnTo>
                <a:lnTo>
                  <a:pt x="1060895" y="5663138"/>
                </a:lnTo>
                <a:close/>
              </a:path>
              <a:path w="2717165" h="11289665">
                <a:moveTo>
                  <a:pt x="805580" y="5650438"/>
                </a:moveTo>
                <a:lnTo>
                  <a:pt x="691072" y="5650438"/>
                </a:lnTo>
                <a:lnTo>
                  <a:pt x="706718" y="5663138"/>
                </a:lnTo>
                <a:lnTo>
                  <a:pt x="790734" y="5663138"/>
                </a:lnTo>
                <a:lnTo>
                  <a:pt x="805580" y="5650438"/>
                </a:lnTo>
                <a:close/>
              </a:path>
              <a:path w="2717165" h="11289665">
                <a:moveTo>
                  <a:pt x="1063446" y="5650438"/>
                </a:moveTo>
                <a:lnTo>
                  <a:pt x="937271" y="5650438"/>
                </a:lnTo>
                <a:lnTo>
                  <a:pt x="958340" y="5663138"/>
                </a:lnTo>
                <a:lnTo>
                  <a:pt x="1063270" y="5663138"/>
                </a:lnTo>
                <a:lnTo>
                  <a:pt x="1063446" y="5650438"/>
                </a:lnTo>
                <a:close/>
              </a:path>
              <a:path w="2717165" h="11289665">
                <a:moveTo>
                  <a:pt x="24222" y="5586938"/>
                </a:moveTo>
                <a:lnTo>
                  <a:pt x="16366" y="5586938"/>
                </a:lnTo>
                <a:lnTo>
                  <a:pt x="14730" y="5599638"/>
                </a:lnTo>
                <a:lnTo>
                  <a:pt x="12176" y="5599638"/>
                </a:lnTo>
                <a:lnTo>
                  <a:pt x="10502" y="5612338"/>
                </a:lnTo>
                <a:lnTo>
                  <a:pt x="8868" y="5612338"/>
                </a:lnTo>
                <a:lnTo>
                  <a:pt x="6437" y="5625038"/>
                </a:lnTo>
                <a:lnTo>
                  <a:pt x="2618" y="5625038"/>
                </a:lnTo>
                <a:lnTo>
                  <a:pt x="218" y="5637738"/>
                </a:lnTo>
                <a:lnTo>
                  <a:pt x="218" y="5650438"/>
                </a:lnTo>
                <a:lnTo>
                  <a:pt x="8947" y="5650438"/>
                </a:lnTo>
                <a:lnTo>
                  <a:pt x="13311" y="5637738"/>
                </a:lnTo>
                <a:lnTo>
                  <a:pt x="17021" y="5637738"/>
                </a:lnTo>
                <a:lnTo>
                  <a:pt x="21031" y="5625038"/>
                </a:lnTo>
                <a:lnTo>
                  <a:pt x="23813" y="5612338"/>
                </a:lnTo>
                <a:lnTo>
                  <a:pt x="25000" y="5599638"/>
                </a:lnTo>
                <a:lnTo>
                  <a:pt x="24222" y="5586938"/>
                </a:lnTo>
                <a:close/>
              </a:path>
              <a:path w="2717165" h="11289665">
                <a:moveTo>
                  <a:pt x="29351" y="5637738"/>
                </a:moveTo>
                <a:lnTo>
                  <a:pt x="22177" y="5637738"/>
                </a:lnTo>
                <a:lnTo>
                  <a:pt x="25283" y="5650438"/>
                </a:lnTo>
                <a:lnTo>
                  <a:pt x="29351" y="5637738"/>
                </a:lnTo>
                <a:close/>
              </a:path>
              <a:path w="2717165" h="11289665">
                <a:moveTo>
                  <a:pt x="827287" y="5637738"/>
                </a:moveTo>
                <a:lnTo>
                  <a:pt x="599570" y="5637738"/>
                </a:lnTo>
                <a:lnTo>
                  <a:pt x="610701" y="5650438"/>
                </a:lnTo>
                <a:lnTo>
                  <a:pt x="826523" y="5650438"/>
                </a:lnTo>
                <a:lnTo>
                  <a:pt x="827287" y="5637738"/>
                </a:lnTo>
                <a:close/>
              </a:path>
              <a:path w="2717165" h="11289665">
                <a:moveTo>
                  <a:pt x="958572" y="5637738"/>
                </a:moveTo>
                <a:lnTo>
                  <a:pt x="891531" y="5637738"/>
                </a:lnTo>
                <a:lnTo>
                  <a:pt x="906543" y="5650438"/>
                </a:lnTo>
                <a:lnTo>
                  <a:pt x="984817" y="5650438"/>
                </a:lnTo>
                <a:lnTo>
                  <a:pt x="958572" y="5637738"/>
                </a:lnTo>
                <a:close/>
              </a:path>
              <a:path w="2717165" h="11289665">
                <a:moveTo>
                  <a:pt x="917045" y="5423172"/>
                </a:moveTo>
                <a:lnTo>
                  <a:pt x="917631" y="5434538"/>
                </a:lnTo>
                <a:lnTo>
                  <a:pt x="917849" y="5434538"/>
                </a:lnTo>
                <a:lnTo>
                  <a:pt x="915013" y="5447238"/>
                </a:lnTo>
                <a:lnTo>
                  <a:pt x="908144" y="5447238"/>
                </a:lnTo>
                <a:lnTo>
                  <a:pt x="904388" y="5459938"/>
                </a:lnTo>
                <a:lnTo>
                  <a:pt x="919486" y="5459938"/>
                </a:lnTo>
                <a:lnTo>
                  <a:pt x="943287" y="5498038"/>
                </a:lnTo>
                <a:lnTo>
                  <a:pt x="976074" y="5549864"/>
                </a:lnTo>
                <a:lnTo>
                  <a:pt x="991456" y="5574238"/>
                </a:lnTo>
                <a:lnTo>
                  <a:pt x="1015005" y="5612338"/>
                </a:lnTo>
                <a:lnTo>
                  <a:pt x="1037654" y="5650438"/>
                </a:lnTo>
                <a:lnTo>
                  <a:pt x="1051730" y="5650438"/>
                </a:lnTo>
                <a:lnTo>
                  <a:pt x="1033723" y="5625038"/>
                </a:lnTo>
                <a:lnTo>
                  <a:pt x="1018232" y="5599638"/>
                </a:lnTo>
                <a:lnTo>
                  <a:pt x="1004133" y="5561538"/>
                </a:lnTo>
                <a:lnTo>
                  <a:pt x="990300" y="5536138"/>
                </a:lnTo>
                <a:lnTo>
                  <a:pt x="974455" y="5510738"/>
                </a:lnTo>
                <a:lnTo>
                  <a:pt x="955930" y="5472638"/>
                </a:lnTo>
                <a:lnTo>
                  <a:pt x="917045" y="5423172"/>
                </a:lnTo>
                <a:close/>
              </a:path>
              <a:path w="2717165" h="11289665">
                <a:moveTo>
                  <a:pt x="37534" y="5625038"/>
                </a:moveTo>
                <a:lnTo>
                  <a:pt x="23240" y="5625038"/>
                </a:lnTo>
                <a:lnTo>
                  <a:pt x="21385" y="5637738"/>
                </a:lnTo>
                <a:lnTo>
                  <a:pt x="33170" y="5637738"/>
                </a:lnTo>
                <a:lnTo>
                  <a:pt x="37534" y="5625038"/>
                </a:lnTo>
                <a:close/>
              </a:path>
              <a:path w="2717165" h="11289665">
                <a:moveTo>
                  <a:pt x="648888" y="5625038"/>
                </a:moveTo>
                <a:lnTo>
                  <a:pt x="578293" y="5625038"/>
                </a:lnTo>
                <a:lnTo>
                  <a:pt x="577857" y="5637738"/>
                </a:lnTo>
                <a:lnTo>
                  <a:pt x="662725" y="5637738"/>
                </a:lnTo>
                <a:lnTo>
                  <a:pt x="648888" y="5625038"/>
                </a:lnTo>
                <a:close/>
              </a:path>
              <a:path w="2717165" h="11289665">
                <a:moveTo>
                  <a:pt x="913171" y="5459938"/>
                </a:moveTo>
                <a:lnTo>
                  <a:pt x="900980" y="5459938"/>
                </a:lnTo>
                <a:lnTo>
                  <a:pt x="897664" y="5472638"/>
                </a:lnTo>
                <a:lnTo>
                  <a:pt x="888021" y="5485338"/>
                </a:lnTo>
                <a:lnTo>
                  <a:pt x="876905" y="5510738"/>
                </a:lnTo>
                <a:lnTo>
                  <a:pt x="865257" y="5523438"/>
                </a:lnTo>
                <a:lnTo>
                  <a:pt x="854019" y="5536138"/>
                </a:lnTo>
                <a:lnTo>
                  <a:pt x="841106" y="5561538"/>
                </a:lnTo>
                <a:lnTo>
                  <a:pt x="830014" y="5586938"/>
                </a:lnTo>
                <a:lnTo>
                  <a:pt x="821214" y="5612338"/>
                </a:lnTo>
                <a:lnTo>
                  <a:pt x="815175" y="5637738"/>
                </a:lnTo>
                <a:lnTo>
                  <a:pt x="828712" y="5637738"/>
                </a:lnTo>
                <a:lnTo>
                  <a:pt x="830505" y="5625038"/>
                </a:lnTo>
                <a:lnTo>
                  <a:pt x="832626" y="5625038"/>
                </a:lnTo>
                <a:lnTo>
                  <a:pt x="835033" y="5612338"/>
                </a:lnTo>
                <a:lnTo>
                  <a:pt x="836343" y="5612338"/>
                </a:lnTo>
                <a:lnTo>
                  <a:pt x="839071" y="5599638"/>
                </a:lnTo>
                <a:lnTo>
                  <a:pt x="839616" y="5599638"/>
                </a:lnTo>
                <a:lnTo>
                  <a:pt x="846391" y="5586938"/>
                </a:lnTo>
                <a:lnTo>
                  <a:pt x="853964" y="5561538"/>
                </a:lnTo>
                <a:lnTo>
                  <a:pt x="862110" y="5548838"/>
                </a:lnTo>
                <a:lnTo>
                  <a:pt x="870604" y="5536138"/>
                </a:lnTo>
                <a:lnTo>
                  <a:pt x="884175" y="5510738"/>
                </a:lnTo>
                <a:lnTo>
                  <a:pt x="890843" y="5510738"/>
                </a:lnTo>
                <a:lnTo>
                  <a:pt x="897336" y="5498038"/>
                </a:lnTo>
                <a:lnTo>
                  <a:pt x="902547" y="5485338"/>
                </a:lnTo>
                <a:lnTo>
                  <a:pt x="907675" y="5472638"/>
                </a:lnTo>
                <a:lnTo>
                  <a:pt x="913171" y="5459938"/>
                </a:lnTo>
                <a:close/>
              </a:path>
              <a:path w="2717165" h="11289665">
                <a:moveTo>
                  <a:pt x="920294" y="5625038"/>
                </a:moveTo>
                <a:lnTo>
                  <a:pt x="866396" y="5625038"/>
                </a:lnTo>
                <a:lnTo>
                  <a:pt x="877042" y="5637738"/>
                </a:lnTo>
                <a:lnTo>
                  <a:pt x="933452" y="5637738"/>
                </a:lnTo>
                <a:lnTo>
                  <a:pt x="920294" y="5625038"/>
                </a:lnTo>
                <a:close/>
              </a:path>
              <a:path w="2717165" h="11289665">
                <a:moveTo>
                  <a:pt x="6764" y="5574238"/>
                </a:moveTo>
                <a:lnTo>
                  <a:pt x="218" y="5574238"/>
                </a:lnTo>
                <a:lnTo>
                  <a:pt x="218" y="5625038"/>
                </a:lnTo>
                <a:lnTo>
                  <a:pt x="3989" y="5612338"/>
                </a:lnTo>
                <a:lnTo>
                  <a:pt x="6573" y="5599638"/>
                </a:lnTo>
                <a:lnTo>
                  <a:pt x="7890" y="5599638"/>
                </a:lnTo>
                <a:lnTo>
                  <a:pt x="7856" y="5586938"/>
                </a:lnTo>
                <a:lnTo>
                  <a:pt x="6764" y="5574238"/>
                </a:lnTo>
                <a:close/>
              </a:path>
              <a:path w="2717165" h="11289665">
                <a:moveTo>
                  <a:pt x="33933" y="5612338"/>
                </a:moveTo>
                <a:lnTo>
                  <a:pt x="31096" y="5612338"/>
                </a:lnTo>
                <a:lnTo>
                  <a:pt x="28478" y="5625038"/>
                </a:lnTo>
                <a:lnTo>
                  <a:pt x="35024" y="5625038"/>
                </a:lnTo>
                <a:lnTo>
                  <a:pt x="33933" y="5612338"/>
                </a:lnTo>
                <a:close/>
              </a:path>
              <a:path w="2717165" h="11289665">
                <a:moveTo>
                  <a:pt x="915995" y="5421838"/>
                </a:moveTo>
                <a:lnTo>
                  <a:pt x="905302" y="5421838"/>
                </a:lnTo>
                <a:lnTo>
                  <a:pt x="886366" y="5434538"/>
                </a:lnTo>
                <a:lnTo>
                  <a:pt x="865271" y="5447238"/>
                </a:lnTo>
                <a:lnTo>
                  <a:pt x="843543" y="5459938"/>
                </a:lnTo>
                <a:lnTo>
                  <a:pt x="822704" y="5472638"/>
                </a:lnTo>
                <a:lnTo>
                  <a:pt x="756694" y="5510738"/>
                </a:lnTo>
                <a:lnTo>
                  <a:pt x="693283" y="5548838"/>
                </a:lnTo>
                <a:lnTo>
                  <a:pt x="671947" y="5561538"/>
                </a:lnTo>
                <a:lnTo>
                  <a:pt x="630298" y="5586938"/>
                </a:lnTo>
                <a:lnTo>
                  <a:pt x="611736" y="5599638"/>
                </a:lnTo>
                <a:lnTo>
                  <a:pt x="594646" y="5612338"/>
                </a:lnTo>
                <a:lnTo>
                  <a:pt x="579602" y="5625038"/>
                </a:lnTo>
                <a:lnTo>
                  <a:pt x="594442" y="5625038"/>
                </a:lnTo>
                <a:lnTo>
                  <a:pt x="631321" y="5599638"/>
                </a:lnTo>
                <a:lnTo>
                  <a:pt x="650293" y="5586938"/>
                </a:lnTo>
                <a:lnTo>
                  <a:pt x="669838" y="5586938"/>
                </a:lnTo>
                <a:lnTo>
                  <a:pt x="691087" y="5574238"/>
                </a:lnTo>
                <a:lnTo>
                  <a:pt x="731459" y="5548838"/>
                </a:lnTo>
                <a:lnTo>
                  <a:pt x="752217" y="5536138"/>
                </a:lnTo>
                <a:lnTo>
                  <a:pt x="776171" y="5510738"/>
                </a:lnTo>
                <a:lnTo>
                  <a:pt x="799736" y="5498038"/>
                </a:lnTo>
                <a:lnTo>
                  <a:pt x="823873" y="5485338"/>
                </a:lnTo>
                <a:lnTo>
                  <a:pt x="849545" y="5472638"/>
                </a:lnTo>
                <a:lnTo>
                  <a:pt x="866112" y="5472638"/>
                </a:lnTo>
                <a:lnTo>
                  <a:pt x="883138" y="5459938"/>
                </a:lnTo>
                <a:lnTo>
                  <a:pt x="898508" y="5447238"/>
                </a:lnTo>
                <a:lnTo>
                  <a:pt x="910103" y="5434538"/>
                </a:lnTo>
                <a:lnTo>
                  <a:pt x="911412" y="5434538"/>
                </a:lnTo>
                <a:lnTo>
                  <a:pt x="916626" y="5422639"/>
                </a:lnTo>
                <a:lnTo>
                  <a:pt x="915995" y="5421838"/>
                </a:lnTo>
                <a:close/>
              </a:path>
              <a:path w="2717165" h="11289665">
                <a:moveTo>
                  <a:pt x="881843" y="5612338"/>
                </a:moveTo>
                <a:lnTo>
                  <a:pt x="844451" y="5612338"/>
                </a:lnTo>
                <a:lnTo>
                  <a:pt x="855219" y="5625038"/>
                </a:lnTo>
                <a:lnTo>
                  <a:pt x="894510" y="5625038"/>
                </a:lnTo>
                <a:lnTo>
                  <a:pt x="881843" y="5612338"/>
                </a:lnTo>
                <a:close/>
              </a:path>
              <a:path w="2717165" h="11289665">
                <a:moveTo>
                  <a:pt x="861384" y="5599638"/>
                </a:moveTo>
                <a:lnTo>
                  <a:pt x="839071" y="5599638"/>
                </a:lnTo>
                <a:lnTo>
                  <a:pt x="838852" y="5612338"/>
                </a:lnTo>
                <a:lnTo>
                  <a:pt x="871838" y="5612338"/>
                </a:lnTo>
                <a:lnTo>
                  <a:pt x="861384" y="5599638"/>
                </a:lnTo>
                <a:close/>
              </a:path>
              <a:path w="2717165" h="11289665">
                <a:moveTo>
                  <a:pt x="1364227" y="5599638"/>
                </a:moveTo>
                <a:lnTo>
                  <a:pt x="1359317" y="5599638"/>
                </a:lnTo>
                <a:lnTo>
                  <a:pt x="1355498" y="5612338"/>
                </a:lnTo>
                <a:lnTo>
                  <a:pt x="1366191" y="5612338"/>
                </a:lnTo>
                <a:lnTo>
                  <a:pt x="1364227" y="5599638"/>
                </a:lnTo>
                <a:close/>
              </a:path>
              <a:path w="2717165" h="11289665">
                <a:moveTo>
                  <a:pt x="1367936" y="5599638"/>
                </a:moveTo>
                <a:lnTo>
                  <a:pt x="1366954" y="5599638"/>
                </a:lnTo>
                <a:lnTo>
                  <a:pt x="1366191" y="5612338"/>
                </a:lnTo>
                <a:lnTo>
                  <a:pt x="1376447" y="5612338"/>
                </a:lnTo>
                <a:lnTo>
                  <a:pt x="1367936" y="5599638"/>
                </a:lnTo>
                <a:close/>
              </a:path>
              <a:path w="2717165" h="11289665">
                <a:moveTo>
                  <a:pt x="1349627" y="5549775"/>
                </a:moveTo>
                <a:lnTo>
                  <a:pt x="1348505" y="5551432"/>
                </a:lnTo>
                <a:lnTo>
                  <a:pt x="1348174" y="5553362"/>
                </a:lnTo>
                <a:lnTo>
                  <a:pt x="1347360" y="5561538"/>
                </a:lnTo>
                <a:lnTo>
                  <a:pt x="1355498" y="5561538"/>
                </a:lnTo>
                <a:lnTo>
                  <a:pt x="1353966" y="5555788"/>
                </a:lnTo>
                <a:lnTo>
                  <a:pt x="1349627" y="5549775"/>
                </a:lnTo>
                <a:close/>
              </a:path>
              <a:path w="2717165" h="11289665">
                <a:moveTo>
                  <a:pt x="1355241" y="5557554"/>
                </a:moveTo>
                <a:lnTo>
                  <a:pt x="1356371" y="5561538"/>
                </a:lnTo>
                <a:lnTo>
                  <a:pt x="1358116" y="5561538"/>
                </a:lnTo>
                <a:lnTo>
                  <a:pt x="1355241" y="5557554"/>
                </a:lnTo>
                <a:close/>
              </a:path>
              <a:path w="2717165" h="11289665">
                <a:moveTo>
                  <a:pt x="1358623" y="5549864"/>
                </a:moveTo>
                <a:lnTo>
                  <a:pt x="1359426" y="5561538"/>
                </a:lnTo>
                <a:lnTo>
                  <a:pt x="1360236" y="5550832"/>
                </a:lnTo>
                <a:lnTo>
                  <a:pt x="1358623" y="5549864"/>
                </a:lnTo>
                <a:close/>
              </a:path>
              <a:path w="2717165" h="11289665">
                <a:moveTo>
                  <a:pt x="1360794" y="5551167"/>
                </a:moveTo>
                <a:lnTo>
                  <a:pt x="1359862" y="5561538"/>
                </a:lnTo>
                <a:lnTo>
                  <a:pt x="1378065" y="5561538"/>
                </a:lnTo>
                <a:lnTo>
                  <a:pt x="1360794" y="5551167"/>
                </a:lnTo>
                <a:close/>
              </a:path>
              <a:path w="2717165" h="11289665">
                <a:moveTo>
                  <a:pt x="1352770" y="5548838"/>
                </a:moveTo>
                <a:lnTo>
                  <a:pt x="1352115" y="5548838"/>
                </a:lnTo>
                <a:lnTo>
                  <a:pt x="1353966" y="5555788"/>
                </a:lnTo>
                <a:lnTo>
                  <a:pt x="1355241" y="5557554"/>
                </a:lnTo>
                <a:lnTo>
                  <a:pt x="1352770" y="5548838"/>
                </a:lnTo>
                <a:close/>
              </a:path>
              <a:path w="2717165" h="11289665">
                <a:moveTo>
                  <a:pt x="1348951" y="5548838"/>
                </a:moveTo>
                <a:lnTo>
                  <a:pt x="1348624" y="5548838"/>
                </a:lnTo>
                <a:lnTo>
                  <a:pt x="1348341" y="5551674"/>
                </a:lnTo>
                <a:lnTo>
                  <a:pt x="1348505" y="5551432"/>
                </a:lnTo>
                <a:lnTo>
                  <a:pt x="1348951" y="5548838"/>
                </a:lnTo>
                <a:close/>
              </a:path>
              <a:path w="2717165" h="11289665">
                <a:moveTo>
                  <a:pt x="1361003" y="5548838"/>
                </a:moveTo>
                <a:lnTo>
                  <a:pt x="1360387" y="5548838"/>
                </a:lnTo>
                <a:lnTo>
                  <a:pt x="1360236" y="5550832"/>
                </a:lnTo>
                <a:lnTo>
                  <a:pt x="1360794" y="5551167"/>
                </a:lnTo>
                <a:lnTo>
                  <a:pt x="1361003" y="5548838"/>
                </a:lnTo>
                <a:close/>
              </a:path>
              <a:path w="2717165" h="11289665">
                <a:moveTo>
                  <a:pt x="1358553" y="5548838"/>
                </a:moveTo>
                <a:lnTo>
                  <a:pt x="1356916" y="5548838"/>
                </a:lnTo>
                <a:lnTo>
                  <a:pt x="1358623" y="5549864"/>
                </a:lnTo>
                <a:lnTo>
                  <a:pt x="1358553" y="5548838"/>
                </a:lnTo>
                <a:close/>
              </a:path>
              <a:path w="2717165" h="11289665">
                <a:moveTo>
                  <a:pt x="1350260" y="5548838"/>
                </a:moveTo>
                <a:lnTo>
                  <a:pt x="1348951" y="5548838"/>
                </a:lnTo>
                <a:lnTo>
                  <a:pt x="1349627" y="5549775"/>
                </a:lnTo>
                <a:lnTo>
                  <a:pt x="1350260" y="5548838"/>
                </a:lnTo>
                <a:close/>
              </a:path>
              <a:path w="2717165" h="11289665">
                <a:moveTo>
                  <a:pt x="911957" y="5434538"/>
                </a:moveTo>
                <a:lnTo>
                  <a:pt x="910103" y="5434538"/>
                </a:lnTo>
                <a:lnTo>
                  <a:pt x="912503" y="5447238"/>
                </a:lnTo>
                <a:lnTo>
                  <a:pt x="915013" y="5447238"/>
                </a:lnTo>
                <a:lnTo>
                  <a:pt x="911957" y="5434538"/>
                </a:lnTo>
                <a:close/>
              </a:path>
              <a:path w="2717165" h="11289665">
                <a:moveTo>
                  <a:pt x="916977" y="5421838"/>
                </a:moveTo>
                <a:lnTo>
                  <a:pt x="916626" y="5422639"/>
                </a:lnTo>
                <a:lnTo>
                  <a:pt x="917045" y="5423172"/>
                </a:lnTo>
                <a:lnTo>
                  <a:pt x="916977" y="5421838"/>
                </a:lnTo>
                <a:close/>
              </a:path>
              <a:path w="2717165" h="11289665">
                <a:moveTo>
                  <a:pt x="45452" y="4423299"/>
                </a:moveTo>
                <a:lnTo>
                  <a:pt x="44735" y="4427429"/>
                </a:lnTo>
                <a:lnTo>
                  <a:pt x="41592" y="4431766"/>
                </a:lnTo>
                <a:lnTo>
                  <a:pt x="40154" y="4431770"/>
                </a:lnTo>
                <a:lnTo>
                  <a:pt x="68017" y="4470788"/>
                </a:lnTo>
                <a:lnTo>
                  <a:pt x="87071" y="4515215"/>
                </a:lnTo>
                <a:lnTo>
                  <a:pt x="94781" y="4560520"/>
                </a:lnTo>
                <a:lnTo>
                  <a:pt x="94849" y="4561565"/>
                </a:lnTo>
                <a:lnTo>
                  <a:pt x="90935" y="4606707"/>
                </a:lnTo>
                <a:lnTo>
                  <a:pt x="74509" y="4652178"/>
                </a:lnTo>
                <a:lnTo>
                  <a:pt x="45172" y="4694662"/>
                </a:lnTo>
                <a:lnTo>
                  <a:pt x="12198" y="4724121"/>
                </a:lnTo>
                <a:lnTo>
                  <a:pt x="218" y="4731750"/>
                </a:lnTo>
                <a:lnTo>
                  <a:pt x="218" y="4747713"/>
                </a:lnTo>
                <a:lnTo>
                  <a:pt x="35447" y="4722320"/>
                </a:lnTo>
                <a:lnTo>
                  <a:pt x="66012" y="4689087"/>
                </a:lnTo>
                <a:lnTo>
                  <a:pt x="91629" y="4644412"/>
                </a:lnTo>
                <a:lnTo>
                  <a:pt x="104331" y="4597765"/>
                </a:lnTo>
                <a:lnTo>
                  <a:pt x="104952" y="4550553"/>
                </a:lnTo>
                <a:lnTo>
                  <a:pt x="94325" y="4504185"/>
                </a:lnTo>
                <a:lnTo>
                  <a:pt x="73284" y="4460069"/>
                </a:lnTo>
                <a:lnTo>
                  <a:pt x="45452" y="4423299"/>
                </a:lnTo>
                <a:close/>
              </a:path>
              <a:path w="2717165" h="11289665">
                <a:moveTo>
                  <a:pt x="18715" y="4457800"/>
                </a:moveTo>
                <a:lnTo>
                  <a:pt x="17444" y="4463288"/>
                </a:lnTo>
                <a:lnTo>
                  <a:pt x="14521" y="4467221"/>
                </a:lnTo>
                <a:lnTo>
                  <a:pt x="21169" y="4477371"/>
                </a:lnTo>
                <a:lnTo>
                  <a:pt x="49446" y="4528801"/>
                </a:lnTo>
                <a:lnTo>
                  <a:pt x="58572" y="4594642"/>
                </a:lnTo>
                <a:lnTo>
                  <a:pt x="49755" y="4628673"/>
                </a:lnTo>
                <a:lnTo>
                  <a:pt x="31772" y="4658720"/>
                </a:lnTo>
                <a:lnTo>
                  <a:pt x="5237" y="4682987"/>
                </a:lnTo>
                <a:lnTo>
                  <a:pt x="3600" y="4684122"/>
                </a:lnTo>
                <a:lnTo>
                  <a:pt x="1854" y="4685213"/>
                </a:lnTo>
                <a:lnTo>
                  <a:pt x="218" y="4686283"/>
                </a:lnTo>
                <a:lnTo>
                  <a:pt x="218" y="4705159"/>
                </a:lnTo>
                <a:lnTo>
                  <a:pt x="7312" y="4700689"/>
                </a:lnTo>
                <a:lnTo>
                  <a:pt x="53365" y="4650968"/>
                </a:lnTo>
                <a:lnTo>
                  <a:pt x="67660" y="4608289"/>
                </a:lnTo>
                <a:lnTo>
                  <a:pt x="70126" y="4563204"/>
                </a:lnTo>
                <a:lnTo>
                  <a:pt x="70125" y="4561135"/>
                </a:lnTo>
                <a:lnTo>
                  <a:pt x="60876" y="4516136"/>
                </a:lnTo>
                <a:lnTo>
                  <a:pt x="39779" y="4476504"/>
                </a:lnTo>
                <a:lnTo>
                  <a:pt x="18715" y="4457800"/>
                </a:lnTo>
                <a:close/>
              </a:path>
              <a:path w="2717165" h="11289665">
                <a:moveTo>
                  <a:pt x="218" y="4518327"/>
                </a:moveTo>
                <a:lnTo>
                  <a:pt x="218" y="4559767"/>
                </a:lnTo>
                <a:lnTo>
                  <a:pt x="763" y="4561317"/>
                </a:lnTo>
                <a:lnTo>
                  <a:pt x="1309" y="4563204"/>
                </a:lnTo>
                <a:lnTo>
                  <a:pt x="1964" y="4565092"/>
                </a:lnTo>
                <a:lnTo>
                  <a:pt x="5237" y="4576527"/>
                </a:lnTo>
                <a:lnTo>
                  <a:pt x="7419" y="4586118"/>
                </a:lnTo>
                <a:lnTo>
                  <a:pt x="8074" y="4589969"/>
                </a:lnTo>
                <a:lnTo>
                  <a:pt x="8510" y="4591901"/>
                </a:lnTo>
                <a:lnTo>
                  <a:pt x="8728" y="4593810"/>
                </a:lnTo>
                <a:lnTo>
                  <a:pt x="9710" y="4599560"/>
                </a:lnTo>
                <a:lnTo>
                  <a:pt x="10365" y="4605289"/>
                </a:lnTo>
                <a:lnTo>
                  <a:pt x="10474" y="4605671"/>
                </a:lnTo>
                <a:lnTo>
                  <a:pt x="10583" y="4606358"/>
                </a:lnTo>
                <a:lnTo>
                  <a:pt x="10684" y="4606805"/>
                </a:lnTo>
                <a:lnTo>
                  <a:pt x="10903" y="4607471"/>
                </a:lnTo>
                <a:lnTo>
                  <a:pt x="11347" y="4608333"/>
                </a:lnTo>
                <a:lnTo>
                  <a:pt x="11565" y="4608508"/>
                </a:lnTo>
                <a:lnTo>
                  <a:pt x="11674" y="4608660"/>
                </a:lnTo>
                <a:lnTo>
                  <a:pt x="12002" y="4608835"/>
                </a:lnTo>
                <a:lnTo>
                  <a:pt x="12329" y="4608966"/>
                </a:lnTo>
                <a:lnTo>
                  <a:pt x="12547" y="4608988"/>
                </a:lnTo>
                <a:lnTo>
                  <a:pt x="12984" y="4608966"/>
                </a:lnTo>
                <a:lnTo>
                  <a:pt x="13638" y="4608769"/>
                </a:lnTo>
                <a:lnTo>
                  <a:pt x="14018" y="4608551"/>
                </a:lnTo>
                <a:lnTo>
                  <a:pt x="14184" y="4608442"/>
                </a:lnTo>
                <a:lnTo>
                  <a:pt x="14730" y="4608006"/>
                </a:lnTo>
                <a:lnTo>
                  <a:pt x="14948" y="4607798"/>
                </a:lnTo>
                <a:lnTo>
                  <a:pt x="15107" y="4607711"/>
                </a:lnTo>
                <a:lnTo>
                  <a:pt x="15275" y="4607471"/>
                </a:lnTo>
                <a:lnTo>
                  <a:pt x="15603" y="4607100"/>
                </a:lnTo>
                <a:lnTo>
                  <a:pt x="15930" y="4606707"/>
                </a:lnTo>
                <a:lnTo>
                  <a:pt x="16257" y="4606282"/>
                </a:lnTo>
                <a:lnTo>
                  <a:pt x="16475" y="4605933"/>
                </a:lnTo>
                <a:lnTo>
                  <a:pt x="17130" y="4604972"/>
                </a:lnTo>
                <a:lnTo>
                  <a:pt x="17130" y="4604809"/>
                </a:lnTo>
                <a:lnTo>
                  <a:pt x="17348" y="4604470"/>
                </a:lnTo>
                <a:lnTo>
                  <a:pt x="17348" y="4604307"/>
                </a:lnTo>
                <a:lnTo>
                  <a:pt x="17567" y="4603969"/>
                </a:lnTo>
                <a:lnTo>
                  <a:pt x="17676" y="4603456"/>
                </a:lnTo>
                <a:lnTo>
                  <a:pt x="17894" y="4602768"/>
                </a:lnTo>
                <a:lnTo>
                  <a:pt x="18003" y="4602266"/>
                </a:lnTo>
                <a:lnTo>
                  <a:pt x="18112" y="4601601"/>
                </a:lnTo>
                <a:lnTo>
                  <a:pt x="18112" y="4597073"/>
                </a:lnTo>
                <a:lnTo>
                  <a:pt x="17676" y="4588977"/>
                </a:lnTo>
                <a:lnTo>
                  <a:pt x="17457" y="4586893"/>
                </a:lnTo>
                <a:lnTo>
                  <a:pt x="17348" y="4584765"/>
                </a:lnTo>
                <a:lnTo>
                  <a:pt x="16694" y="4578316"/>
                </a:lnTo>
                <a:lnTo>
                  <a:pt x="16039" y="4573930"/>
                </a:lnTo>
                <a:lnTo>
                  <a:pt x="15821" y="4571726"/>
                </a:lnTo>
                <a:lnTo>
                  <a:pt x="15384" y="4569500"/>
                </a:lnTo>
                <a:lnTo>
                  <a:pt x="14730" y="4565026"/>
                </a:lnTo>
                <a:lnTo>
                  <a:pt x="13857" y="4560520"/>
                </a:lnTo>
                <a:lnTo>
                  <a:pt x="13311" y="4558262"/>
                </a:lnTo>
                <a:lnTo>
                  <a:pt x="12875" y="4555981"/>
                </a:lnTo>
                <a:lnTo>
                  <a:pt x="11238" y="4549205"/>
                </a:lnTo>
                <a:lnTo>
                  <a:pt x="10583" y="4546947"/>
                </a:lnTo>
                <a:lnTo>
                  <a:pt x="10038" y="4544688"/>
                </a:lnTo>
                <a:lnTo>
                  <a:pt x="8728" y="4540203"/>
                </a:lnTo>
                <a:lnTo>
                  <a:pt x="4910" y="4529183"/>
                </a:lnTo>
                <a:lnTo>
                  <a:pt x="2291" y="4522778"/>
                </a:lnTo>
                <a:lnTo>
                  <a:pt x="1309" y="4520683"/>
                </a:lnTo>
                <a:lnTo>
                  <a:pt x="327" y="4518610"/>
                </a:lnTo>
                <a:lnTo>
                  <a:pt x="218" y="4518327"/>
                </a:lnTo>
                <a:close/>
              </a:path>
              <a:path w="2717165" h="11289665">
                <a:moveTo>
                  <a:pt x="218" y="4433710"/>
                </a:moveTo>
                <a:lnTo>
                  <a:pt x="218" y="4457824"/>
                </a:lnTo>
                <a:lnTo>
                  <a:pt x="3382" y="4460923"/>
                </a:lnTo>
                <a:lnTo>
                  <a:pt x="6546" y="4464152"/>
                </a:lnTo>
                <a:lnTo>
                  <a:pt x="9601" y="4467524"/>
                </a:lnTo>
                <a:lnTo>
                  <a:pt x="13835" y="4468145"/>
                </a:lnTo>
                <a:lnTo>
                  <a:pt x="14521" y="4467221"/>
                </a:lnTo>
                <a:lnTo>
                  <a:pt x="4473" y="4451877"/>
                </a:lnTo>
                <a:lnTo>
                  <a:pt x="3600" y="4450426"/>
                </a:lnTo>
                <a:lnTo>
                  <a:pt x="4800" y="4446149"/>
                </a:lnTo>
                <a:lnTo>
                  <a:pt x="13453" y="4446149"/>
                </a:lnTo>
                <a:lnTo>
                  <a:pt x="11784" y="4444316"/>
                </a:lnTo>
                <a:lnTo>
                  <a:pt x="6001" y="4438740"/>
                </a:lnTo>
                <a:lnTo>
                  <a:pt x="218" y="4433710"/>
                </a:lnTo>
                <a:close/>
              </a:path>
              <a:path w="2717165" h="11289665">
                <a:moveTo>
                  <a:pt x="13453" y="4446149"/>
                </a:moveTo>
                <a:lnTo>
                  <a:pt x="4800" y="4446149"/>
                </a:lnTo>
                <a:lnTo>
                  <a:pt x="6983" y="4447382"/>
                </a:lnTo>
                <a:lnTo>
                  <a:pt x="18715" y="4457800"/>
                </a:lnTo>
                <a:lnTo>
                  <a:pt x="19069" y="4456274"/>
                </a:lnTo>
                <a:lnTo>
                  <a:pt x="17348" y="4450426"/>
                </a:lnTo>
                <a:lnTo>
                  <a:pt x="13453" y="4446149"/>
                </a:lnTo>
                <a:close/>
              </a:path>
              <a:path w="2717165" h="11289665">
                <a:moveTo>
                  <a:pt x="218" y="4385330"/>
                </a:moveTo>
                <a:lnTo>
                  <a:pt x="218" y="4407272"/>
                </a:lnTo>
                <a:lnTo>
                  <a:pt x="18699" y="4419677"/>
                </a:lnTo>
                <a:lnTo>
                  <a:pt x="27883" y="4425815"/>
                </a:lnTo>
                <a:lnTo>
                  <a:pt x="37098" y="4431779"/>
                </a:lnTo>
                <a:lnTo>
                  <a:pt x="40154" y="4431770"/>
                </a:lnTo>
                <a:lnTo>
                  <a:pt x="38298" y="4429171"/>
                </a:lnTo>
                <a:lnTo>
                  <a:pt x="35570" y="4426094"/>
                </a:lnTo>
                <a:lnTo>
                  <a:pt x="39498" y="4416209"/>
                </a:lnTo>
                <a:lnTo>
                  <a:pt x="42846" y="4416209"/>
                </a:lnTo>
                <a:lnTo>
                  <a:pt x="33345" y="4408663"/>
                </a:lnTo>
                <a:lnTo>
                  <a:pt x="22572" y="4400547"/>
                </a:lnTo>
                <a:lnTo>
                  <a:pt x="11533" y="4392744"/>
                </a:lnTo>
                <a:lnTo>
                  <a:pt x="218" y="4385330"/>
                </a:lnTo>
                <a:close/>
              </a:path>
              <a:path w="2717165" h="11289665">
                <a:moveTo>
                  <a:pt x="42846" y="4416209"/>
                </a:moveTo>
                <a:lnTo>
                  <a:pt x="39498" y="4416209"/>
                </a:lnTo>
                <a:lnTo>
                  <a:pt x="42711" y="4419677"/>
                </a:lnTo>
                <a:lnTo>
                  <a:pt x="45452" y="4423299"/>
                </a:lnTo>
                <a:lnTo>
                  <a:pt x="45752" y="4421577"/>
                </a:lnTo>
                <a:lnTo>
                  <a:pt x="43863" y="4417016"/>
                </a:lnTo>
                <a:lnTo>
                  <a:pt x="42846" y="4416209"/>
                </a:lnTo>
                <a:close/>
              </a:path>
              <a:path w="2717165" h="11289665">
                <a:moveTo>
                  <a:pt x="218" y="4148189"/>
                </a:moveTo>
                <a:lnTo>
                  <a:pt x="218" y="4168509"/>
                </a:lnTo>
                <a:lnTo>
                  <a:pt x="26064" y="4181209"/>
                </a:lnTo>
                <a:lnTo>
                  <a:pt x="39084" y="4186289"/>
                </a:lnTo>
                <a:lnTo>
                  <a:pt x="52155" y="4192639"/>
                </a:lnTo>
                <a:lnTo>
                  <a:pt x="112930" y="4218039"/>
                </a:lnTo>
                <a:lnTo>
                  <a:pt x="113367" y="4218039"/>
                </a:lnTo>
                <a:lnTo>
                  <a:pt x="115986" y="4219309"/>
                </a:lnTo>
                <a:lnTo>
                  <a:pt x="116313" y="4219309"/>
                </a:lnTo>
                <a:lnTo>
                  <a:pt x="119041" y="4220579"/>
                </a:lnTo>
                <a:lnTo>
                  <a:pt x="119259" y="4220579"/>
                </a:lnTo>
                <a:lnTo>
                  <a:pt x="122096" y="4221849"/>
                </a:lnTo>
                <a:lnTo>
                  <a:pt x="125151" y="4223119"/>
                </a:lnTo>
                <a:lnTo>
                  <a:pt x="127988" y="4224389"/>
                </a:lnTo>
                <a:lnTo>
                  <a:pt x="128206" y="4224389"/>
                </a:lnTo>
                <a:lnTo>
                  <a:pt x="131152" y="4225659"/>
                </a:lnTo>
                <a:lnTo>
                  <a:pt x="133880" y="4226929"/>
                </a:lnTo>
                <a:lnTo>
                  <a:pt x="134207" y="4226929"/>
                </a:lnTo>
                <a:lnTo>
                  <a:pt x="136826" y="4228199"/>
                </a:lnTo>
                <a:lnTo>
                  <a:pt x="137262" y="4228199"/>
                </a:lnTo>
                <a:lnTo>
                  <a:pt x="139772" y="4229469"/>
                </a:lnTo>
                <a:lnTo>
                  <a:pt x="140318" y="4229469"/>
                </a:lnTo>
                <a:lnTo>
                  <a:pt x="149483" y="4233279"/>
                </a:lnTo>
                <a:lnTo>
                  <a:pt x="151338" y="4234549"/>
                </a:lnTo>
                <a:lnTo>
                  <a:pt x="152538" y="4234549"/>
                </a:lnTo>
                <a:lnTo>
                  <a:pt x="155484" y="4235819"/>
                </a:lnTo>
                <a:lnTo>
                  <a:pt x="157230" y="4237089"/>
                </a:lnTo>
                <a:lnTo>
                  <a:pt x="160176" y="4237089"/>
                </a:lnTo>
                <a:lnTo>
                  <a:pt x="161594" y="4238359"/>
                </a:lnTo>
                <a:lnTo>
                  <a:pt x="173706" y="4243439"/>
                </a:lnTo>
                <a:lnTo>
                  <a:pt x="216089" y="4262489"/>
                </a:lnTo>
                <a:lnTo>
                  <a:pt x="258106" y="4282809"/>
                </a:lnTo>
                <a:lnTo>
                  <a:pt x="299913" y="4301859"/>
                </a:lnTo>
                <a:lnTo>
                  <a:pt x="383528" y="4342499"/>
                </a:lnTo>
                <a:lnTo>
                  <a:pt x="386911" y="4343769"/>
                </a:lnTo>
                <a:lnTo>
                  <a:pt x="390402" y="4338689"/>
                </a:lnTo>
                <a:lnTo>
                  <a:pt x="395319" y="4328529"/>
                </a:lnTo>
                <a:lnTo>
                  <a:pt x="381128" y="4328529"/>
                </a:lnTo>
                <a:lnTo>
                  <a:pt x="384819" y="4320422"/>
                </a:lnTo>
                <a:lnTo>
                  <a:pt x="358891" y="4309479"/>
                </a:lnTo>
                <a:lnTo>
                  <a:pt x="299360" y="4281539"/>
                </a:lnTo>
                <a:lnTo>
                  <a:pt x="269943" y="4266299"/>
                </a:lnTo>
                <a:lnTo>
                  <a:pt x="207524" y="4235819"/>
                </a:lnTo>
                <a:lnTo>
                  <a:pt x="186363" y="4226929"/>
                </a:lnTo>
                <a:lnTo>
                  <a:pt x="165959" y="4218039"/>
                </a:lnTo>
                <a:lnTo>
                  <a:pt x="154939" y="4212959"/>
                </a:lnTo>
                <a:lnTo>
                  <a:pt x="151883" y="4211689"/>
                </a:lnTo>
                <a:lnTo>
                  <a:pt x="149046" y="4210419"/>
                </a:lnTo>
                <a:lnTo>
                  <a:pt x="137699" y="4205339"/>
                </a:lnTo>
                <a:lnTo>
                  <a:pt x="136062" y="4205339"/>
                </a:lnTo>
                <a:lnTo>
                  <a:pt x="134862" y="4204069"/>
                </a:lnTo>
                <a:lnTo>
                  <a:pt x="132025" y="4204069"/>
                </a:lnTo>
                <a:lnTo>
                  <a:pt x="129734" y="4202799"/>
                </a:lnTo>
                <a:lnTo>
                  <a:pt x="129188" y="4202799"/>
                </a:lnTo>
                <a:lnTo>
                  <a:pt x="126569" y="4201529"/>
                </a:lnTo>
                <a:lnTo>
                  <a:pt x="126351" y="4201529"/>
                </a:lnTo>
                <a:lnTo>
                  <a:pt x="123514" y="4200259"/>
                </a:lnTo>
                <a:lnTo>
                  <a:pt x="120677" y="4198989"/>
                </a:lnTo>
                <a:lnTo>
                  <a:pt x="86634" y="4185019"/>
                </a:lnTo>
                <a:lnTo>
                  <a:pt x="85543" y="4183749"/>
                </a:lnTo>
                <a:lnTo>
                  <a:pt x="83797" y="4183749"/>
                </a:lnTo>
                <a:lnTo>
                  <a:pt x="79215" y="4181209"/>
                </a:lnTo>
                <a:lnTo>
                  <a:pt x="78124" y="4181209"/>
                </a:lnTo>
                <a:lnTo>
                  <a:pt x="76051" y="4179939"/>
                </a:lnTo>
                <a:lnTo>
                  <a:pt x="75287" y="4179939"/>
                </a:lnTo>
                <a:lnTo>
                  <a:pt x="72886" y="4178669"/>
                </a:lnTo>
                <a:lnTo>
                  <a:pt x="72450" y="4178669"/>
                </a:lnTo>
                <a:lnTo>
                  <a:pt x="69722" y="4177399"/>
                </a:lnTo>
                <a:lnTo>
                  <a:pt x="66776" y="4176129"/>
                </a:lnTo>
                <a:lnTo>
                  <a:pt x="66558" y="4176129"/>
                </a:lnTo>
                <a:lnTo>
                  <a:pt x="63939" y="4174859"/>
                </a:lnTo>
                <a:lnTo>
                  <a:pt x="41353" y="4165969"/>
                </a:lnTo>
                <a:lnTo>
                  <a:pt x="35570" y="4163429"/>
                </a:lnTo>
                <a:lnTo>
                  <a:pt x="35134" y="4163429"/>
                </a:lnTo>
                <a:lnTo>
                  <a:pt x="32733" y="4162159"/>
                </a:lnTo>
                <a:lnTo>
                  <a:pt x="31969" y="4162159"/>
                </a:lnTo>
                <a:lnTo>
                  <a:pt x="25641" y="4158349"/>
                </a:lnTo>
                <a:lnTo>
                  <a:pt x="24331" y="4158349"/>
                </a:lnTo>
                <a:lnTo>
                  <a:pt x="22477" y="4157079"/>
                </a:lnTo>
                <a:lnTo>
                  <a:pt x="21495" y="4157079"/>
                </a:lnTo>
                <a:lnTo>
                  <a:pt x="19312" y="4155809"/>
                </a:lnTo>
                <a:lnTo>
                  <a:pt x="16257" y="4154539"/>
                </a:lnTo>
                <a:lnTo>
                  <a:pt x="15821" y="4154539"/>
                </a:lnTo>
                <a:lnTo>
                  <a:pt x="13093" y="4153269"/>
                </a:lnTo>
                <a:lnTo>
                  <a:pt x="10256" y="4151999"/>
                </a:lnTo>
                <a:lnTo>
                  <a:pt x="9929" y="4151999"/>
                </a:lnTo>
                <a:lnTo>
                  <a:pt x="7419" y="4150729"/>
                </a:lnTo>
                <a:lnTo>
                  <a:pt x="6764" y="4150729"/>
                </a:lnTo>
                <a:lnTo>
                  <a:pt x="218" y="4148189"/>
                </a:lnTo>
                <a:close/>
              </a:path>
              <a:path w="2717165" h="11289665">
                <a:moveTo>
                  <a:pt x="491810" y="3710039"/>
                </a:moveTo>
                <a:lnTo>
                  <a:pt x="444520" y="3710039"/>
                </a:lnTo>
                <a:lnTo>
                  <a:pt x="528491" y="3748139"/>
                </a:lnTo>
                <a:lnTo>
                  <a:pt x="623247" y="3793859"/>
                </a:lnTo>
                <a:lnTo>
                  <a:pt x="608139" y="3824339"/>
                </a:lnTo>
                <a:lnTo>
                  <a:pt x="595260" y="3856089"/>
                </a:lnTo>
                <a:lnTo>
                  <a:pt x="582954" y="3887839"/>
                </a:lnTo>
                <a:lnTo>
                  <a:pt x="569564" y="3919589"/>
                </a:lnTo>
                <a:lnTo>
                  <a:pt x="551337" y="3957689"/>
                </a:lnTo>
                <a:lnTo>
                  <a:pt x="533080" y="3994519"/>
                </a:lnTo>
                <a:lnTo>
                  <a:pt x="515170" y="4032619"/>
                </a:lnTo>
                <a:lnTo>
                  <a:pt x="497987" y="4070719"/>
                </a:lnTo>
                <a:lnTo>
                  <a:pt x="481606" y="4110089"/>
                </a:lnTo>
                <a:lnTo>
                  <a:pt x="465471" y="4148189"/>
                </a:lnTo>
                <a:lnTo>
                  <a:pt x="448763" y="4186289"/>
                </a:lnTo>
                <a:lnTo>
                  <a:pt x="430664" y="4224389"/>
                </a:lnTo>
                <a:lnTo>
                  <a:pt x="417846" y="4249789"/>
                </a:lnTo>
                <a:lnTo>
                  <a:pt x="405446" y="4276459"/>
                </a:lnTo>
                <a:lnTo>
                  <a:pt x="393271" y="4301859"/>
                </a:lnTo>
                <a:lnTo>
                  <a:pt x="384819" y="4320422"/>
                </a:lnTo>
                <a:lnTo>
                  <a:pt x="388984" y="4322179"/>
                </a:lnTo>
                <a:lnTo>
                  <a:pt x="386365" y="4324719"/>
                </a:lnTo>
                <a:lnTo>
                  <a:pt x="383746" y="4325989"/>
                </a:lnTo>
                <a:lnTo>
                  <a:pt x="381128" y="4328529"/>
                </a:lnTo>
                <a:lnTo>
                  <a:pt x="395319" y="4328529"/>
                </a:lnTo>
                <a:lnTo>
                  <a:pt x="414985" y="4287889"/>
                </a:lnTo>
                <a:lnTo>
                  <a:pt x="438303" y="4238359"/>
                </a:lnTo>
                <a:lnTo>
                  <a:pt x="461224" y="4188829"/>
                </a:lnTo>
                <a:lnTo>
                  <a:pt x="483521" y="4139299"/>
                </a:lnTo>
                <a:lnTo>
                  <a:pt x="504970" y="4089769"/>
                </a:lnTo>
                <a:lnTo>
                  <a:pt x="507261" y="4084689"/>
                </a:lnTo>
                <a:lnTo>
                  <a:pt x="555910" y="4084689"/>
                </a:lnTo>
                <a:lnTo>
                  <a:pt x="557422" y="4080879"/>
                </a:lnTo>
                <a:lnTo>
                  <a:pt x="544141" y="4080879"/>
                </a:lnTo>
                <a:lnTo>
                  <a:pt x="543595" y="4079609"/>
                </a:lnTo>
                <a:lnTo>
                  <a:pt x="543159" y="4079609"/>
                </a:lnTo>
                <a:lnTo>
                  <a:pt x="542395" y="4078339"/>
                </a:lnTo>
                <a:lnTo>
                  <a:pt x="558431" y="4078339"/>
                </a:lnTo>
                <a:lnTo>
                  <a:pt x="561456" y="4070719"/>
                </a:lnTo>
                <a:lnTo>
                  <a:pt x="564663" y="4064369"/>
                </a:lnTo>
                <a:lnTo>
                  <a:pt x="551124" y="4064369"/>
                </a:lnTo>
                <a:lnTo>
                  <a:pt x="545822" y="4059289"/>
                </a:lnTo>
                <a:lnTo>
                  <a:pt x="538822" y="4055479"/>
                </a:lnTo>
                <a:lnTo>
                  <a:pt x="530962" y="4051669"/>
                </a:lnTo>
                <a:lnTo>
                  <a:pt x="523082" y="4049129"/>
                </a:lnTo>
                <a:lnTo>
                  <a:pt x="543005" y="4007219"/>
                </a:lnTo>
                <a:lnTo>
                  <a:pt x="563535" y="3965309"/>
                </a:lnTo>
                <a:lnTo>
                  <a:pt x="583912" y="3923399"/>
                </a:lnTo>
                <a:lnTo>
                  <a:pt x="603381" y="3881489"/>
                </a:lnTo>
                <a:lnTo>
                  <a:pt x="621182" y="3838309"/>
                </a:lnTo>
                <a:lnTo>
                  <a:pt x="636559" y="3795129"/>
                </a:lnTo>
                <a:lnTo>
                  <a:pt x="640159" y="3790049"/>
                </a:lnTo>
                <a:lnTo>
                  <a:pt x="641469" y="3779889"/>
                </a:lnTo>
                <a:lnTo>
                  <a:pt x="491810" y="3710039"/>
                </a:lnTo>
                <a:close/>
              </a:path>
              <a:path w="2717165" h="11289665">
                <a:moveTo>
                  <a:pt x="165304" y="4179939"/>
                </a:moveTo>
                <a:lnTo>
                  <a:pt x="113803" y="4179939"/>
                </a:lnTo>
                <a:lnTo>
                  <a:pt x="118713" y="4182479"/>
                </a:lnTo>
                <a:lnTo>
                  <a:pt x="120350" y="4182479"/>
                </a:lnTo>
                <a:lnTo>
                  <a:pt x="125042" y="4185019"/>
                </a:lnTo>
                <a:lnTo>
                  <a:pt x="125369" y="4185019"/>
                </a:lnTo>
                <a:lnTo>
                  <a:pt x="128206" y="4186289"/>
                </a:lnTo>
                <a:lnTo>
                  <a:pt x="130279" y="4186289"/>
                </a:lnTo>
                <a:lnTo>
                  <a:pt x="131370" y="4187559"/>
                </a:lnTo>
                <a:lnTo>
                  <a:pt x="133771" y="4187559"/>
                </a:lnTo>
                <a:lnTo>
                  <a:pt x="134644" y="4188829"/>
                </a:lnTo>
                <a:lnTo>
                  <a:pt x="137699" y="4188829"/>
                </a:lnTo>
                <a:lnTo>
                  <a:pt x="138572" y="4190099"/>
                </a:lnTo>
                <a:lnTo>
                  <a:pt x="141627" y="4191369"/>
                </a:lnTo>
                <a:lnTo>
                  <a:pt x="142500" y="4191369"/>
                </a:lnTo>
                <a:lnTo>
                  <a:pt x="145555" y="4192639"/>
                </a:lnTo>
                <a:lnTo>
                  <a:pt x="146428" y="4192639"/>
                </a:lnTo>
                <a:lnTo>
                  <a:pt x="149483" y="4193909"/>
                </a:lnTo>
                <a:lnTo>
                  <a:pt x="151120" y="4193909"/>
                </a:lnTo>
                <a:lnTo>
                  <a:pt x="151229" y="4195179"/>
                </a:lnTo>
                <a:lnTo>
                  <a:pt x="154284" y="4195179"/>
                </a:lnTo>
                <a:lnTo>
                  <a:pt x="157339" y="4196449"/>
                </a:lnTo>
                <a:lnTo>
                  <a:pt x="157775" y="4196449"/>
                </a:lnTo>
                <a:lnTo>
                  <a:pt x="158103" y="4197719"/>
                </a:lnTo>
                <a:lnTo>
                  <a:pt x="159739" y="4197719"/>
                </a:lnTo>
                <a:lnTo>
                  <a:pt x="162576" y="4198989"/>
                </a:lnTo>
                <a:lnTo>
                  <a:pt x="162795" y="4198989"/>
                </a:lnTo>
                <a:lnTo>
                  <a:pt x="165195" y="4200259"/>
                </a:lnTo>
                <a:lnTo>
                  <a:pt x="179098" y="4205339"/>
                </a:lnTo>
                <a:lnTo>
                  <a:pt x="192187" y="4210419"/>
                </a:lnTo>
                <a:lnTo>
                  <a:pt x="205254" y="4216769"/>
                </a:lnTo>
                <a:lnTo>
                  <a:pt x="218333" y="4221849"/>
                </a:lnTo>
                <a:lnTo>
                  <a:pt x="218769" y="4223119"/>
                </a:lnTo>
                <a:lnTo>
                  <a:pt x="219205" y="4223119"/>
                </a:lnTo>
                <a:lnTo>
                  <a:pt x="248898" y="4238359"/>
                </a:lnTo>
                <a:lnTo>
                  <a:pt x="306631" y="4266299"/>
                </a:lnTo>
                <a:lnTo>
                  <a:pt x="335191" y="4281539"/>
                </a:lnTo>
                <a:lnTo>
                  <a:pt x="338574" y="4282809"/>
                </a:lnTo>
                <a:lnTo>
                  <a:pt x="340974" y="4278999"/>
                </a:lnTo>
                <a:lnTo>
                  <a:pt x="341847" y="4276459"/>
                </a:lnTo>
                <a:lnTo>
                  <a:pt x="342642" y="4273919"/>
                </a:lnTo>
                <a:lnTo>
                  <a:pt x="333991" y="4273919"/>
                </a:lnTo>
                <a:lnTo>
                  <a:pt x="335494" y="4267024"/>
                </a:lnTo>
                <a:lnTo>
                  <a:pt x="310479" y="4256139"/>
                </a:lnTo>
                <a:lnTo>
                  <a:pt x="282122" y="4242169"/>
                </a:lnTo>
                <a:lnTo>
                  <a:pt x="254031" y="4226929"/>
                </a:lnTo>
                <a:lnTo>
                  <a:pt x="225643" y="4212959"/>
                </a:lnTo>
                <a:lnTo>
                  <a:pt x="212082" y="4204069"/>
                </a:lnTo>
                <a:lnTo>
                  <a:pt x="197356" y="4195179"/>
                </a:lnTo>
                <a:lnTo>
                  <a:pt x="181852" y="4187559"/>
                </a:lnTo>
                <a:lnTo>
                  <a:pt x="165959" y="4181209"/>
                </a:lnTo>
                <a:lnTo>
                  <a:pt x="165304" y="4179939"/>
                </a:lnTo>
                <a:close/>
              </a:path>
              <a:path w="2717165" h="11289665">
                <a:moveTo>
                  <a:pt x="374014" y="3710039"/>
                </a:moveTo>
                <a:lnTo>
                  <a:pt x="336842" y="3710039"/>
                </a:lnTo>
                <a:lnTo>
                  <a:pt x="384294" y="3730359"/>
                </a:lnTo>
                <a:lnTo>
                  <a:pt x="432410" y="3749409"/>
                </a:lnTo>
                <a:lnTo>
                  <a:pt x="432628" y="3750679"/>
                </a:lnTo>
                <a:lnTo>
                  <a:pt x="433065" y="3750679"/>
                </a:lnTo>
                <a:lnTo>
                  <a:pt x="433829" y="3751949"/>
                </a:lnTo>
                <a:lnTo>
                  <a:pt x="458916" y="3764649"/>
                </a:lnTo>
                <a:lnTo>
                  <a:pt x="483788" y="3778619"/>
                </a:lnTo>
                <a:lnTo>
                  <a:pt x="508968" y="3791319"/>
                </a:lnTo>
                <a:lnTo>
                  <a:pt x="534976" y="3801479"/>
                </a:lnTo>
                <a:lnTo>
                  <a:pt x="531922" y="3810369"/>
                </a:lnTo>
                <a:lnTo>
                  <a:pt x="517243" y="3848469"/>
                </a:lnTo>
                <a:lnTo>
                  <a:pt x="503137" y="3875139"/>
                </a:lnTo>
                <a:lnTo>
                  <a:pt x="496023" y="3887839"/>
                </a:lnTo>
                <a:lnTo>
                  <a:pt x="481400" y="3919589"/>
                </a:lnTo>
                <a:lnTo>
                  <a:pt x="468813" y="3952609"/>
                </a:lnTo>
                <a:lnTo>
                  <a:pt x="457064" y="3985629"/>
                </a:lnTo>
                <a:lnTo>
                  <a:pt x="444958" y="4018649"/>
                </a:lnTo>
                <a:lnTo>
                  <a:pt x="431548" y="4052939"/>
                </a:lnTo>
                <a:lnTo>
                  <a:pt x="416644" y="4087229"/>
                </a:lnTo>
                <a:lnTo>
                  <a:pt x="399694" y="4120249"/>
                </a:lnTo>
                <a:lnTo>
                  <a:pt x="380146" y="4150729"/>
                </a:lnTo>
                <a:lnTo>
                  <a:pt x="363835" y="4178669"/>
                </a:lnTo>
                <a:lnTo>
                  <a:pt x="350808" y="4209149"/>
                </a:lnTo>
                <a:lnTo>
                  <a:pt x="340911" y="4242169"/>
                </a:lnTo>
                <a:lnTo>
                  <a:pt x="335494" y="4267024"/>
                </a:lnTo>
                <a:lnTo>
                  <a:pt x="339665" y="4268839"/>
                </a:lnTo>
                <a:lnTo>
                  <a:pt x="333991" y="4273919"/>
                </a:lnTo>
                <a:lnTo>
                  <a:pt x="342642" y="4273919"/>
                </a:lnTo>
                <a:lnTo>
                  <a:pt x="353374" y="4239629"/>
                </a:lnTo>
                <a:lnTo>
                  <a:pt x="366957" y="4204069"/>
                </a:lnTo>
                <a:lnTo>
                  <a:pt x="383260" y="4169779"/>
                </a:lnTo>
                <a:lnTo>
                  <a:pt x="402950" y="4136759"/>
                </a:lnTo>
                <a:lnTo>
                  <a:pt x="409897" y="4125329"/>
                </a:lnTo>
                <a:lnTo>
                  <a:pt x="415975" y="4111359"/>
                </a:lnTo>
                <a:lnTo>
                  <a:pt x="435216" y="4068179"/>
                </a:lnTo>
                <a:lnTo>
                  <a:pt x="443049" y="4051669"/>
                </a:lnTo>
                <a:lnTo>
                  <a:pt x="450635" y="4035159"/>
                </a:lnTo>
                <a:lnTo>
                  <a:pt x="457833" y="4017379"/>
                </a:lnTo>
                <a:lnTo>
                  <a:pt x="470949" y="3983089"/>
                </a:lnTo>
                <a:lnTo>
                  <a:pt x="483870" y="3948799"/>
                </a:lnTo>
                <a:lnTo>
                  <a:pt x="497958" y="3915779"/>
                </a:lnTo>
                <a:lnTo>
                  <a:pt x="514572" y="3882759"/>
                </a:lnTo>
                <a:lnTo>
                  <a:pt x="525689" y="3862439"/>
                </a:lnTo>
                <a:lnTo>
                  <a:pt x="535753" y="3842119"/>
                </a:lnTo>
                <a:lnTo>
                  <a:pt x="544201" y="3819259"/>
                </a:lnTo>
                <a:lnTo>
                  <a:pt x="550469" y="3797669"/>
                </a:lnTo>
                <a:lnTo>
                  <a:pt x="551997" y="3790049"/>
                </a:lnTo>
                <a:lnTo>
                  <a:pt x="548887" y="3786239"/>
                </a:lnTo>
                <a:lnTo>
                  <a:pt x="543486" y="3786239"/>
                </a:lnTo>
                <a:lnTo>
                  <a:pt x="506523" y="3774809"/>
                </a:lnTo>
                <a:lnTo>
                  <a:pt x="494277" y="3769729"/>
                </a:lnTo>
                <a:lnTo>
                  <a:pt x="465103" y="3757029"/>
                </a:lnTo>
                <a:lnTo>
                  <a:pt x="450531" y="3749409"/>
                </a:lnTo>
                <a:lnTo>
                  <a:pt x="436011" y="3743059"/>
                </a:lnTo>
                <a:lnTo>
                  <a:pt x="434047" y="3743059"/>
                </a:lnTo>
                <a:lnTo>
                  <a:pt x="391884" y="3720199"/>
                </a:lnTo>
                <a:lnTo>
                  <a:pt x="374014" y="3710039"/>
                </a:lnTo>
                <a:close/>
              </a:path>
              <a:path w="2717165" h="11289665">
                <a:moveTo>
                  <a:pt x="165959" y="3953879"/>
                </a:moveTo>
                <a:lnTo>
                  <a:pt x="144791" y="3953879"/>
                </a:lnTo>
                <a:lnTo>
                  <a:pt x="144791" y="3955149"/>
                </a:lnTo>
                <a:lnTo>
                  <a:pt x="145118" y="3955149"/>
                </a:lnTo>
                <a:lnTo>
                  <a:pt x="145446" y="3956419"/>
                </a:lnTo>
                <a:lnTo>
                  <a:pt x="145664" y="3956419"/>
                </a:lnTo>
                <a:lnTo>
                  <a:pt x="145882" y="3957689"/>
                </a:lnTo>
                <a:lnTo>
                  <a:pt x="146646" y="3958959"/>
                </a:lnTo>
                <a:lnTo>
                  <a:pt x="146973" y="3960229"/>
                </a:lnTo>
                <a:lnTo>
                  <a:pt x="148283" y="3962769"/>
                </a:lnTo>
                <a:lnTo>
                  <a:pt x="148610" y="3964039"/>
                </a:lnTo>
                <a:lnTo>
                  <a:pt x="149156" y="3965309"/>
                </a:lnTo>
                <a:lnTo>
                  <a:pt x="149919" y="3966579"/>
                </a:lnTo>
                <a:lnTo>
                  <a:pt x="150574" y="3967849"/>
                </a:lnTo>
                <a:lnTo>
                  <a:pt x="150792" y="3969119"/>
                </a:lnTo>
                <a:lnTo>
                  <a:pt x="152538" y="3972929"/>
                </a:lnTo>
                <a:lnTo>
                  <a:pt x="153193" y="3974199"/>
                </a:lnTo>
                <a:lnTo>
                  <a:pt x="153520" y="3974199"/>
                </a:lnTo>
                <a:lnTo>
                  <a:pt x="154829" y="3978009"/>
                </a:lnTo>
                <a:lnTo>
                  <a:pt x="155157" y="3978009"/>
                </a:lnTo>
                <a:lnTo>
                  <a:pt x="155811" y="3980549"/>
                </a:lnTo>
                <a:lnTo>
                  <a:pt x="156139" y="3980549"/>
                </a:lnTo>
                <a:lnTo>
                  <a:pt x="157448" y="3984359"/>
                </a:lnTo>
                <a:lnTo>
                  <a:pt x="157775" y="3984359"/>
                </a:lnTo>
                <a:lnTo>
                  <a:pt x="158321" y="3985629"/>
                </a:lnTo>
                <a:lnTo>
                  <a:pt x="159085" y="3988169"/>
                </a:lnTo>
                <a:lnTo>
                  <a:pt x="159412" y="3988169"/>
                </a:lnTo>
                <a:lnTo>
                  <a:pt x="159739" y="3989439"/>
                </a:lnTo>
                <a:lnTo>
                  <a:pt x="160067" y="3989439"/>
                </a:lnTo>
                <a:lnTo>
                  <a:pt x="161376" y="3993249"/>
                </a:lnTo>
                <a:lnTo>
                  <a:pt x="161703" y="3993249"/>
                </a:lnTo>
                <a:lnTo>
                  <a:pt x="162358" y="3994519"/>
                </a:lnTo>
                <a:lnTo>
                  <a:pt x="162467" y="3995789"/>
                </a:lnTo>
                <a:lnTo>
                  <a:pt x="162685" y="3995789"/>
                </a:lnTo>
                <a:lnTo>
                  <a:pt x="163995" y="3998329"/>
                </a:lnTo>
                <a:lnTo>
                  <a:pt x="164104" y="3999599"/>
                </a:lnTo>
                <a:lnTo>
                  <a:pt x="164322" y="3999599"/>
                </a:lnTo>
                <a:lnTo>
                  <a:pt x="164977" y="4000869"/>
                </a:lnTo>
                <a:lnTo>
                  <a:pt x="165850" y="4003409"/>
                </a:lnTo>
                <a:lnTo>
                  <a:pt x="174164" y="4022459"/>
                </a:lnTo>
                <a:lnTo>
                  <a:pt x="182421" y="4040239"/>
                </a:lnTo>
                <a:lnTo>
                  <a:pt x="190739" y="4059289"/>
                </a:lnTo>
                <a:lnTo>
                  <a:pt x="199129" y="4077069"/>
                </a:lnTo>
                <a:lnTo>
                  <a:pt x="213284" y="4110089"/>
                </a:lnTo>
                <a:lnTo>
                  <a:pt x="227921" y="4143109"/>
                </a:lnTo>
                <a:lnTo>
                  <a:pt x="244255" y="4174859"/>
                </a:lnTo>
                <a:lnTo>
                  <a:pt x="263505" y="4204069"/>
                </a:lnTo>
                <a:lnTo>
                  <a:pt x="268348" y="4206609"/>
                </a:lnTo>
                <a:lnTo>
                  <a:pt x="272384" y="4202799"/>
                </a:lnTo>
                <a:lnTo>
                  <a:pt x="274844" y="4196449"/>
                </a:lnTo>
                <a:lnTo>
                  <a:pt x="274962" y="4191369"/>
                </a:lnTo>
                <a:lnTo>
                  <a:pt x="263150" y="4158349"/>
                </a:lnTo>
                <a:lnTo>
                  <a:pt x="248802" y="4127869"/>
                </a:lnTo>
                <a:lnTo>
                  <a:pt x="233349" y="4097389"/>
                </a:lnTo>
                <a:lnTo>
                  <a:pt x="218223" y="4065639"/>
                </a:lnTo>
                <a:lnTo>
                  <a:pt x="204994" y="4037699"/>
                </a:lnTo>
                <a:lnTo>
                  <a:pt x="191927" y="4009759"/>
                </a:lnTo>
                <a:lnTo>
                  <a:pt x="165959" y="3953879"/>
                </a:lnTo>
                <a:close/>
              </a:path>
              <a:path w="2717165" h="11289665">
                <a:moveTo>
                  <a:pt x="530720" y="4191369"/>
                </a:moveTo>
                <a:lnTo>
                  <a:pt x="524173" y="4191369"/>
                </a:lnTo>
                <a:lnTo>
                  <a:pt x="526028" y="4193909"/>
                </a:lnTo>
                <a:lnTo>
                  <a:pt x="529302" y="4193909"/>
                </a:lnTo>
                <a:lnTo>
                  <a:pt x="530720" y="4191369"/>
                </a:lnTo>
                <a:close/>
              </a:path>
              <a:path w="2717165" h="11289665">
                <a:moveTo>
                  <a:pt x="552084" y="4096119"/>
                </a:moveTo>
                <a:lnTo>
                  <a:pt x="538794" y="4096119"/>
                </a:lnTo>
                <a:lnTo>
                  <a:pt x="531859" y="4117709"/>
                </a:lnTo>
                <a:lnTo>
                  <a:pt x="526274" y="4140569"/>
                </a:lnTo>
                <a:lnTo>
                  <a:pt x="522284" y="4163429"/>
                </a:lnTo>
                <a:lnTo>
                  <a:pt x="520136" y="4186289"/>
                </a:lnTo>
                <a:lnTo>
                  <a:pt x="519918" y="4191369"/>
                </a:lnTo>
                <a:lnTo>
                  <a:pt x="521991" y="4192639"/>
                </a:lnTo>
                <a:lnTo>
                  <a:pt x="524173" y="4191369"/>
                </a:lnTo>
                <a:lnTo>
                  <a:pt x="530720" y="4191369"/>
                </a:lnTo>
                <a:lnTo>
                  <a:pt x="532139" y="4188829"/>
                </a:lnTo>
                <a:lnTo>
                  <a:pt x="545193" y="4163429"/>
                </a:lnTo>
                <a:lnTo>
                  <a:pt x="532902" y="4163429"/>
                </a:lnTo>
                <a:lnTo>
                  <a:pt x="537581" y="4144379"/>
                </a:lnTo>
                <a:lnTo>
                  <a:pt x="542913" y="4125329"/>
                </a:lnTo>
                <a:lnTo>
                  <a:pt x="548615" y="4107549"/>
                </a:lnTo>
                <a:lnTo>
                  <a:pt x="552084" y="4096119"/>
                </a:lnTo>
                <a:close/>
              </a:path>
              <a:path w="2717165" h="11289665">
                <a:moveTo>
                  <a:pt x="154175" y="4176129"/>
                </a:moveTo>
                <a:lnTo>
                  <a:pt x="103547" y="4176129"/>
                </a:lnTo>
                <a:lnTo>
                  <a:pt x="105293" y="4177399"/>
                </a:lnTo>
                <a:lnTo>
                  <a:pt x="108675" y="4178669"/>
                </a:lnTo>
                <a:lnTo>
                  <a:pt x="112167" y="4179939"/>
                </a:lnTo>
                <a:lnTo>
                  <a:pt x="162904" y="4179939"/>
                </a:lnTo>
                <a:lnTo>
                  <a:pt x="161813" y="4178669"/>
                </a:lnTo>
                <a:lnTo>
                  <a:pt x="159739" y="4178669"/>
                </a:lnTo>
                <a:lnTo>
                  <a:pt x="159194" y="4177399"/>
                </a:lnTo>
                <a:lnTo>
                  <a:pt x="157012" y="4177399"/>
                </a:lnTo>
                <a:lnTo>
                  <a:pt x="154175" y="4176129"/>
                </a:lnTo>
                <a:close/>
              </a:path>
              <a:path w="2717165" h="11289665">
                <a:moveTo>
                  <a:pt x="152974" y="4174859"/>
                </a:moveTo>
                <a:lnTo>
                  <a:pt x="100164" y="4174859"/>
                </a:lnTo>
                <a:lnTo>
                  <a:pt x="101910" y="4176129"/>
                </a:lnTo>
                <a:lnTo>
                  <a:pt x="153847" y="4176129"/>
                </a:lnTo>
                <a:lnTo>
                  <a:pt x="152974" y="4174859"/>
                </a:lnTo>
                <a:close/>
              </a:path>
              <a:path w="2717165" h="11289665">
                <a:moveTo>
                  <a:pt x="132025" y="3880219"/>
                </a:moveTo>
                <a:lnTo>
                  <a:pt x="118059" y="3880219"/>
                </a:lnTo>
                <a:lnTo>
                  <a:pt x="117513" y="3881489"/>
                </a:lnTo>
                <a:lnTo>
                  <a:pt x="117186" y="3882759"/>
                </a:lnTo>
                <a:lnTo>
                  <a:pt x="116531" y="3884029"/>
                </a:lnTo>
                <a:lnTo>
                  <a:pt x="114676" y="3887839"/>
                </a:lnTo>
                <a:lnTo>
                  <a:pt x="113803" y="3889109"/>
                </a:lnTo>
                <a:lnTo>
                  <a:pt x="112821" y="3891649"/>
                </a:lnTo>
                <a:lnTo>
                  <a:pt x="111075" y="3895459"/>
                </a:lnTo>
                <a:lnTo>
                  <a:pt x="110093" y="3896729"/>
                </a:lnTo>
                <a:lnTo>
                  <a:pt x="108348" y="3900539"/>
                </a:lnTo>
                <a:lnTo>
                  <a:pt x="107366" y="3903079"/>
                </a:lnTo>
                <a:lnTo>
                  <a:pt x="105620" y="3906889"/>
                </a:lnTo>
                <a:lnTo>
                  <a:pt x="104638" y="3908159"/>
                </a:lnTo>
                <a:lnTo>
                  <a:pt x="102019" y="3914509"/>
                </a:lnTo>
                <a:lnTo>
                  <a:pt x="101037" y="3915779"/>
                </a:lnTo>
                <a:lnTo>
                  <a:pt x="98419" y="3920859"/>
                </a:lnTo>
                <a:lnTo>
                  <a:pt x="97436" y="3923399"/>
                </a:lnTo>
                <a:lnTo>
                  <a:pt x="93072" y="3932289"/>
                </a:lnTo>
                <a:lnTo>
                  <a:pt x="92090" y="3934829"/>
                </a:lnTo>
                <a:lnTo>
                  <a:pt x="87726" y="3943719"/>
                </a:lnTo>
                <a:lnTo>
                  <a:pt x="86744" y="3946259"/>
                </a:lnTo>
                <a:lnTo>
                  <a:pt x="67540" y="3988169"/>
                </a:lnTo>
                <a:lnTo>
                  <a:pt x="66776" y="3989439"/>
                </a:lnTo>
                <a:lnTo>
                  <a:pt x="62412" y="3998329"/>
                </a:lnTo>
                <a:lnTo>
                  <a:pt x="61648" y="4000869"/>
                </a:lnTo>
                <a:lnTo>
                  <a:pt x="58156" y="4008489"/>
                </a:lnTo>
                <a:lnTo>
                  <a:pt x="56629" y="4012299"/>
                </a:lnTo>
                <a:lnTo>
                  <a:pt x="55756" y="4013569"/>
                </a:lnTo>
                <a:lnTo>
                  <a:pt x="54992" y="4016109"/>
                </a:lnTo>
                <a:lnTo>
                  <a:pt x="54119" y="4017379"/>
                </a:lnTo>
                <a:lnTo>
                  <a:pt x="53355" y="4018649"/>
                </a:lnTo>
                <a:lnTo>
                  <a:pt x="51609" y="4022459"/>
                </a:lnTo>
                <a:lnTo>
                  <a:pt x="50846" y="4024999"/>
                </a:lnTo>
                <a:lnTo>
                  <a:pt x="47354" y="4031349"/>
                </a:lnTo>
                <a:lnTo>
                  <a:pt x="46590" y="4032619"/>
                </a:lnTo>
                <a:lnTo>
                  <a:pt x="39607" y="4047859"/>
                </a:lnTo>
                <a:lnTo>
                  <a:pt x="38843" y="4049129"/>
                </a:lnTo>
                <a:lnTo>
                  <a:pt x="33606" y="4059289"/>
                </a:lnTo>
                <a:lnTo>
                  <a:pt x="32842" y="4061829"/>
                </a:lnTo>
                <a:lnTo>
                  <a:pt x="30224" y="4066909"/>
                </a:lnTo>
                <a:lnTo>
                  <a:pt x="29460" y="4068179"/>
                </a:lnTo>
                <a:lnTo>
                  <a:pt x="27823" y="4071989"/>
                </a:lnTo>
                <a:lnTo>
                  <a:pt x="26950" y="4074529"/>
                </a:lnTo>
                <a:lnTo>
                  <a:pt x="25313" y="4077069"/>
                </a:lnTo>
                <a:lnTo>
                  <a:pt x="23786" y="4080879"/>
                </a:lnTo>
                <a:lnTo>
                  <a:pt x="22913" y="4083419"/>
                </a:lnTo>
                <a:lnTo>
                  <a:pt x="18330" y="4093579"/>
                </a:lnTo>
                <a:lnTo>
                  <a:pt x="17676" y="4094849"/>
                </a:lnTo>
                <a:lnTo>
                  <a:pt x="16912" y="4097389"/>
                </a:lnTo>
                <a:lnTo>
                  <a:pt x="16257" y="4098659"/>
                </a:lnTo>
                <a:lnTo>
                  <a:pt x="15493" y="4101199"/>
                </a:lnTo>
                <a:lnTo>
                  <a:pt x="10911" y="4113899"/>
                </a:lnTo>
                <a:lnTo>
                  <a:pt x="10365" y="4115169"/>
                </a:lnTo>
                <a:lnTo>
                  <a:pt x="9710" y="4117709"/>
                </a:lnTo>
                <a:lnTo>
                  <a:pt x="8074" y="4122789"/>
                </a:lnTo>
                <a:lnTo>
                  <a:pt x="7637" y="4124059"/>
                </a:lnTo>
                <a:lnTo>
                  <a:pt x="7310" y="4124059"/>
                </a:lnTo>
                <a:lnTo>
                  <a:pt x="7201" y="4125329"/>
                </a:lnTo>
                <a:lnTo>
                  <a:pt x="6983" y="4125329"/>
                </a:lnTo>
                <a:lnTo>
                  <a:pt x="6874" y="4126599"/>
                </a:lnTo>
                <a:lnTo>
                  <a:pt x="6655" y="4126599"/>
                </a:lnTo>
                <a:lnTo>
                  <a:pt x="6655" y="4130409"/>
                </a:lnTo>
                <a:lnTo>
                  <a:pt x="6874" y="4131679"/>
                </a:lnTo>
                <a:lnTo>
                  <a:pt x="7201" y="4131679"/>
                </a:lnTo>
                <a:lnTo>
                  <a:pt x="8074" y="4132949"/>
                </a:lnTo>
                <a:lnTo>
                  <a:pt x="8510" y="4134219"/>
                </a:lnTo>
                <a:lnTo>
                  <a:pt x="8838" y="4134219"/>
                </a:lnTo>
                <a:lnTo>
                  <a:pt x="12656" y="4135489"/>
                </a:lnTo>
                <a:lnTo>
                  <a:pt x="22695" y="4139299"/>
                </a:lnTo>
                <a:lnTo>
                  <a:pt x="25968" y="4141839"/>
                </a:lnTo>
                <a:lnTo>
                  <a:pt x="27714" y="4141839"/>
                </a:lnTo>
                <a:lnTo>
                  <a:pt x="32624" y="4144379"/>
                </a:lnTo>
                <a:lnTo>
                  <a:pt x="71904" y="4162159"/>
                </a:lnTo>
                <a:lnTo>
                  <a:pt x="73650" y="4163429"/>
                </a:lnTo>
                <a:lnTo>
                  <a:pt x="85107" y="4168509"/>
                </a:lnTo>
                <a:lnTo>
                  <a:pt x="86853" y="4169779"/>
                </a:lnTo>
                <a:lnTo>
                  <a:pt x="91763" y="4171049"/>
                </a:lnTo>
                <a:lnTo>
                  <a:pt x="93508" y="4172319"/>
                </a:lnTo>
                <a:lnTo>
                  <a:pt x="96782" y="4173589"/>
                </a:lnTo>
                <a:lnTo>
                  <a:pt x="98528" y="4174859"/>
                </a:lnTo>
                <a:lnTo>
                  <a:pt x="150574" y="4174859"/>
                </a:lnTo>
                <a:lnTo>
                  <a:pt x="149919" y="4173589"/>
                </a:lnTo>
                <a:lnTo>
                  <a:pt x="147410" y="4173589"/>
                </a:lnTo>
                <a:lnTo>
                  <a:pt x="146319" y="4172319"/>
                </a:lnTo>
                <a:lnTo>
                  <a:pt x="143809" y="4172319"/>
                </a:lnTo>
                <a:lnTo>
                  <a:pt x="142718" y="4171049"/>
                </a:lnTo>
                <a:lnTo>
                  <a:pt x="140863" y="4171049"/>
                </a:lnTo>
                <a:lnTo>
                  <a:pt x="139008" y="4169779"/>
                </a:lnTo>
                <a:lnTo>
                  <a:pt x="137917" y="4169779"/>
                </a:lnTo>
                <a:lnTo>
                  <a:pt x="136717" y="4168509"/>
                </a:lnTo>
                <a:lnTo>
                  <a:pt x="134862" y="4168509"/>
                </a:lnTo>
                <a:lnTo>
                  <a:pt x="133443" y="4167239"/>
                </a:lnTo>
                <a:lnTo>
                  <a:pt x="131370" y="4167239"/>
                </a:lnTo>
                <a:lnTo>
                  <a:pt x="130388" y="4165969"/>
                </a:lnTo>
                <a:lnTo>
                  <a:pt x="128533" y="4165969"/>
                </a:lnTo>
                <a:lnTo>
                  <a:pt x="127879" y="4164699"/>
                </a:lnTo>
                <a:lnTo>
                  <a:pt x="125042" y="4164699"/>
                </a:lnTo>
                <a:lnTo>
                  <a:pt x="124169" y="4163429"/>
                </a:lnTo>
                <a:lnTo>
                  <a:pt x="121878" y="4163429"/>
                </a:lnTo>
                <a:lnTo>
                  <a:pt x="121005" y="4162159"/>
                </a:lnTo>
                <a:lnTo>
                  <a:pt x="118713" y="4162159"/>
                </a:lnTo>
                <a:lnTo>
                  <a:pt x="117840" y="4160889"/>
                </a:lnTo>
                <a:lnTo>
                  <a:pt x="115549" y="4160889"/>
                </a:lnTo>
                <a:lnTo>
                  <a:pt x="114676" y="4159619"/>
                </a:lnTo>
                <a:lnTo>
                  <a:pt x="112385" y="4159619"/>
                </a:lnTo>
                <a:lnTo>
                  <a:pt x="111512" y="4158349"/>
                </a:lnTo>
                <a:lnTo>
                  <a:pt x="109111" y="4158349"/>
                </a:lnTo>
                <a:lnTo>
                  <a:pt x="106820" y="4157079"/>
                </a:lnTo>
                <a:lnTo>
                  <a:pt x="105947" y="4157079"/>
                </a:lnTo>
                <a:lnTo>
                  <a:pt x="103656" y="4155809"/>
                </a:lnTo>
                <a:lnTo>
                  <a:pt x="102019" y="4155809"/>
                </a:lnTo>
                <a:lnTo>
                  <a:pt x="100383" y="4154539"/>
                </a:lnTo>
                <a:lnTo>
                  <a:pt x="97982" y="4154539"/>
                </a:lnTo>
                <a:lnTo>
                  <a:pt x="96454" y="4153269"/>
                </a:lnTo>
                <a:lnTo>
                  <a:pt x="95582" y="4153269"/>
                </a:lnTo>
                <a:lnTo>
                  <a:pt x="93290" y="4151999"/>
                </a:lnTo>
                <a:lnTo>
                  <a:pt x="91654" y="4151999"/>
                </a:lnTo>
                <a:lnTo>
                  <a:pt x="90017" y="4150729"/>
                </a:lnTo>
                <a:lnTo>
                  <a:pt x="87726" y="4150729"/>
                </a:lnTo>
                <a:lnTo>
                  <a:pt x="86853" y="4149459"/>
                </a:lnTo>
                <a:lnTo>
                  <a:pt x="84452" y="4149459"/>
                </a:lnTo>
                <a:lnTo>
                  <a:pt x="82161" y="4148189"/>
                </a:lnTo>
                <a:lnTo>
                  <a:pt x="81288" y="4148189"/>
                </a:lnTo>
                <a:lnTo>
                  <a:pt x="78997" y="4146919"/>
                </a:lnTo>
                <a:lnTo>
                  <a:pt x="78124" y="4146919"/>
                </a:lnTo>
                <a:lnTo>
                  <a:pt x="76596" y="4145649"/>
                </a:lnTo>
                <a:lnTo>
                  <a:pt x="73759" y="4145649"/>
                </a:lnTo>
                <a:lnTo>
                  <a:pt x="72013" y="4144379"/>
                </a:lnTo>
                <a:lnTo>
                  <a:pt x="71031" y="4144379"/>
                </a:lnTo>
                <a:lnTo>
                  <a:pt x="70159" y="4143109"/>
                </a:lnTo>
                <a:lnTo>
                  <a:pt x="69176" y="4143109"/>
                </a:lnTo>
                <a:lnTo>
                  <a:pt x="65576" y="4141839"/>
                </a:lnTo>
                <a:lnTo>
                  <a:pt x="63830" y="4140569"/>
                </a:lnTo>
                <a:lnTo>
                  <a:pt x="62848" y="4140569"/>
                </a:lnTo>
                <a:lnTo>
                  <a:pt x="60229" y="4139299"/>
                </a:lnTo>
                <a:lnTo>
                  <a:pt x="59247" y="4138029"/>
                </a:lnTo>
                <a:lnTo>
                  <a:pt x="55756" y="4136759"/>
                </a:lnTo>
                <a:lnTo>
                  <a:pt x="53028" y="4135489"/>
                </a:lnTo>
                <a:lnTo>
                  <a:pt x="50409" y="4134219"/>
                </a:lnTo>
                <a:lnTo>
                  <a:pt x="42117" y="4130409"/>
                </a:lnTo>
                <a:lnTo>
                  <a:pt x="31533" y="4125329"/>
                </a:lnTo>
                <a:lnTo>
                  <a:pt x="25095" y="4122789"/>
                </a:lnTo>
                <a:lnTo>
                  <a:pt x="18330" y="4121519"/>
                </a:lnTo>
                <a:lnTo>
                  <a:pt x="21604" y="4113899"/>
                </a:lnTo>
                <a:lnTo>
                  <a:pt x="25095" y="4106279"/>
                </a:lnTo>
                <a:lnTo>
                  <a:pt x="30987" y="4093579"/>
                </a:lnTo>
                <a:lnTo>
                  <a:pt x="35679" y="4083419"/>
                </a:lnTo>
                <a:lnTo>
                  <a:pt x="37316" y="4080879"/>
                </a:lnTo>
                <a:lnTo>
                  <a:pt x="38952" y="4077069"/>
                </a:lnTo>
                <a:lnTo>
                  <a:pt x="40480" y="4073259"/>
                </a:lnTo>
                <a:lnTo>
                  <a:pt x="42881" y="4069449"/>
                </a:lnTo>
                <a:lnTo>
                  <a:pt x="43644" y="4066909"/>
                </a:lnTo>
                <a:lnTo>
                  <a:pt x="44517" y="4065639"/>
                </a:lnTo>
                <a:lnTo>
                  <a:pt x="46809" y="4060559"/>
                </a:lnTo>
                <a:lnTo>
                  <a:pt x="49209" y="4055479"/>
                </a:lnTo>
                <a:lnTo>
                  <a:pt x="50082" y="4054209"/>
                </a:lnTo>
                <a:lnTo>
                  <a:pt x="52373" y="4049129"/>
                </a:lnTo>
                <a:lnTo>
                  <a:pt x="53246" y="4047859"/>
                </a:lnTo>
                <a:lnTo>
                  <a:pt x="55537" y="4042779"/>
                </a:lnTo>
                <a:lnTo>
                  <a:pt x="56410" y="4041509"/>
                </a:lnTo>
                <a:lnTo>
                  <a:pt x="67867" y="4016109"/>
                </a:lnTo>
                <a:lnTo>
                  <a:pt x="68631" y="4014839"/>
                </a:lnTo>
                <a:lnTo>
                  <a:pt x="72123" y="4007219"/>
                </a:lnTo>
                <a:lnTo>
                  <a:pt x="72886" y="4004679"/>
                </a:lnTo>
                <a:lnTo>
                  <a:pt x="77251" y="3995789"/>
                </a:lnTo>
                <a:lnTo>
                  <a:pt x="78015" y="3993249"/>
                </a:lnTo>
                <a:lnTo>
                  <a:pt x="85871" y="3976739"/>
                </a:lnTo>
                <a:lnTo>
                  <a:pt x="86634" y="3974199"/>
                </a:lnTo>
                <a:lnTo>
                  <a:pt x="87507" y="3972929"/>
                </a:lnTo>
                <a:lnTo>
                  <a:pt x="88489" y="3970389"/>
                </a:lnTo>
                <a:lnTo>
                  <a:pt x="89253" y="3969119"/>
                </a:lnTo>
                <a:lnTo>
                  <a:pt x="90999" y="3965309"/>
                </a:lnTo>
                <a:lnTo>
                  <a:pt x="91872" y="3962769"/>
                </a:lnTo>
                <a:lnTo>
                  <a:pt x="92745" y="3961499"/>
                </a:lnTo>
                <a:lnTo>
                  <a:pt x="93727" y="3958959"/>
                </a:lnTo>
                <a:lnTo>
                  <a:pt x="100710" y="3944989"/>
                </a:lnTo>
                <a:lnTo>
                  <a:pt x="101692" y="3942449"/>
                </a:lnTo>
                <a:lnTo>
                  <a:pt x="105183" y="3934829"/>
                </a:lnTo>
                <a:lnTo>
                  <a:pt x="106165" y="3933559"/>
                </a:lnTo>
                <a:lnTo>
                  <a:pt x="108784" y="3927209"/>
                </a:lnTo>
                <a:lnTo>
                  <a:pt x="109766" y="3925939"/>
                </a:lnTo>
                <a:lnTo>
                  <a:pt x="111512" y="3922129"/>
                </a:lnTo>
                <a:lnTo>
                  <a:pt x="112494" y="3919589"/>
                </a:lnTo>
                <a:lnTo>
                  <a:pt x="114240" y="3915779"/>
                </a:lnTo>
                <a:lnTo>
                  <a:pt x="115222" y="3914509"/>
                </a:lnTo>
                <a:lnTo>
                  <a:pt x="116968" y="3910699"/>
                </a:lnTo>
                <a:lnTo>
                  <a:pt x="118822" y="3906889"/>
                </a:lnTo>
                <a:lnTo>
                  <a:pt x="119804" y="3905619"/>
                </a:lnTo>
                <a:lnTo>
                  <a:pt x="120677" y="3903079"/>
                </a:lnTo>
                <a:lnTo>
                  <a:pt x="121659" y="3901809"/>
                </a:lnTo>
                <a:lnTo>
                  <a:pt x="122532" y="3899269"/>
                </a:lnTo>
                <a:lnTo>
                  <a:pt x="125151" y="3894189"/>
                </a:lnTo>
                <a:lnTo>
                  <a:pt x="125369" y="3894189"/>
                </a:lnTo>
                <a:lnTo>
                  <a:pt x="125806" y="3892919"/>
                </a:lnTo>
                <a:lnTo>
                  <a:pt x="126569" y="3891649"/>
                </a:lnTo>
                <a:lnTo>
                  <a:pt x="127879" y="3889109"/>
                </a:lnTo>
                <a:lnTo>
                  <a:pt x="128643" y="3887839"/>
                </a:lnTo>
                <a:lnTo>
                  <a:pt x="128861" y="3886569"/>
                </a:lnTo>
                <a:lnTo>
                  <a:pt x="129297" y="3886569"/>
                </a:lnTo>
                <a:lnTo>
                  <a:pt x="129734" y="3885299"/>
                </a:lnTo>
                <a:lnTo>
                  <a:pt x="129952" y="3884029"/>
                </a:lnTo>
                <a:lnTo>
                  <a:pt x="131261" y="3881489"/>
                </a:lnTo>
                <a:lnTo>
                  <a:pt x="132025" y="3880219"/>
                </a:lnTo>
                <a:close/>
              </a:path>
              <a:path w="2717165" h="11289665">
                <a:moveTo>
                  <a:pt x="608645" y="4023729"/>
                </a:moveTo>
                <a:lnTo>
                  <a:pt x="593678" y="4023729"/>
                </a:lnTo>
                <a:lnTo>
                  <a:pt x="589192" y="4036429"/>
                </a:lnTo>
                <a:lnTo>
                  <a:pt x="584881" y="4047859"/>
                </a:lnTo>
                <a:lnTo>
                  <a:pt x="565309" y="4094849"/>
                </a:lnTo>
                <a:lnTo>
                  <a:pt x="543882" y="4140569"/>
                </a:lnTo>
                <a:lnTo>
                  <a:pt x="532902" y="4163429"/>
                </a:lnTo>
                <a:lnTo>
                  <a:pt x="545193" y="4163429"/>
                </a:lnTo>
                <a:lnTo>
                  <a:pt x="555637" y="4143109"/>
                </a:lnTo>
                <a:lnTo>
                  <a:pt x="577325" y="4097389"/>
                </a:lnTo>
                <a:lnTo>
                  <a:pt x="597642" y="4050399"/>
                </a:lnTo>
                <a:lnTo>
                  <a:pt x="608645" y="4023729"/>
                </a:lnTo>
                <a:close/>
              </a:path>
              <a:path w="2717165" h="11289665">
                <a:moveTo>
                  <a:pt x="284374" y="3984359"/>
                </a:moveTo>
                <a:lnTo>
                  <a:pt x="279122" y="3986899"/>
                </a:lnTo>
                <a:lnTo>
                  <a:pt x="275444" y="3994519"/>
                </a:lnTo>
                <a:lnTo>
                  <a:pt x="275398" y="4002139"/>
                </a:lnTo>
                <a:lnTo>
                  <a:pt x="286493" y="4032619"/>
                </a:lnTo>
                <a:lnTo>
                  <a:pt x="297712" y="4065639"/>
                </a:lnTo>
                <a:lnTo>
                  <a:pt x="310566" y="4096119"/>
                </a:lnTo>
                <a:lnTo>
                  <a:pt x="326572" y="4125329"/>
                </a:lnTo>
                <a:lnTo>
                  <a:pt x="329956" y="4126599"/>
                </a:lnTo>
                <a:lnTo>
                  <a:pt x="332777" y="4124059"/>
                </a:lnTo>
                <a:lnTo>
                  <a:pt x="334596" y="4118979"/>
                </a:lnTo>
                <a:lnTo>
                  <a:pt x="334973" y="4115169"/>
                </a:lnTo>
                <a:lnTo>
                  <a:pt x="326892" y="4082149"/>
                </a:lnTo>
                <a:lnTo>
                  <a:pt x="315333" y="4050399"/>
                </a:lnTo>
                <a:lnTo>
                  <a:pt x="289146" y="3988169"/>
                </a:lnTo>
                <a:lnTo>
                  <a:pt x="284374" y="3984359"/>
                </a:lnTo>
                <a:close/>
              </a:path>
              <a:path w="2717165" h="11289665">
                <a:moveTo>
                  <a:pt x="448346" y="4099764"/>
                </a:moveTo>
                <a:lnTo>
                  <a:pt x="449432" y="4103739"/>
                </a:lnTo>
                <a:lnTo>
                  <a:pt x="458889" y="4108819"/>
                </a:lnTo>
                <a:lnTo>
                  <a:pt x="468458" y="4106279"/>
                </a:lnTo>
                <a:lnTo>
                  <a:pt x="469425" y="4105009"/>
                </a:lnTo>
                <a:lnTo>
                  <a:pt x="454887" y="4105009"/>
                </a:lnTo>
                <a:lnTo>
                  <a:pt x="450196" y="4101199"/>
                </a:lnTo>
                <a:lnTo>
                  <a:pt x="448346" y="4099764"/>
                </a:lnTo>
                <a:close/>
              </a:path>
              <a:path w="2717165" h="11289665">
                <a:moveTo>
                  <a:pt x="460670" y="4093579"/>
                </a:moveTo>
                <a:lnTo>
                  <a:pt x="458706" y="4093579"/>
                </a:lnTo>
                <a:lnTo>
                  <a:pt x="458270" y="4096119"/>
                </a:lnTo>
                <a:lnTo>
                  <a:pt x="454887" y="4105009"/>
                </a:lnTo>
                <a:lnTo>
                  <a:pt x="469425" y="4105009"/>
                </a:lnTo>
                <a:lnTo>
                  <a:pt x="475225" y="4097389"/>
                </a:lnTo>
                <a:lnTo>
                  <a:pt x="475356" y="4096119"/>
                </a:lnTo>
                <a:lnTo>
                  <a:pt x="463835" y="4096119"/>
                </a:lnTo>
                <a:lnTo>
                  <a:pt x="460670" y="4093579"/>
                </a:lnTo>
                <a:close/>
              </a:path>
              <a:path w="2717165" h="11289665">
                <a:moveTo>
                  <a:pt x="150574" y="4101199"/>
                </a:moveTo>
                <a:lnTo>
                  <a:pt x="146319" y="4101199"/>
                </a:lnTo>
                <a:lnTo>
                  <a:pt x="146428" y="4102469"/>
                </a:lnTo>
                <a:lnTo>
                  <a:pt x="150356" y="4102469"/>
                </a:lnTo>
                <a:lnTo>
                  <a:pt x="150574" y="4101199"/>
                </a:lnTo>
                <a:close/>
              </a:path>
              <a:path w="2717165" h="11289665">
                <a:moveTo>
                  <a:pt x="154393" y="4093579"/>
                </a:moveTo>
                <a:lnTo>
                  <a:pt x="140863" y="4093579"/>
                </a:lnTo>
                <a:lnTo>
                  <a:pt x="143482" y="4097389"/>
                </a:lnTo>
                <a:lnTo>
                  <a:pt x="144027" y="4098659"/>
                </a:lnTo>
                <a:lnTo>
                  <a:pt x="145555" y="4101199"/>
                </a:lnTo>
                <a:lnTo>
                  <a:pt x="151665" y="4101199"/>
                </a:lnTo>
                <a:lnTo>
                  <a:pt x="151774" y="4099929"/>
                </a:lnTo>
                <a:lnTo>
                  <a:pt x="152211" y="4099929"/>
                </a:lnTo>
                <a:lnTo>
                  <a:pt x="152538" y="4098659"/>
                </a:lnTo>
                <a:lnTo>
                  <a:pt x="153084" y="4098659"/>
                </a:lnTo>
                <a:lnTo>
                  <a:pt x="153193" y="4097389"/>
                </a:lnTo>
                <a:lnTo>
                  <a:pt x="153629" y="4097389"/>
                </a:lnTo>
                <a:lnTo>
                  <a:pt x="153629" y="4096119"/>
                </a:lnTo>
                <a:lnTo>
                  <a:pt x="153847" y="4096119"/>
                </a:lnTo>
                <a:lnTo>
                  <a:pt x="154066" y="4094849"/>
                </a:lnTo>
                <a:lnTo>
                  <a:pt x="154284" y="4094849"/>
                </a:lnTo>
                <a:lnTo>
                  <a:pt x="154393" y="4093579"/>
                </a:lnTo>
                <a:close/>
              </a:path>
              <a:path w="2717165" h="11289665">
                <a:moveTo>
                  <a:pt x="460413" y="4066777"/>
                </a:moveTo>
                <a:lnTo>
                  <a:pt x="460452" y="4071989"/>
                </a:lnTo>
                <a:lnTo>
                  <a:pt x="461107" y="4073259"/>
                </a:lnTo>
                <a:lnTo>
                  <a:pt x="461543" y="4074529"/>
                </a:lnTo>
                <a:lnTo>
                  <a:pt x="452050" y="4075799"/>
                </a:lnTo>
                <a:lnTo>
                  <a:pt x="448232" y="4084689"/>
                </a:lnTo>
                <a:lnTo>
                  <a:pt x="446813" y="4092309"/>
                </a:lnTo>
                <a:lnTo>
                  <a:pt x="446486" y="4094849"/>
                </a:lnTo>
                <a:lnTo>
                  <a:pt x="446922" y="4098659"/>
                </a:lnTo>
                <a:lnTo>
                  <a:pt x="448346" y="4099764"/>
                </a:lnTo>
                <a:lnTo>
                  <a:pt x="448044" y="4098659"/>
                </a:lnTo>
                <a:lnTo>
                  <a:pt x="449050" y="4093579"/>
                </a:lnTo>
                <a:lnTo>
                  <a:pt x="451856" y="4089769"/>
                </a:lnTo>
                <a:lnTo>
                  <a:pt x="476011" y="4089769"/>
                </a:lnTo>
                <a:lnTo>
                  <a:pt x="476273" y="4087229"/>
                </a:lnTo>
                <a:lnTo>
                  <a:pt x="475946" y="4085959"/>
                </a:lnTo>
                <a:lnTo>
                  <a:pt x="475182" y="4083419"/>
                </a:lnTo>
                <a:lnTo>
                  <a:pt x="474200" y="4082149"/>
                </a:lnTo>
                <a:lnTo>
                  <a:pt x="479741" y="4079609"/>
                </a:lnTo>
                <a:lnTo>
                  <a:pt x="484484" y="4074529"/>
                </a:lnTo>
                <a:lnTo>
                  <a:pt x="485146" y="4073259"/>
                </a:lnTo>
                <a:lnTo>
                  <a:pt x="462910" y="4073259"/>
                </a:lnTo>
                <a:lnTo>
                  <a:pt x="460752" y="4069449"/>
                </a:lnTo>
                <a:lnTo>
                  <a:pt x="460413" y="4066777"/>
                </a:lnTo>
                <a:close/>
              </a:path>
              <a:path w="2717165" h="11289665">
                <a:moveTo>
                  <a:pt x="555910" y="4084689"/>
                </a:moveTo>
                <a:lnTo>
                  <a:pt x="507916" y="4084689"/>
                </a:lnTo>
                <a:lnTo>
                  <a:pt x="514244" y="4088499"/>
                </a:lnTo>
                <a:lnTo>
                  <a:pt x="526901" y="4093579"/>
                </a:lnTo>
                <a:lnTo>
                  <a:pt x="532466" y="4096119"/>
                </a:lnTo>
                <a:lnTo>
                  <a:pt x="534539" y="4097389"/>
                </a:lnTo>
                <a:lnTo>
                  <a:pt x="538794" y="4096119"/>
                </a:lnTo>
                <a:lnTo>
                  <a:pt x="552084" y="4096119"/>
                </a:lnTo>
                <a:lnTo>
                  <a:pt x="554397" y="4088499"/>
                </a:lnTo>
                <a:lnTo>
                  <a:pt x="555910" y="4084689"/>
                </a:lnTo>
                <a:close/>
              </a:path>
              <a:path w="2717165" h="11289665">
                <a:moveTo>
                  <a:pt x="476011" y="4089769"/>
                </a:moveTo>
                <a:lnTo>
                  <a:pt x="466781" y="4089769"/>
                </a:lnTo>
                <a:lnTo>
                  <a:pt x="465908" y="4094849"/>
                </a:lnTo>
                <a:lnTo>
                  <a:pt x="463835" y="4096119"/>
                </a:lnTo>
                <a:lnTo>
                  <a:pt x="475356" y="4096119"/>
                </a:lnTo>
                <a:lnTo>
                  <a:pt x="476011" y="4089769"/>
                </a:lnTo>
                <a:close/>
              </a:path>
              <a:path w="2717165" h="11289665">
                <a:moveTo>
                  <a:pt x="154611" y="4089769"/>
                </a:moveTo>
                <a:lnTo>
                  <a:pt x="138572" y="4089769"/>
                </a:lnTo>
                <a:lnTo>
                  <a:pt x="139663" y="4092309"/>
                </a:lnTo>
                <a:lnTo>
                  <a:pt x="140318" y="4093579"/>
                </a:lnTo>
                <a:lnTo>
                  <a:pt x="154502" y="4093579"/>
                </a:lnTo>
                <a:lnTo>
                  <a:pt x="154611" y="4092309"/>
                </a:lnTo>
                <a:lnTo>
                  <a:pt x="154611" y="4089769"/>
                </a:lnTo>
                <a:close/>
              </a:path>
              <a:path w="2717165" h="11289665">
                <a:moveTo>
                  <a:pt x="224082" y="3584599"/>
                </a:moveTo>
                <a:lnTo>
                  <a:pt x="191614" y="3642729"/>
                </a:lnTo>
                <a:lnTo>
                  <a:pt x="165959" y="3699879"/>
                </a:lnTo>
                <a:lnTo>
                  <a:pt x="160503" y="3713849"/>
                </a:lnTo>
                <a:lnTo>
                  <a:pt x="158430" y="3718294"/>
                </a:lnTo>
                <a:lnTo>
                  <a:pt x="157775" y="3720199"/>
                </a:lnTo>
                <a:lnTo>
                  <a:pt x="156357" y="3722739"/>
                </a:lnTo>
                <a:lnTo>
                  <a:pt x="155266" y="3726549"/>
                </a:lnTo>
                <a:lnTo>
                  <a:pt x="154066" y="3729089"/>
                </a:lnTo>
                <a:lnTo>
                  <a:pt x="153520" y="3730359"/>
                </a:lnTo>
                <a:lnTo>
                  <a:pt x="152320" y="3732899"/>
                </a:lnTo>
                <a:lnTo>
                  <a:pt x="151229" y="3735439"/>
                </a:lnTo>
                <a:lnTo>
                  <a:pt x="150574" y="3737979"/>
                </a:lnTo>
                <a:lnTo>
                  <a:pt x="148937" y="3741789"/>
                </a:lnTo>
                <a:lnTo>
                  <a:pt x="147192" y="3745599"/>
                </a:lnTo>
                <a:lnTo>
                  <a:pt x="146537" y="3746869"/>
                </a:lnTo>
                <a:lnTo>
                  <a:pt x="144900" y="3751949"/>
                </a:lnTo>
                <a:lnTo>
                  <a:pt x="144246" y="3753219"/>
                </a:lnTo>
                <a:lnTo>
                  <a:pt x="142609" y="3757029"/>
                </a:lnTo>
                <a:lnTo>
                  <a:pt x="141954" y="3758299"/>
                </a:lnTo>
                <a:lnTo>
                  <a:pt x="140863" y="3762109"/>
                </a:lnTo>
                <a:lnTo>
                  <a:pt x="140208" y="3763379"/>
                </a:lnTo>
                <a:lnTo>
                  <a:pt x="138572" y="3767189"/>
                </a:lnTo>
                <a:lnTo>
                  <a:pt x="137917" y="3768459"/>
                </a:lnTo>
                <a:lnTo>
                  <a:pt x="136826" y="3772269"/>
                </a:lnTo>
                <a:lnTo>
                  <a:pt x="136171" y="3773539"/>
                </a:lnTo>
                <a:lnTo>
                  <a:pt x="135080" y="3776079"/>
                </a:lnTo>
                <a:lnTo>
                  <a:pt x="134425" y="3777349"/>
                </a:lnTo>
                <a:lnTo>
                  <a:pt x="132789" y="3781159"/>
                </a:lnTo>
                <a:lnTo>
                  <a:pt x="132134" y="3783699"/>
                </a:lnTo>
                <a:lnTo>
                  <a:pt x="131589" y="3784969"/>
                </a:lnTo>
                <a:lnTo>
                  <a:pt x="130934" y="3786239"/>
                </a:lnTo>
                <a:lnTo>
                  <a:pt x="129843" y="3788779"/>
                </a:lnTo>
                <a:lnTo>
                  <a:pt x="129188" y="3790049"/>
                </a:lnTo>
                <a:lnTo>
                  <a:pt x="128097" y="3792589"/>
                </a:lnTo>
                <a:lnTo>
                  <a:pt x="127442" y="3793859"/>
                </a:lnTo>
                <a:lnTo>
                  <a:pt x="126897" y="3796399"/>
                </a:lnTo>
                <a:lnTo>
                  <a:pt x="126242" y="3797669"/>
                </a:lnTo>
                <a:lnTo>
                  <a:pt x="125696" y="3798939"/>
                </a:lnTo>
                <a:lnTo>
                  <a:pt x="125042" y="3800209"/>
                </a:lnTo>
                <a:lnTo>
                  <a:pt x="124496" y="3801479"/>
                </a:lnTo>
                <a:lnTo>
                  <a:pt x="123842" y="3802749"/>
                </a:lnTo>
                <a:lnTo>
                  <a:pt x="114131" y="3825609"/>
                </a:lnTo>
                <a:lnTo>
                  <a:pt x="102128" y="3852279"/>
                </a:lnTo>
                <a:lnTo>
                  <a:pt x="99619" y="3857359"/>
                </a:lnTo>
                <a:lnTo>
                  <a:pt x="97218" y="3862439"/>
                </a:lnTo>
                <a:lnTo>
                  <a:pt x="87180" y="3884029"/>
                </a:lnTo>
                <a:lnTo>
                  <a:pt x="84561" y="3889109"/>
                </a:lnTo>
                <a:lnTo>
                  <a:pt x="79542" y="3899269"/>
                </a:lnTo>
                <a:lnTo>
                  <a:pt x="76923" y="3904349"/>
                </a:lnTo>
                <a:lnTo>
                  <a:pt x="74414" y="3909429"/>
                </a:lnTo>
                <a:lnTo>
                  <a:pt x="69176" y="3920859"/>
                </a:lnTo>
                <a:lnTo>
                  <a:pt x="66667" y="3925939"/>
                </a:lnTo>
                <a:lnTo>
                  <a:pt x="61430" y="3936099"/>
                </a:lnTo>
                <a:lnTo>
                  <a:pt x="58920" y="3941179"/>
                </a:lnTo>
                <a:lnTo>
                  <a:pt x="53683" y="3951339"/>
                </a:lnTo>
                <a:lnTo>
                  <a:pt x="51173" y="3956419"/>
                </a:lnTo>
                <a:lnTo>
                  <a:pt x="48554" y="3961499"/>
                </a:lnTo>
                <a:lnTo>
                  <a:pt x="45936" y="3966579"/>
                </a:lnTo>
                <a:lnTo>
                  <a:pt x="43426" y="3972929"/>
                </a:lnTo>
                <a:lnTo>
                  <a:pt x="40807" y="3978009"/>
                </a:lnTo>
                <a:lnTo>
                  <a:pt x="38298" y="3983089"/>
                </a:lnTo>
                <a:lnTo>
                  <a:pt x="35679" y="3988169"/>
                </a:lnTo>
                <a:lnTo>
                  <a:pt x="23131" y="4013569"/>
                </a:lnTo>
                <a:lnTo>
                  <a:pt x="18221" y="4024999"/>
                </a:lnTo>
                <a:lnTo>
                  <a:pt x="3928" y="4056749"/>
                </a:lnTo>
                <a:lnTo>
                  <a:pt x="1527" y="4061829"/>
                </a:lnTo>
                <a:lnTo>
                  <a:pt x="218" y="4064369"/>
                </a:lnTo>
                <a:lnTo>
                  <a:pt x="218" y="4092309"/>
                </a:lnTo>
                <a:lnTo>
                  <a:pt x="4582" y="4082149"/>
                </a:lnTo>
                <a:lnTo>
                  <a:pt x="6874" y="4077069"/>
                </a:lnTo>
                <a:lnTo>
                  <a:pt x="11518" y="4066777"/>
                </a:lnTo>
                <a:lnTo>
                  <a:pt x="13857" y="4061829"/>
                </a:lnTo>
                <a:lnTo>
                  <a:pt x="16148" y="4056749"/>
                </a:lnTo>
                <a:lnTo>
                  <a:pt x="30551" y="4026269"/>
                </a:lnTo>
                <a:lnTo>
                  <a:pt x="33060" y="4021189"/>
                </a:lnTo>
                <a:lnTo>
                  <a:pt x="35461" y="4016109"/>
                </a:lnTo>
                <a:lnTo>
                  <a:pt x="37970" y="4011029"/>
                </a:lnTo>
                <a:lnTo>
                  <a:pt x="40371" y="4005949"/>
                </a:lnTo>
                <a:lnTo>
                  <a:pt x="80524" y="3927209"/>
                </a:lnTo>
                <a:lnTo>
                  <a:pt x="82925" y="3922129"/>
                </a:lnTo>
                <a:lnTo>
                  <a:pt x="87944" y="3911969"/>
                </a:lnTo>
                <a:lnTo>
                  <a:pt x="95363" y="3896729"/>
                </a:lnTo>
                <a:lnTo>
                  <a:pt x="112167" y="3861169"/>
                </a:lnTo>
                <a:lnTo>
                  <a:pt x="125915" y="3830689"/>
                </a:lnTo>
                <a:lnTo>
                  <a:pt x="130825" y="3819259"/>
                </a:lnTo>
                <a:lnTo>
                  <a:pt x="131479" y="3817989"/>
                </a:lnTo>
                <a:lnTo>
                  <a:pt x="131807" y="3816719"/>
                </a:lnTo>
                <a:lnTo>
                  <a:pt x="132025" y="3816719"/>
                </a:lnTo>
                <a:lnTo>
                  <a:pt x="132571" y="3815449"/>
                </a:lnTo>
                <a:lnTo>
                  <a:pt x="133116" y="3814179"/>
                </a:lnTo>
                <a:lnTo>
                  <a:pt x="133443" y="3814179"/>
                </a:lnTo>
                <a:lnTo>
                  <a:pt x="134207" y="3811639"/>
                </a:lnTo>
                <a:lnTo>
                  <a:pt x="134862" y="3810369"/>
                </a:lnTo>
                <a:lnTo>
                  <a:pt x="135407" y="3809099"/>
                </a:lnTo>
                <a:lnTo>
                  <a:pt x="135735" y="3807829"/>
                </a:lnTo>
                <a:lnTo>
                  <a:pt x="136062" y="3807829"/>
                </a:lnTo>
                <a:lnTo>
                  <a:pt x="136499" y="3806559"/>
                </a:lnTo>
                <a:lnTo>
                  <a:pt x="137262" y="3804019"/>
                </a:lnTo>
                <a:lnTo>
                  <a:pt x="137699" y="3802749"/>
                </a:lnTo>
                <a:lnTo>
                  <a:pt x="138026" y="3802749"/>
                </a:lnTo>
                <a:lnTo>
                  <a:pt x="138353" y="3801479"/>
                </a:lnTo>
                <a:lnTo>
                  <a:pt x="138790" y="3800209"/>
                </a:lnTo>
                <a:lnTo>
                  <a:pt x="139554" y="3798939"/>
                </a:lnTo>
                <a:lnTo>
                  <a:pt x="140318" y="3796399"/>
                </a:lnTo>
                <a:lnTo>
                  <a:pt x="140536" y="3796399"/>
                </a:lnTo>
                <a:lnTo>
                  <a:pt x="141627" y="3793859"/>
                </a:lnTo>
                <a:lnTo>
                  <a:pt x="141845" y="3793859"/>
                </a:lnTo>
                <a:lnTo>
                  <a:pt x="142282" y="3792589"/>
                </a:lnTo>
                <a:lnTo>
                  <a:pt x="142609" y="3791319"/>
                </a:lnTo>
                <a:lnTo>
                  <a:pt x="142827" y="3791319"/>
                </a:lnTo>
                <a:lnTo>
                  <a:pt x="143918" y="3788779"/>
                </a:lnTo>
                <a:lnTo>
                  <a:pt x="144136" y="3787509"/>
                </a:lnTo>
                <a:lnTo>
                  <a:pt x="144791" y="3786239"/>
                </a:lnTo>
                <a:lnTo>
                  <a:pt x="145009" y="3784969"/>
                </a:lnTo>
                <a:lnTo>
                  <a:pt x="146646" y="3781159"/>
                </a:lnTo>
                <a:lnTo>
                  <a:pt x="147082" y="3779889"/>
                </a:lnTo>
                <a:lnTo>
                  <a:pt x="147737" y="3778619"/>
                </a:lnTo>
                <a:lnTo>
                  <a:pt x="148392" y="3777349"/>
                </a:lnTo>
                <a:lnTo>
                  <a:pt x="148610" y="3776079"/>
                </a:lnTo>
                <a:lnTo>
                  <a:pt x="148937" y="3776079"/>
                </a:lnTo>
                <a:lnTo>
                  <a:pt x="150574" y="3772269"/>
                </a:lnTo>
                <a:lnTo>
                  <a:pt x="150792" y="3770999"/>
                </a:lnTo>
                <a:lnTo>
                  <a:pt x="151120" y="3770999"/>
                </a:lnTo>
                <a:lnTo>
                  <a:pt x="151556" y="3769729"/>
                </a:lnTo>
                <a:lnTo>
                  <a:pt x="151665" y="3768459"/>
                </a:lnTo>
                <a:lnTo>
                  <a:pt x="153084" y="3765919"/>
                </a:lnTo>
                <a:lnTo>
                  <a:pt x="153738" y="3763379"/>
                </a:lnTo>
                <a:lnTo>
                  <a:pt x="154393" y="3762109"/>
                </a:lnTo>
                <a:lnTo>
                  <a:pt x="154939" y="3760839"/>
                </a:lnTo>
                <a:lnTo>
                  <a:pt x="155266" y="3759569"/>
                </a:lnTo>
                <a:lnTo>
                  <a:pt x="156030" y="3758299"/>
                </a:lnTo>
                <a:lnTo>
                  <a:pt x="156575" y="3757029"/>
                </a:lnTo>
                <a:lnTo>
                  <a:pt x="156793" y="3755759"/>
                </a:lnTo>
                <a:lnTo>
                  <a:pt x="157448" y="3754489"/>
                </a:lnTo>
                <a:lnTo>
                  <a:pt x="157666" y="3754489"/>
                </a:lnTo>
                <a:lnTo>
                  <a:pt x="158212" y="3753219"/>
                </a:lnTo>
                <a:lnTo>
                  <a:pt x="158976" y="3750679"/>
                </a:lnTo>
                <a:lnTo>
                  <a:pt x="159303" y="3749409"/>
                </a:lnTo>
                <a:lnTo>
                  <a:pt x="159739" y="3749409"/>
                </a:lnTo>
                <a:lnTo>
                  <a:pt x="160394" y="3746869"/>
                </a:lnTo>
                <a:lnTo>
                  <a:pt x="160940" y="3745599"/>
                </a:lnTo>
                <a:lnTo>
                  <a:pt x="161267" y="3745599"/>
                </a:lnTo>
                <a:lnTo>
                  <a:pt x="161485" y="3744329"/>
                </a:lnTo>
                <a:lnTo>
                  <a:pt x="163449" y="3739249"/>
                </a:lnTo>
                <a:lnTo>
                  <a:pt x="163777" y="3739249"/>
                </a:lnTo>
                <a:lnTo>
                  <a:pt x="164213" y="3737979"/>
                </a:lnTo>
                <a:lnTo>
                  <a:pt x="165413" y="3735439"/>
                </a:lnTo>
                <a:lnTo>
                  <a:pt x="165741" y="3734169"/>
                </a:lnTo>
                <a:lnTo>
                  <a:pt x="165959" y="3732899"/>
                </a:lnTo>
                <a:lnTo>
                  <a:pt x="169087" y="3725279"/>
                </a:lnTo>
                <a:lnTo>
                  <a:pt x="175431" y="3710039"/>
                </a:lnTo>
                <a:lnTo>
                  <a:pt x="165959" y="3710039"/>
                </a:lnTo>
                <a:lnTo>
                  <a:pt x="178616" y="3702419"/>
                </a:lnTo>
                <a:lnTo>
                  <a:pt x="190009" y="3677019"/>
                </a:lnTo>
                <a:lnTo>
                  <a:pt x="202089" y="3650349"/>
                </a:lnTo>
                <a:lnTo>
                  <a:pt x="215088" y="3624949"/>
                </a:lnTo>
                <a:lnTo>
                  <a:pt x="226068" y="3606232"/>
                </a:lnTo>
                <a:lnTo>
                  <a:pt x="222479" y="3604629"/>
                </a:lnTo>
                <a:lnTo>
                  <a:pt x="217241" y="3602089"/>
                </a:lnTo>
                <a:lnTo>
                  <a:pt x="217787" y="3594469"/>
                </a:lnTo>
                <a:lnTo>
                  <a:pt x="220078" y="3589389"/>
                </a:lnTo>
                <a:lnTo>
                  <a:pt x="220406" y="3589389"/>
                </a:lnTo>
                <a:lnTo>
                  <a:pt x="224082" y="3584599"/>
                </a:lnTo>
                <a:close/>
              </a:path>
              <a:path w="2717165" h="11289665">
                <a:moveTo>
                  <a:pt x="466781" y="4089769"/>
                </a:moveTo>
                <a:lnTo>
                  <a:pt x="455869" y="4089769"/>
                </a:lnTo>
                <a:lnTo>
                  <a:pt x="459579" y="4092309"/>
                </a:lnTo>
                <a:lnTo>
                  <a:pt x="462962" y="4092309"/>
                </a:lnTo>
                <a:lnTo>
                  <a:pt x="466781" y="4089769"/>
                </a:lnTo>
                <a:close/>
              </a:path>
              <a:path w="2717165" h="11289665">
                <a:moveTo>
                  <a:pt x="120459" y="4017379"/>
                </a:moveTo>
                <a:lnTo>
                  <a:pt x="118168" y="4017379"/>
                </a:lnTo>
                <a:lnTo>
                  <a:pt x="116968" y="4018649"/>
                </a:lnTo>
                <a:lnTo>
                  <a:pt x="115876" y="4019919"/>
                </a:lnTo>
                <a:lnTo>
                  <a:pt x="115440" y="4019919"/>
                </a:lnTo>
                <a:lnTo>
                  <a:pt x="115222" y="4021189"/>
                </a:lnTo>
                <a:lnTo>
                  <a:pt x="114676" y="4021189"/>
                </a:lnTo>
                <a:lnTo>
                  <a:pt x="114349" y="4022459"/>
                </a:lnTo>
                <a:lnTo>
                  <a:pt x="113912" y="4022459"/>
                </a:lnTo>
                <a:lnTo>
                  <a:pt x="113694" y="4023729"/>
                </a:lnTo>
                <a:lnTo>
                  <a:pt x="113258" y="4023729"/>
                </a:lnTo>
                <a:lnTo>
                  <a:pt x="113040" y="4024999"/>
                </a:lnTo>
                <a:lnTo>
                  <a:pt x="112821" y="4024999"/>
                </a:lnTo>
                <a:lnTo>
                  <a:pt x="112821" y="4026269"/>
                </a:lnTo>
                <a:lnTo>
                  <a:pt x="112494" y="4026269"/>
                </a:lnTo>
                <a:lnTo>
                  <a:pt x="112385" y="4027539"/>
                </a:lnTo>
                <a:lnTo>
                  <a:pt x="112167" y="4027539"/>
                </a:lnTo>
                <a:lnTo>
                  <a:pt x="112167" y="4028809"/>
                </a:lnTo>
                <a:lnTo>
                  <a:pt x="111948" y="4028809"/>
                </a:lnTo>
                <a:lnTo>
                  <a:pt x="111948" y="4030079"/>
                </a:lnTo>
                <a:lnTo>
                  <a:pt x="111839" y="4032619"/>
                </a:lnTo>
                <a:lnTo>
                  <a:pt x="112058" y="4033889"/>
                </a:lnTo>
                <a:lnTo>
                  <a:pt x="112385" y="4033889"/>
                </a:lnTo>
                <a:lnTo>
                  <a:pt x="113476" y="4036429"/>
                </a:lnTo>
                <a:lnTo>
                  <a:pt x="113912" y="4037699"/>
                </a:lnTo>
                <a:lnTo>
                  <a:pt x="114458" y="4038969"/>
                </a:lnTo>
                <a:lnTo>
                  <a:pt x="114894" y="4040239"/>
                </a:lnTo>
                <a:lnTo>
                  <a:pt x="115440" y="4040239"/>
                </a:lnTo>
                <a:lnTo>
                  <a:pt x="116313" y="4042779"/>
                </a:lnTo>
                <a:lnTo>
                  <a:pt x="116858" y="4044049"/>
                </a:lnTo>
                <a:lnTo>
                  <a:pt x="117295" y="4045319"/>
                </a:lnTo>
                <a:lnTo>
                  <a:pt x="117840" y="4046589"/>
                </a:lnTo>
                <a:lnTo>
                  <a:pt x="119150" y="4049129"/>
                </a:lnTo>
                <a:lnTo>
                  <a:pt x="119695" y="4050399"/>
                </a:lnTo>
                <a:lnTo>
                  <a:pt x="121005" y="4052939"/>
                </a:lnTo>
                <a:lnTo>
                  <a:pt x="121550" y="4054209"/>
                </a:lnTo>
                <a:lnTo>
                  <a:pt x="123296" y="4059289"/>
                </a:lnTo>
                <a:lnTo>
                  <a:pt x="123842" y="4060559"/>
                </a:lnTo>
                <a:lnTo>
                  <a:pt x="125151" y="4063099"/>
                </a:lnTo>
                <a:lnTo>
                  <a:pt x="125696" y="4064369"/>
                </a:lnTo>
                <a:lnTo>
                  <a:pt x="126569" y="4066909"/>
                </a:lnTo>
                <a:lnTo>
                  <a:pt x="127115" y="4066909"/>
                </a:lnTo>
                <a:lnTo>
                  <a:pt x="127988" y="4069449"/>
                </a:lnTo>
                <a:lnTo>
                  <a:pt x="128970" y="4071989"/>
                </a:lnTo>
                <a:lnTo>
                  <a:pt x="129515" y="4073259"/>
                </a:lnTo>
                <a:lnTo>
                  <a:pt x="129952" y="4073259"/>
                </a:lnTo>
                <a:lnTo>
                  <a:pt x="130497" y="4074529"/>
                </a:lnTo>
                <a:lnTo>
                  <a:pt x="130934" y="4075799"/>
                </a:lnTo>
                <a:lnTo>
                  <a:pt x="132025" y="4078339"/>
                </a:lnTo>
                <a:lnTo>
                  <a:pt x="132461" y="4079609"/>
                </a:lnTo>
                <a:lnTo>
                  <a:pt x="133553" y="4080879"/>
                </a:lnTo>
                <a:lnTo>
                  <a:pt x="137917" y="4089769"/>
                </a:lnTo>
                <a:lnTo>
                  <a:pt x="154502" y="4089769"/>
                </a:lnTo>
                <a:lnTo>
                  <a:pt x="148492" y="4071989"/>
                </a:lnTo>
                <a:lnTo>
                  <a:pt x="140631" y="4054209"/>
                </a:lnTo>
                <a:lnTo>
                  <a:pt x="131686" y="4036429"/>
                </a:lnTo>
                <a:lnTo>
                  <a:pt x="122423" y="4019919"/>
                </a:lnTo>
                <a:lnTo>
                  <a:pt x="121768" y="4018649"/>
                </a:lnTo>
                <a:lnTo>
                  <a:pt x="120568" y="4018649"/>
                </a:lnTo>
                <a:lnTo>
                  <a:pt x="120459" y="4017379"/>
                </a:lnTo>
                <a:close/>
              </a:path>
              <a:path w="2717165" h="11289665">
                <a:moveTo>
                  <a:pt x="558431" y="4078339"/>
                </a:moveTo>
                <a:lnTo>
                  <a:pt x="545559" y="4078339"/>
                </a:lnTo>
                <a:lnTo>
                  <a:pt x="544141" y="4080879"/>
                </a:lnTo>
                <a:lnTo>
                  <a:pt x="557422" y="4080879"/>
                </a:lnTo>
                <a:lnTo>
                  <a:pt x="558431" y="4078339"/>
                </a:lnTo>
                <a:close/>
              </a:path>
              <a:path w="2717165" h="11289665">
                <a:moveTo>
                  <a:pt x="489039" y="4059289"/>
                </a:moveTo>
                <a:lnTo>
                  <a:pt x="465623" y="4059289"/>
                </a:lnTo>
                <a:lnTo>
                  <a:pt x="469399" y="4060559"/>
                </a:lnTo>
                <a:lnTo>
                  <a:pt x="470927" y="4063099"/>
                </a:lnTo>
                <a:lnTo>
                  <a:pt x="478346" y="4064369"/>
                </a:lnTo>
                <a:lnTo>
                  <a:pt x="473764" y="4065639"/>
                </a:lnTo>
                <a:lnTo>
                  <a:pt x="470599" y="4066909"/>
                </a:lnTo>
                <a:lnTo>
                  <a:pt x="466890" y="4070719"/>
                </a:lnTo>
                <a:lnTo>
                  <a:pt x="462910" y="4073259"/>
                </a:lnTo>
                <a:lnTo>
                  <a:pt x="485146" y="4073259"/>
                </a:lnTo>
                <a:lnTo>
                  <a:pt x="487795" y="4068179"/>
                </a:lnTo>
                <a:lnTo>
                  <a:pt x="489039" y="4060559"/>
                </a:lnTo>
                <a:lnTo>
                  <a:pt x="489039" y="4059289"/>
                </a:lnTo>
                <a:close/>
              </a:path>
              <a:path w="2717165" h="11289665">
                <a:moveTo>
                  <a:pt x="480349" y="4018649"/>
                </a:moveTo>
                <a:lnTo>
                  <a:pt x="479083" y="4018649"/>
                </a:lnTo>
                <a:lnTo>
                  <a:pt x="475762" y="4022459"/>
                </a:lnTo>
                <a:lnTo>
                  <a:pt x="474200" y="4027539"/>
                </a:lnTo>
                <a:lnTo>
                  <a:pt x="474157" y="4028809"/>
                </a:lnTo>
                <a:lnTo>
                  <a:pt x="474050" y="4035159"/>
                </a:lnTo>
                <a:lnTo>
                  <a:pt x="474527" y="4044049"/>
                </a:lnTo>
                <a:lnTo>
                  <a:pt x="481511" y="4046589"/>
                </a:lnTo>
                <a:lnTo>
                  <a:pt x="475692" y="4046589"/>
                </a:lnTo>
                <a:lnTo>
                  <a:pt x="469658" y="4049129"/>
                </a:lnTo>
                <a:lnTo>
                  <a:pt x="464341" y="4054209"/>
                </a:lnTo>
                <a:lnTo>
                  <a:pt x="460670" y="4060559"/>
                </a:lnTo>
                <a:lnTo>
                  <a:pt x="460108" y="4064369"/>
                </a:lnTo>
                <a:lnTo>
                  <a:pt x="460413" y="4066777"/>
                </a:lnTo>
                <a:lnTo>
                  <a:pt x="462348" y="4061829"/>
                </a:lnTo>
                <a:lnTo>
                  <a:pt x="465623" y="4059289"/>
                </a:lnTo>
                <a:lnTo>
                  <a:pt x="489039" y="4059289"/>
                </a:lnTo>
                <a:lnTo>
                  <a:pt x="489039" y="4052939"/>
                </a:lnTo>
                <a:lnTo>
                  <a:pt x="486530" y="4049129"/>
                </a:lnTo>
                <a:lnTo>
                  <a:pt x="482929" y="4047859"/>
                </a:lnTo>
                <a:lnTo>
                  <a:pt x="485657" y="4047859"/>
                </a:lnTo>
                <a:lnTo>
                  <a:pt x="492974" y="4046589"/>
                </a:lnTo>
                <a:lnTo>
                  <a:pt x="498941" y="4044049"/>
                </a:lnTo>
                <a:lnTo>
                  <a:pt x="499783" y="4042779"/>
                </a:lnTo>
                <a:lnTo>
                  <a:pt x="478128" y="4042779"/>
                </a:lnTo>
                <a:lnTo>
                  <a:pt x="474418" y="4037699"/>
                </a:lnTo>
                <a:lnTo>
                  <a:pt x="475182" y="4031349"/>
                </a:lnTo>
                <a:lnTo>
                  <a:pt x="477066" y="4024999"/>
                </a:lnTo>
                <a:lnTo>
                  <a:pt x="480349" y="4018649"/>
                </a:lnTo>
                <a:close/>
              </a:path>
              <a:path w="2717165" h="11289665">
                <a:moveTo>
                  <a:pt x="621955" y="3983089"/>
                </a:moveTo>
                <a:lnTo>
                  <a:pt x="616482" y="3983089"/>
                </a:lnTo>
                <a:lnTo>
                  <a:pt x="614955" y="3984359"/>
                </a:lnTo>
                <a:lnTo>
                  <a:pt x="613209" y="3985629"/>
                </a:lnTo>
                <a:lnTo>
                  <a:pt x="612991" y="3986899"/>
                </a:lnTo>
                <a:lnTo>
                  <a:pt x="593688" y="4002139"/>
                </a:lnTo>
                <a:lnTo>
                  <a:pt x="576902" y="4021189"/>
                </a:lnTo>
                <a:lnTo>
                  <a:pt x="562693" y="4042779"/>
                </a:lnTo>
                <a:lnTo>
                  <a:pt x="551124" y="4064369"/>
                </a:lnTo>
                <a:lnTo>
                  <a:pt x="564663" y="4064369"/>
                </a:lnTo>
                <a:lnTo>
                  <a:pt x="570437" y="4052939"/>
                </a:lnTo>
                <a:lnTo>
                  <a:pt x="581219" y="4037699"/>
                </a:lnTo>
                <a:lnTo>
                  <a:pt x="593678" y="4023729"/>
                </a:lnTo>
                <a:lnTo>
                  <a:pt x="608645" y="4023729"/>
                </a:lnTo>
                <a:lnTo>
                  <a:pt x="617028" y="4003409"/>
                </a:lnTo>
                <a:lnTo>
                  <a:pt x="620083" y="4000869"/>
                </a:lnTo>
                <a:lnTo>
                  <a:pt x="622930" y="3995789"/>
                </a:lnTo>
                <a:lnTo>
                  <a:pt x="623629" y="3989439"/>
                </a:lnTo>
                <a:lnTo>
                  <a:pt x="621955" y="3983089"/>
                </a:lnTo>
                <a:close/>
              </a:path>
              <a:path w="2717165" h="11289665">
                <a:moveTo>
                  <a:pt x="491003" y="4028809"/>
                </a:moveTo>
                <a:lnTo>
                  <a:pt x="486421" y="4035159"/>
                </a:lnTo>
                <a:lnTo>
                  <a:pt x="483366" y="4037699"/>
                </a:lnTo>
                <a:lnTo>
                  <a:pt x="478128" y="4042779"/>
                </a:lnTo>
                <a:lnTo>
                  <a:pt x="499783" y="4042779"/>
                </a:lnTo>
                <a:lnTo>
                  <a:pt x="501466" y="4040239"/>
                </a:lnTo>
                <a:lnTo>
                  <a:pt x="490349" y="4040239"/>
                </a:lnTo>
                <a:lnTo>
                  <a:pt x="491003" y="4028809"/>
                </a:lnTo>
                <a:close/>
              </a:path>
              <a:path w="2717165" h="11289665">
                <a:moveTo>
                  <a:pt x="505734" y="4024999"/>
                </a:moveTo>
                <a:lnTo>
                  <a:pt x="495586" y="4024999"/>
                </a:lnTo>
                <a:lnTo>
                  <a:pt x="494059" y="4028809"/>
                </a:lnTo>
                <a:lnTo>
                  <a:pt x="491222" y="4035159"/>
                </a:lnTo>
                <a:lnTo>
                  <a:pt x="490349" y="4040239"/>
                </a:lnTo>
                <a:lnTo>
                  <a:pt x="501466" y="4040239"/>
                </a:lnTo>
                <a:lnTo>
                  <a:pt x="503149" y="4037699"/>
                </a:lnTo>
                <a:lnTo>
                  <a:pt x="505188" y="4031349"/>
                </a:lnTo>
                <a:lnTo>
                  <a:pt x="505734" y="4024999"/>
                </a:lnTo>
                <a:close/>
              </a:path>
              <a:path w="2717165" h="11289665">
                <a:moveTo>
                  <a:pt x="493622" y="4011029"/>
                </a:moveTo>
                <a:lnTo>
                  <a:pt x="486644" y="4012299"/>
                </a:lnTo>
                <a:lnTo>
                  <a:pt x="481006" y="4017379"/>
                </a:lnTo>
                <a:lnTo>
                  <a:pt x="480349" y="4018649"/>
                </a:lnTo>
                <a:lnTo>
                  <a:pt x="482609" y="4018649"/>
                </a:lnTo>
                <a:lnTo>
                  <a:pt x="484784" y="4023729"/>
                </a:lnTo>
                <a:lnTo>
                  <a:pt x="485657" y="4030079"/>
                </a:lnTo>
                <a:lnTo>
                  <a:pt x="492858" y="4027539"/>
                </a:lnTo>
                <a:lnTo>
                  <a:pt x="495586" y="4024999"/>
                </a:lnTo>
                <a:lnTo>
                  <a:pt x="505734" y="4024999"/>
                </a:lnTo>
                <a:lnTo>
                  <a:pt x="505952" y="4022459"/>
                </a:lnTo>
                <a:lnTo>
                  <a:pt x="501260" y="4014839"/>
                </a:lnTo>
                <a:lnTo>
                  <a:pt x="493622" y="4011029"/>
                </a:lnTo>
                <a:close/>
              </a:path>
              <a:path w="2717165" h="11289665">
                <a:moveTo>
                  <a:pt x="299282" y="3741789"/>
                </a:moveTo>
                <a:lnTo>
                  <a:pt x="294970" y="3745599"/>
                </a:lnTo>
                <a:lnTo>
                  <a:pt x="292193" y="3753219"/>
                </a:lnTo>
                <a:lnTo>
                  <a:pt x="292638" y="3759569"/>
                </a:lnTo>
                <a:lnTo>
                  <a:pt x="313608" y="3802749"/>
                </a:lnTo>
                <a:lnTo>
                  <a:pt x="354638" y="3887839"/>
                </a:lnTo>
                <a:lnTo>
                  <a:pt x="375577" y="3931019"/>
                </a:lnTo>
                <a:lnTo>
                  <a:pt x="397385" y="3972929"/>
                </a:lnTo>
                <a:lnTo>
                  <a:pt x="400752" y="3975469"/>
                </a:lnTo>
                <a:lnTo>
                  <a:pt x="404191" y="3971659"/>
                </a:lnTo>
                <a:lnTo>
                  <a:pt x="406546" y="3966579"/>
                </a:lnTo>
                <a:lnTo>
                  <a:pt x="406660" y="3961499"/>
                </a:lnTo>
                <a:lnTo>
                  <a:pt x="388540" y="3917049"/>
                </a:lnTo>
                <a:lnTo>
                  <a:pt x="368520" y="3873869"/>
                </a:lnTo>
                <a:lnTo>
                  <a:pt x="347237" y="3829419"/>
                </a:lnTo>
                <a:lnTo>
                  <a:pt x="325330" y="3787509"/>
                </a:lnTo>
                <a:lnTo>
                  <a:pt x="303440" y="3744329"/>
                </a:lnTo>
                <a:lnTo>
                  <a:pt x="299282" y="3741789"/>
                </a:lnTo>
                <a:close/>
              </a:path>
              <a:path w="2717165" h="11289665">
                <a:moveTo>
                  <a:pt x="165522" y="3952609"/>
                </a:moveTo>
                <a:lnTo>
                  <a:pt x="144573" y="3952609"/>
                </a:lnTo>
                <a:lnTo>
                  <a:pt x="144573" y="3953879"/>
                </a:lnTo>
                <a:lnTo>
                  <a:pt x="165741" y="3953879"/>
                </a:lnTo>
                <a:lnTo>
                  <a:pt x="165522" y="3952609"/>
                </a:lnTo>
                <a:close/>
              </a:path>
              <a:path w="2717165" h="11289665">
                <a:moveTo>
                  <a:pt x="164322" y="3950069"/>
                </a:moveTo>
                <a:lnTo>
                  <a:pt x="144464" y="3950069"/>
                </a:lnTo>
                <a:lnTo>
                  <a:pt x="144464" y="3952609"/>
                </a:lnTo>
                <a:lnTo>
                  <a:pt x="165195" y="3952609"/>
                </a:lnTo>
                <a:lnTo>
                  <a:pt x="164322" y="3950069"/>
                </a:lnTo>
                <a:close/>
              </a:path>
              <a:path w="2717165" h="11289665">
                <a:moveTo>
                  <a:pt x="163558" y="3948799"/>
                </a:moveTo>
                <a:lnTo>
                  <a:pt x="144573" y="3948799"/>
                </a:lnTo>
                <a:lnTo>
                  <a:pt x="144573" y="3950069"/>
                </a:lnTo>
                <a:lnTo>
                  <a:pt x="163886" y="3950069"/>
                </a:lnTo>
                <a:lnTo>
                  <a:pt x="163558" y="3948799"/>
                </a:lnTo>
                <a:close/>
              </a:path>
              <a:path w="2717165" h="11289665">
                <a:moveTo>
                  <a:pt x="162685" y="3946259"/>
                </a:moveTo>
                <a:lnTo>
                  <a:pt x="145009" y="3946259"/>
                </a:lnTo>
                <a:lnTo>
                  <a:pt x="144791" y="3947529"/>
                </a:lnTo>
                <a:lnTo>
                  <a:pt x="144682" y="3948799"/>
                </a:lnTo>
                <a:lnTo>
                  <a:pt x="163340" y="3948799"/>
                </a:lnTo>
                <a:lnTo>
                  <a:pt x="163122" y="3947529"/>
                </a:lnTo>
                <a:lnTo>
                  <a:pt x="162685" y="3946259"/>
                </a:lnTo>
                <a:close/>
              </a:path>
              <a:path w="2717165" h="11289665">
                <a:moveTo>
                  <a:pt x="161813" y="3944989"/>
                </a:moveTo>
                <a:lnTo>
                  <a:pt x="145337" y="3944989"/>
                </a:lnTo>
                <a:lnTo>
                  <a:pt x="145118" y="3946259"/>
                </a:lnTo>
                <a:lnTo>
                  <a:pt x="162358" y="3946259"/>
                </a:lnTo>
                <a:lnTo>
                  <a:pt x="161813" y="3944989"/>
                </a:lnTo>
                <a:close/>
              </a:path>
              <a:path w="2717165" h="11289665">
                <a:moveTo>
                  <a:pt x="160831" y="3942449"/>
                </a:moveTo>
                <a:lnTo>
                  <a:pt x="146210" y="3942449"/>
                </a:lnTo>
                <a:lnTo>
                  <a:pt x="146100" y="3943719"/>
                </a:lnTo>
                <a:lnTo>
                  <a:pt x="145882" y="3943719"/>
                </a:lnTo>
                <a:lnTo>
                  <a:pt x="145664" y="3944989"/>
                </a:lnTo>
                <a:lnTo>
                  <a:pt x="161594" y="3944989"/>
                </a:lnTo>
                <a:lnTo>
                  <a:pt x="161049" y="3943719"/>
                </a:lnTo>
                <a:lnTo>
                  <a:pt x="160831" y="3942449"/>
                </a:lnTo>
                <a:close/>
              </a:path>
              <a:path w="2717165" h="11289665">
                <a:moveTo>
                  <a:pt x="160285" y="3941179"/>
                </a:moveTo>
                <a:lnTo>
                  <a:pt x="146646" y="3941179"/>
                </a:lnTo>
                <a:lnTo>
                  <a:pt x="146537" y="3942449"/>
                </a:lnTo>
                <a:lnTo>
                  <a:pt x="160612" y="3942449"/>
                </a:lnTo>
                <a:lnTo>
                  <a:pt x="160285" y="3941179"/>
                </a:lnTo>
                <a:close/>
              </a:path>
              <a:path w="2717165" h="11289665">
                <a:moveTo>
                  <a:pt x="159521" y="3939909"/>
                </a:moveTo>
                <a:lnTo>
                  <a:pt x="147410" y="3939909"/>
                </a:lnTo>
                <a:lnTo>
                  <a:pt x="146755" y="3941179"/>
                </a:lnTo>
                <a:lnTo>
                  <a:pt x="160067" y="3941179"/>
                </a:lnTo>
                <a:lnTo>
                  <a:pt x="159521" y="3939909"/>
                </a:lnTo>
                <a:close/>
              </a:path>
              <a:path w="2717165" h="11289665">
                <a:moveTo>
                  <a:pt x="158867" y="3938639"/>
                </a:moveTo>
                <a:lnTo>
                  <a:pt x="147955" y="3938639"/>
                </a:lnTo>
                <a:lnTo>
                  <a:pt x="147737" y="3939909"/>
                </a:lnTo>
                <a:lnTo>
                  <a:pt x="159303" y="3939909"/>
                </a:lnTo>
                <a:lnTo>
                  <a:pt x="158867" y="3938639"/>
                </a:lnTo>
                <a:close/>
              </a:path>
              <a:path w="2717165" h="11289665">
                <a:moveTo>
                  <a:pt x="157775" y="3936099"/>
                </a:moveTo>
                <a:lnTo>
                  <a:pt x="149810" y="3936099"/>
                </a:lnTo>
                <a:lnTo>
                  <a:pt x="149374" y="3937369"/>
                </a:lnTo>
                <a:lnTo>
                  <a:pt x="148719" y="3937369"/>
                </a:lnTo>
                <a:lnTo>
                  <a:pt x="148501" y="3938639"/>
                </a:lnTo>
                <a:lnTo>
                  <a:pt x="158539" y="3938639"/>
                </a:lnTo>
                <a:lnTo>
                  <a:pt x="157994" y="3937369"/>
                </a:lnTo>
                <a:lnTo>
                  <a:pt x="157775" y="3936099"/>
                </a:lnTo>
                <a:close/>
              </a:path>
              <a:path w="2717165" h="11289665">
                <a:moveTo>
                  <a:pt x="157121" y="3934829"/>
                </a:moveTo>
                <a:lnTo>
                  <a:pt x="150574" y="3934829"/>
                </a:lnTo>
                <a:lnTo>
                  <a:pt x="150247" y="3936099"/>
                </a:lnTo>
                <a:lnTo>
                  <a:pt x="157557" y="3936099"/>
                </a:lnTo>
                <a:lnTo>
                  <a:pt x="157121" y="3934829"/>
                </a:lnTo>
                <a:close/>
              </a:path>
              <a:path w="2717165" h="11289665">
                <a:moveTo>
                  <a:pt x="156248" y="3933559"/>
                </a:moveTo>
                <a:lnTo>
                  <a:pt x="152102" y="3933559"/>
                </a:lnTo>
                <a:lnTo>
                  <a:pt x="151883" y="3934829"/>
                </a:lnTo>
                <a:lnTo>
                  <a:pt x="156248" y="3934829"/>
                </a:lnTo>
                <a:lnTo>
                  <a:pt x="156248" y="3933559"/>
                </a:lnTo>
                <a:close/>
              </a:path>
              <a:path w="2717165" h="11289665">
                <a:moveTo>
                  <a:pt x="134971" y="3873869"/>
                </a:moveTo>
                <a:lnTo>
                  <a:pt x="121223" y="3873869"/>
                </a:lnTo>
                <a:lnTo>
                  <a:pt x="120568" y="3875139"/>
                </a:lnTo>
                <a:lnTo>
                  <a:pt x="120350" y="3876409"/>
                </a:lnTo>
                <a:lnTo>
                  <a:pt x="119695" y="3877679"/>
                </a:lnTo>
                <a:lnTo>
                  <a:pt x="118932" y="3878949"/>
                </a:lnTo>
                <a:lnTo>
                  <a:pt x="118495" y="3880219"/>
                </a:lnTo>
                <a:lnTo>
                  <a:pt x="132352" y="3880219"/>
                </a:lnTo>
                <a:lnTo>
                  <a:pt x="132680" y="3878949"/>
                </a:lnTo>
                <a:lnTo>
                  <a:pt x="133225" y="3877679"/>
                </a:lnTo>
                <a:lnTo>
                  <a:pt x="134644" y="3875139"/>
                </a:lnTo>
                <a:lnTo>
                  <a:pt x="134971" y="3873869"/>
                </a:lnTo>
                <a:close/>
              </a:path>
              <a:path w="2717165" h="11289665">
                <a:moveTo>
                  <a:pt x="137262" y="3868789"/>
                </a:moveTo>
                <a:lnTo>
                  <a:pt x="123842" y="3868789"/>
                </a:lnTo>
                <a:lnTo>
                  <a:pt x="123078" y="3870059"/>
                </a:lnTo>
                <a:lnTo>
                  <a:pt x="122205" y="3872599"/>
                </a:lnTo>
                <a:lnTo>
                  <a:pt x="121332" y="3873869"/>
                </a:lnTo>
                <a:lnTo>
                  <a:pt x="135298" y="3873869"/>
                </a:lnTo>
                <a:lnTo>
                  <a:pt x="135844" y="3872599"/>
                </a:lnTo>
                <a:lnTo>
                  <a:pt x="135953" y="3871329"/>
                </a:lnTo>
                <a:lnTo>
                  <a:pt x="137262" y="3868789"/>
                </a:lnTo>
                <a:close/>
              </a:path>
              <a:path w="2717165" h="11289665">
                <a:moveTo>
                  <a:pt x="149919" y="3840849"/>
                </a:moveTo>
                <a:lnTo>
                  <a:pt x="136499" y="3840849"/>
                </a:lnTo>
                <a:lnTo>
                  <a:pt x="135844" y="3842119"/>
                </a:lnTo>
                <a:lnTo>
                  <a:pt x="135626" y="3842119"/>
                </a:lnTo>
                <a:lnTo>
                  <a:pt x="135080" y="3843389"/>
                </a:lnTo>
                <a:lnTo>
                  <a:pt x="133771" y="3847199"/>
                </a:lnTo>
                <a:lnTo>
                  <a:pt x="133443" y="3847199"/>
                </a:lnTo>
                <a:lnTo>
                  <a:pt x="132898" y="3848469"/>
                </a:lnTo>
                <a:lnTo>
                  <a:pt x="132680" y="3849739"/>
                </a:lnTo>
                <a:lnTo>
                  <a:pt x="130279" y="3854819"/>
                </a:lnTo>
                <a:lnTo>
                  <a:pt x="129515" y="3856089"/>
                </a:lnTo>
                <a:lnTo>
                  <a:pt x="127879" y="3859899"/>
                </a:lnTo>
                <a:lnTo>
                  <a:pt x="127551" y="3859899"/>
                </a:lnTo>
                <a:lnTo>
                  <a:pt x="126242" y="3863709"/>
                </a:lnTo>
                <a:lnTo>
                  <a:pt x="125806" y="3863709"/>
                </a:lnTo>
                <a:lnTo>
                  <a:pt x="125478" y="3864979"/>
                </a:lnTo>
                <a:lnTo>
                  <a:pt x="124824" y="3866249"/>
                </a:lnTo>
                <a:lnTo>
                  <a:pt x="123951" y="3868789"/>
                </a:lnTo>
                <a:lnTo>
                  <a:pt x="137481" y="3868789"/>
                </a:lnTo>
                <a:lnTo>
                  <a:pt x="137917" y="3867519"/>
                </a:lnTo>
                <a:lnTo>
                  <a:pt x="138353" y="3867519"/>
                </a:lnTo>
                <a:lnTo>
                  <a:pt x="138572" y="3866249"/>
                </a:lnTo>
                <a:lnTo>
                  <a:pt x="139117" y="3864979"/>
                </a:lnTo>
                <a:lnTo>
                  <a:pt x="140536" y="3862439"/>
                </a:lnTo>
                <a:lnTo>
                  <a:pt x="140863" y="3861169"/>
                </a:lnTo>
                <a:lnTo>
                  <a:pt x="141627" y="3859899"/>
                </a:lnTo>
                <a:lnTo>
                  <a:pt x="141845" y="3858629"/>
                </a:lnTo>
                <a:lnTo>
                  <a:pt x="143154" y="3856089"/>
                </a:lnTo>
                <a:lnTo>
                  <a:pt x="143373" y="3856089"/>
                </a:lnTo>
                <a:lnTo>
                  <a:pt x="143809" y="3854819"/>
                </a:lnTo>
                <a:lnTo>
                  <a:pt x="144136" y="3853549"/>
                </a:lnTo>
                <a:lnTo>
                  <a:pt x="144464" y="3853549"/>
                </a:lnTo>
                <a:lnTo>
                  <a:pt x="145009" y="3852279"/>
                </a:lnTo>
                <a:lnTo>
                  <a:pt x="145664" y="3851009"/>
                </a:lnTo>
                <a:lnTo>
                  <a:pt x="146319" y="3849739"/>
                </a:lnTo>
                <a:lnTo>
                  <a:pt x="146646" y="3848469"/>
                </a:lnTo>
                <a:lnTo>
                  <a:pt x="147410" y="3847199"/>
                </a:lnTo>
                <a:lnTo>
                  <a:pt x="147628" y="3845929"/>
                </a:lnTo>
                <a:lnTo>
                  <a:pt x="148937" y="3843389"/>
                </a:lnTo>
                <a:lnTo>
                  <a:pt x="149919" y="3840849"/>
                </a:lnTo>
                <a:close/>
              </a:path>
              <a:path w="2717165" h="11289665">
                <a:moveTo>
                  <a:pt x="245469" y="3710039"/>
                </a:moveTo>
                <a:lnTo>
                  <a:pt x="242303" y="3710039"/>
                </a:lnTo>
                <a:lnTo>
                  <a:pt x="239746" y="3712579"/>
                </a:lnTo>
                <a:lnTo>
                  <a:pt x="237260" y="3718929"/>
                </a:lnTo>
                <a:lnTo>
                  <a:pt x="237536" y="3725279"/>
                </a:lnTo>
                <a:lnTo>
                  <a:pt x="251487" y="3757029"/>
                </a:lnTo>
                <a:lnTo>
                  <a:pt x="264855" y="3790049"/>
                </a:lnTo>
                <a:lnTo>
                  <a:pt x="279348" y="3823069"/>
                </a:lnTo>
                <a:lnTo>
                  <a:pt x="296675" y="3852279"/>
                </a:lnTo>
                <a:lnTo>
                  <a:pt x="300712" y="3858629"/>
                </a:lnTo>
                <a:lnTo>
                  <a:pt x="304749" y="3847199"/>
                </a:lnTo>
                <a:lnTo>
                  <a:pt x="303985" y="3844659"/>
                </a:lnTo>
                <a:lnTo>
                  <a:pt x="293818" y="3809099"/>
                </a:lnTo>
                <a:lnTo>
                  <a:pt x="279844" y="3776079"/>
                </a:lnTo>
                <a:lnTo>
                  <a:pt x="263785" y="3743059"/>
                </a:lnTo>
                <a:lnTo>
                  <a:pt x="247356" y="3711309"/>
                </a:lnTo>
                <a:lnTo>
                  <a:pt x="245469" y="3710039"/>
                </a:lnTo>
                <a:close/>
              </a:path>
              <a:path w="2717165" h="11289665">
                <a:moveTo>
                  <a:pt x="213735" y="3710039"/>
                </a:moveTo>
                <a:lnTo>
                  <a:pt x="199840" y="3710039"/>
                </a:lnTo>
                <a:lnTo>
                  <a:pt x="196943" y="3716389"/>
                </a:lnTo>
                <a:lnTo>
                  <a:pt x="188654" y="3731629"/>
                </a:lnTo>
                <a:lnTo>
                  <a:pt x="180201" y="3746869"/>
                </a:lnTo>
                <a:lnTo>
                  <a:pt x="172178" y="3762109"/>
                </a:lnTo>
                <a:lnTo>
                  <a:pt x="165959" y="3774809"/>
                </a:lnTo>
                <a:lnTo>
                  <a:pt x="165631" y="3776079"/>
                </a:lnTo>
                <a:lnTo>
                  <a:pt x="165086" y="3777349"/>
                </a:lnTo>
                <a:lnTo>
                  <a:pt x="164759" y="3777349"/>
                </a:lnTo>
                <a:lnTo>
                  <a:pt x="163558" y="3779889"/>
                </a:lnTo>
                <a:lnTo>
                  <a:pt x="162031" y="3783699"/>
                </a:lnTo>
                <a:lnTo>
                  <a:pt x="161158" y="3784969"/>
                </a:lnTo>
                <a:lnTo>
                  <a:pt x="161049" y="3786239"/>
                </a:lnTo>
                <a:lnTo>
                  <a:pt x="159521" y="3788779"/>
                </a:lnTo>
                <a:lnTo>
                  <a:pt x="159303" y="3790049"/>
                </a:lnTo>
                <a:lnTo>
                  <a:pt x="157885" y="3792589"/>
                </a:lnTo>
                <a:lnTo>
                  <a:pt x="157557" y="3793859"/>
                </a:lnTo>
                <a:lnTo>
                  <a:pt x="157121" y="3795129"/>
                </a:lnTo>
                <a:lnTo>
                  <a:pt x="156248" y="3796399"/>
                </a:lnTo>
                <a:lnTo>
                  <a:pt x="155811" y="3797669"/>
                </a:lnTo>
                <a:lnTo>
                  <a:pt x="155484" y="3797669"/>
                </a:lnTo>
                <a:lnTo>
                  <a:pt x="154939" y="3798939"/>
                </a:lnTo>
                <a:lnTo>
                  <a:pt x="153957" y="3801479"/>
                </a:lnTo>
                <a:lnTo>
                  <a:pt x="153084" y="3802749"/>
                </a:lnTo>
                <a:lnTo>
                  <a:pt x="152320" y="3805289"/>
                </a:lnTo>
                <a:lnTo>
                  <a:pt x="151556" y="3806559"/>
                </a:lnTo>
                <a:lnTo>
                  <a:pt x="151338" y="3807829"/>
                </a:lnTo>
                <a:lnTo>
                  <a:pt x="150792" y="3809099"/>
                </a:lnTo>
                <a:lnTo>
                  <a:pt x="147846" y="3815449"/>
                </a:lnTo>
                <a:lnTo>
                  <a:pt x="147628" y="3815449"/>
                </a:lnTo>
                <a:lnTo>
                  <a:pt x="146973" y="3816719"/>
                </a:lnTo>
                <a:lnTo>
                  <a:pt x="146864" y="3817989"/>
                </a:lnTo>
                <a:lnTo>
                  <a:pt x="146100" y="3819259"/>
                </a:lnTo>
                <a:lnTo>
                  <a:pt x="145228" y="3820529"/>
                </a:lnTo>
                <a:lnTo>
                  <a:pt x="143700" y="3824339"/>
                </a:lnTo>
                <a:lnTo>
                  <a:pt x="141300" y="3829419"/>
                </a:lnTo>
                <a:lnTo>
                  <a:pt x="140863" y="3830689"/>
                </a:lnTo>
                <a:lnTo>
                  <a:pt x="140536" y="3831959"/>
                </a:lnTo>
                <a:lnTo>
                  <a:pt x="139990" y="3833229"/>
                </a:lnTo>
                <a:lnTo>
                  <a:pt x="136608" y="3840849"/>
                </a:lnTo>
                <a:lnTo>
                  <a:pt x="150138" y="3840849"/>
                </a:lnTo>
                <a:lnTo>
                  <a:pt x="150683" y="3839579"/>
                </a:lnTo>
                <a:lnTo>
                  <a:pt x="152102" y="3837039"/>
                </a:lnTo>
                <a:lnTo>
                  <a:pt x="152320" y="3835769"/>
                </a:lnTo>
                <a:lnTo>
                  <a:pt x="152647" y="3834499"/>
                </a:lnTo>
                <a:lnTo>
                  <a:pt x="153193" y="3834499"/>
                </a:lnTo>
                <a:lnTo>
                  <a:pt x="153302" y="3833229"/>
                </a:lnTo>
                <a:lnTo>
                  <a:pt x="154611" y="3830689"/>
                </a:lnTo>
                <a:lnTo>
                  <a:pt x="155593" y="3828149"/>
                </a:lnTo>
                <a:lnTo>
                  <a:pt x="155811" y="3828149"/>
                </a:lnTo>
                <a:lnTo>
                  <a:pt x="157775" y="3824339"/>
                </a:lnTo>
                <a:lnTo>
                  <a:pt x="157994" y="3823069"/>
                </a:lnTo>
                <a:lnTo>
                  <a:pt x="158321" y="3821799"/>
                </a:lnTo>
                <a:lnTo>
                  <a:pt x="158867" y="3821799"/>
                </a:lnTo>
                <a:lnTo>
                  <a:pt x="158976" y="3820529"/>
                </a:lnTo>
                <a:lnTo>
                  <a:pt x="160940" y="3816719"/>
                </a:lnTo>
                <a:lnTo>
                  <a:pt x="161485" y="3815449"/>
                </a:lnTo>
                <a:lnTo>
                  <a:pt x="162140" y="3814179"/>
                </a:lnTo>
                <a:lnTo>
                  <a:pt x="163449" y="3810369"/>
                </a:lnTo>
                <a:lnTo>
                  <a:pt x="163667" y="3810369"/>
                </a:lnTo>
                <a:lnTo>
                  <a:pt x="164540" y="3807829"/>
                </a:lnTo>
                <a:lnTo>
                  <a:pt x="165959" y="3805289"/>
                </a:lnTo>
                <a:lnTo>
                  <a:pt x="174751" y="3786239"/>
                </a:lnTo>
                <a:lnTo>
                  <a:pt x="177743" y="3779889"/>
                </a:lnTo>
                <a:lnTo>
                  <a:pt x="185364" y="3763379"/>
                </a:lnTo>
                <a:lnTo>
                  <a:pt x="193373" y="3748139"/>
                </a:lnTo>
                <a:lnTo>
                  <a:pt x="209822" y="3717659"/>
                </a:lnTo>
                <a:lnTo>
                  <a:pt x="213735" y="3710039"/>
                </a:lnTo>
                <a:close/>
              </a:path>
              <a:path w="2717165" h="11289665">
                <a:moveTo>
                  <a:pt x="547851" y="3784969"/>
                </a:moveTo>
                <a:lnTo>
                  <a:pt x="543486" y="3786239"/>
                </a:lnTo>
                <a:lnTo>
                  <a:pt x="548887" y="3786239"/>
                </a:lnTo>
                <a:lnTo>
                  <a:pt x="547851" y="3784969"/>
                </a:lnTo>
                <a:close/>
              </a:path>
              <a:path w="2717165" h="11289665">
                <a:moveTo>
                  <a:pt x="160503" y="3713849"/>
                </a:moveTo>
                <a:lnTo>
                  <a:pt x="159085" y="3716389"/>
                </a:lnTo>
                <a:lnTo>
                  <a:pt x="158430" y="3718294"/>
                </a:lnTo>
                <a:lnTo>
                  <a:pt x="160503" y="3713849"/>
                </a:lnTo>
                <a:close/>
              </a:path>
              <a:path w="2717165" h="11289665">
                <a:moveTo>
                  <a:pt x="203317" y="3702419"/>
                </a:moveTo>
                <a:lnTo>
                  <a:pt x="178616" y="3702419"/>
                </a:lnTo>
                <a:lnTo>
                  <a:pt x="175431" y="3710039"/>
                </a:lnTo>
                <a:lnTo>
                  <a:pt x="199840" y="3710039"/>
                </a:lnTo>
                <a:lnTo>
                  <a:pt x="203317" y="3702419"/>
                </a:lnTo>
                <a:close/>
              </a:path>
              <a:path w="2717165" h="11289665">
                <a:moveTo>
                  <a:pt x="273070" y="3702419"/>
                </a:moveTo>
                <a:lnTo>
                  <a:pt x="217121" y="3702419"/>
                </a:lnTo>
                <a:lnTo>
                  <a:pt x="215039" y="3707499"/>
                </a:lnTo>
                <a:lnTo>
                  <a:pt x="213735" y="3710039"/>
                </a:lnTo>
                <a:lnTo>
                  <a:pt x="242303" y="3710039"/>
                </a:lnTo>
                <a:lnTo>
                  <a:pt x="243582" y="3708769"/>
                </a:lnTo>
                <a:lnTo>
                  <a:pt x="293680" y="3708769"/>
                </a:lnTo>
                <a:lnTo>
                  <a:pt x="273070" y="3702419"/>
                </a:lnTo>
                <a:close/>
              </a:path>
              <a:path w="2717165" h="11289665">
                <a:moveTo>
                  <a:pt x="293680" y="3708769"/>
                </a:moveTo>
                <a:lnTo>
                  <a:pt x="243582" y="3708769"/>
                </a:lnTo>
                <a:lnTo>
                  <a:pt x="245469" y="3710039"/>
                </a:lnTo>
                <a:lnTo>
                  <a:pt x="297802" y="3710039"/>
                </a:lnTo>
                <a:lnTo>
                  <a:pt x="293680" y="3708769"/>
                </a:lnTo>
                <a:close/>
              </a:path>
              <a:path w="2717165" h="11289665">
                <a:moveTo>
                  <a:pt x="320332" y="3702419"/>
                </a:moveTo>
                <a:lnTo>
                  <a:pt x="273070" y="3702419"/>
                </a:lnTo>
                <a:lnTo>
                  <a:pt x="297802" y="3710039"/>
                </a:lnTo>
                <a:lnTo>
                  <a:pt x="336842" y="3710039"/>
                </a:lnTo>
                <a:lnTo>
                  <a:pt x="320332" y="3702419"/>
                </a:lnTo>
                <a:close/>
              </a:path>
              <a:path w="2717165" h="11289665">
                <a:moveTo>
                  <a:pt x="428038" y="3702419"/>
                </a:moveTo>
                <a:lnTo>
                  <a:pt x="360613" y="3702419"/>
                </a:lnTo>
                <a:lnTo>
                  <a:pt x="374014" y="3710039"/>
                </a:lnTo>
                <a:lnTo>
                  <a:pt x="444520" y="3710039"/>
                </a:lnTo>
                <a:lnTo>
                  <a:pt x="433324" y="3704959"/>
                </a:lnTo>
                <a:lnTo>
                  <a:pt x="428038" y="3702419"/>
                </a:lnTo>
                <a:close/>
              </a:path>
              <a:path w="2717165" h="11289665">
                <a:moveTo>
                  <a:pt x="211240" y="3683369"/>
                </a:moveTo>
                <a:lnTo>
                  <a:pt x="206876" y="3694799"/>
                </a:lnTo>
                <a:lnTo>
                  <a:pt x="204475" y="3699879"/>
                </a:lnTo>
                <a:lnTo>
                  <a:pt x="203317" y="3702419"/>
                </a:lnTo>
                <a:lnTo>
                  <a:pt x="217121" y="3702419"/>
                </a:lnTo>
                <a:lnTo>
                  <a:pt x="219724" y="3696069"/>
                </a:lnTo>
                <a:lnTo>
                  <a:pt x="223194" y="3687052"/>
                </a:lnTo>
                <a:lnTo>
                  <a:pt x="211240" y="3683369"/>
                </a:lnTo>
                <a:close/>
              </a:path>
              <a:path w="2717165" h="11289665">
                <a:moveTo>
                  <a:pt x="276075" y="3660509"/>
                </a:moveTo>
                <a:lnTo>
                  <a:pt x="234699" y="3660509"/>
                </a:lnTo>
                <a:lnTo>
                  <a:pt x="243974" y="3665589"/>
                </a:lnTo>
                <a:lnTo>
                  <a:pt x="290065" y="3688449"/>
                </a:lnTo>
                <a:lnTo>
                  <a:pt x="320332" y="3702419"/>
                </a:lnTo>
                <a:lnTo>
                  <a:pt x="360613" y="3702419"/>
                </a:lnTo>
                <a:lnTo>
                  <a:pt x="349444" y="3696069"/>
                </a:lnTo>
                <a:lnTo>
                  <a:pt x="306371" y="3674479"/>
                </a:lnTo>
                <a:lnTo>
                  <a:pt x="276075" y="3660509"/>
                </a:lnTo>
                <a:close/>
              </a:path>
              <a:path w="2717165" h="11289665">
                <a:moveTo>
                  <a:pt x="228044" y="3583039"/>
                </a:moveTo>
                <a:lnTo>
                  <a:pt x="228168" y="3583870"/>
                </a:lnTo>
                <a:lnTo>
                  <a:pt x="229694" y="3584309"/>
                </a:lnTo>
                <a:lnTo>
                  <a:pt x="232082" y="3590659"/>
                </a:lnTo>
                <a:lnTo>
                  <a:pt x="230880" y="3597009"/>
                </a:lnTo>
                <a:lnTo>
                  <a:pt x="230553" y="3598279"/>
                </a:lnTo>
                <a:lnTo>
                  <a:pt x="230117" y="3599549"/>
                </a:lnTo>
                <a:lnTo>
                  <a:pt x="229083" y="3600626"/>
                </a:lnTo>
                <a:lnTo>
                  <a:pt x="229244" y="3600819"/>
                </a:lnTo>
                <a:lnTo>
                  <a:pt x="226068" y="3606232"/>
                </a:lnTo>
                <a:lnTo>
                  <a:pt x="239538" y="3612249"/>
                </a:lnTo>
                <a:lnTo>
                  <a:pt x="273819" y="3630029"/>
                </a:lnTo>
                <a:lnTo>
                  <a:pt x="291001" y="3637649"/>
                </a:lnTo>
                <a:lnTo>
                  <a:pt x="338293" y="3660509"/>
                </a:lnTo>
                <a:lnTo>
                  <a:pt x="385757" y="3682099"/>
                </a:lnTo>
                <a:lnTo>
                  <a:pt x="428038" y="3702419"/>
                </a:lnTo>
                <a:lnTo>
                  <a:pt x="475510" y="3702419"/>
                </a:lnTo>
                <a:lnTo>
                  <a:pt x="358801" y="3647809"/>
                </a:lnTo>
                <a:lnTo>
                  <a:pt x="312824" y="3624949"/>
                </a:lnTo>
                <a:lnTo>
                  <a:pt x="249177" y="3594469"/>
                </a:lnTo>
                <a:lnTo>
                  <a:pt x="228044" y="3583039"/>
                </a:lnTo>
                <a:close/>
              </a:path>
              <a:path w="2717165" h="11289665">
                <a:moveTo>
                  <a:pt x="228480" y="3674479"/>
                </a:moveTo>
                <a:lnTo>
                  <a:pt x="211240" y="3683369"/>
                </a:lnTo>
                <a:lnTo>
                  <a:pt x="223194" y="3687052"/>
                </a:lnTo>
                <a:lnTo>
                  <a:pt x="224122" y="3684639"/>
                </a:lnTo>
                <a:lnTo>
                  <a:pt x="228480" y="3674479"/>
                </a:lnTo>
                <a:close/>
              </a:path>
              <a:path w="2717165" h="11289665">
                <a:moveTo>
                  <a:pt x="230335" y="3638919"/>
                </a:moveTo>
                <a:lnTo>
                  <a:pt x="226516" y="3646539"/>
                </a:lnTo>
                <a:lnTo>
                  <a:pt x="222380" y="3655429"/>
                </a:lnTo>
                <a:lnTo>
                  <a:pt x="218551" y="3665589"/>
                </a:lnTo>
                <a:lnTo>
                  <a:pt x="211240" y="3683369"/>
                </a:lnTo>
                <a:lnTo>
                  <a:pt x="228480" y="3674479"/>
                </a:lnTo>
                <a:lnTo>
                  <a:pt x="230444" y="3669399"/>
                </a:lnTo>
                <a:lnTo>
                  <a:pt x="232408" y="3664319"/>
                </a:lnTo>
                <a:lnTo>
                  <a:pt x="234481" y="3660509"/>
                </a:lnTo>
                <a:lnTo>
                  <a:pt x="276075" y="3660509"/>
                </a:lnTo>
                <a:lnTo>
                  <a:pt x="262305" y="3654159"/>
                </a:lnTo>
                <a:lnTo>
                  <a:pt x="254885" y="3651619"/>
                </a:lnTo>
                <a:lnTo>
                  <a:pt x="247465" y="3647809"/>
                </a:lnTo>
                <a:lnTo>
                  <a:pt x="239937" y="3645269"/>
                </a:lnTo>
                <a:lnTo>
                  <a:pt x="237209" y="3645269"/>
                </a:lnTo>
                <a:lnTo>
                  <a:pt x="235354" y="3640189"/>
                </a:lnTo>
                <a:lnTo>
                  <a:pt x="230335" y="3638919"/>
                </a:lnTo>
                <a:close/>
              </a:path>
              <a:path w="2717165" h="11289665">
                <a:moveTo>
                  <a:pt x="219642" y="3590659"/>
                </a:moveTo>
                <a:lnTo>
                  <a:pt x="218440" y="3598279"/>
                </a:lnTo>
                <a:lnTo>
                  <a:pt x="220829" y="3603359"/>
                </a:lnTo>
                <a:lnTo>
                  <a:pt x="225242" y="3604629"/>
                </a:lnTo>
                <a:lnTo>
                  <a:pt x="229083" y="3600626"/>
                </a:lnTo>
                <a:lnTo>
                  <a:pt x="226008" y="3596920"/>
                </a:lnTo>
                <a:lnTo>
                  <a:pt x="223855" y="3594234"/>
                </a:lnTo>
                <a:lnTo>
                  <a:pt x="219642" y="3590659"/>
                </a:lnTo>
                <a:close/>
              </a:path>
              <a:path w="2717165" h="11289665">
                <a:moveTo>
                  <a:pt x="220406" y="3589389"/>
                </a:moveTo>
                <a:lnTo>
                  <a:pt x="220262" y="3589627"/>
                </a:lnTo>
                <a:lnTo>
                  <a:pt x="223024" y="3593199"/>
                </a:lnTo>
                <a:lnTo>
                  <a:pt x="223855" y="3594234"/>
                </a:lnTo>
                <a:lnTo>
                  <a:pt x="230117" y="3599549"/>
                </a:lnTo>
                <a:lnTo>
                  <a:pt x="230499" y="3598279"/>
                </a:lnTo>
                <a:lnTo>
                  <a:pt x="230490" y="3597914"/>
                </a:lnTo>
                <a:lnTo>
                  <a:pt x="230257" y="3596556"/>
                </a:lnTo>
                <a:lnTo>
                  <a:pt x="220406" y="3589389"/>
                </a:lnTo>
                <a:close/>
              </a:path>
              <a:path w="2717165" h="11289665">
                <a:moveTo>
                  <a:pt x="230758" y="3596920"/>
                </a:moveTo>
                <a:lnTo>
                  <a:pt x="230608" y="3597914"/>
                </a:lnTo>
                <a:lnTo>
                  <a:pt x="230880" y="3597009"/>
                </a:lnTo>
                <a:close/>
              </a:path>
              <a:path w="2717165" h="11289665">
                <a:moveTo>
                  <a:pt x="228276" y="3584586"/>
                </a:moveTo>
                <a:lnTo>
                  <a:pt x="228807" y="3588119"/>
                </a:lnTo>
                <a:lnTo>
                  <a:pt x="230257" y="3596556"/>
                </a:lnTo>
                <a:lnTo>
                  <a:pt x="230758" y="3596920"/>
                </a:lnTo>
                <a:lnTo>
                  <a:pt x="231513" y="3591929"/>
                </a:lnTo>
                <a:lnTo>
                  <a:pt x="229721" y="3585579"/>
                </a:lnTo>
                <a:lnTo>
                  <a:pt x="228276" y="3584586"/>
                </a:lnTo>
                <a:close/>
              </a:path>
              <a:path w="2717165" h="11289665">
                <a:moveTo>
                  <a:pt x="220078" y="3589389"/>
                </a:moveTo>
                <a:lnTo>
                  <a:pt x="219642" y="3590659"/>
                </a:lnTo>
                <a:lnTo>
                  <a:pt x="220262" y="3589627"/>
                </a:lnTo>
                <a:lnTo>
                  <a:pt x="220078" y="3589389"/>
                </a:lnTo>
                <a:close/>
              </a:path>
              <a:path w="2717165" h="11289665">
                <a:moveTo>
                  <a:pt x="225280" y="3583039"/>
                </a:moveTo>
                <a:lnTo>
                  <a:pt x="224082" y="3584599"/>
                </a:lnTo>
                <a:lnTo>
                  <a:pt x="225830" y="3583197"/>
                </a:lnTo>
                <a:lnTo>
                  <a:pt x="225280" y="3583039"/>
                </a:lnTo>
                <a:close/>
              </a:path>
              <a:path w="2717165" h="11289665">
                <a:moveTo>
                  <a:pt x="226564" y="3583409"/>
                </a:moveTo>
                <a:lnTo>
                  <a:pt x="228276" y="3584586"/>
                </a:lnTo>
                <a:lnTo>
                  <a:pt x="228168" y="3583870"/>
                </a:lnTo>
                <a:lnTo>
                  <a:pt x="226564" y="3583409"/>
                </a:lnTo>
                <a:close/>
              </a:path>
              <a:path w="2717165" h="11289665">
                <a:moveTo>
                  <a:pt x="226027" y="3583039"/>
                </a:moveTo>
                <a:lnTo>
                  <a:pt x="225830" y="3583197"/>
                </a:lnTo>
                <a:lnTo>
                  <a:pt x="226564" y="3583409"/>
                </a:lnTo>
                <a:lnTo>
                  <a:pt x="226027" y="3583039"/>
                </a:lnTo>
                <a:close/>
              </a:path>
              <a:path w="2717165" h="11289665">
                <a:moveTo>
                  <a:pt x="106820" y="3246818"/>
                </a:moveTo>
                <a:lnTo>
                  <a:pt x="36443" y="3246818"/>
                </a:lnTo>
                <a:lnTo>
                  <a:pt x="36225" y="3248088"/>
                </a:lnTo>
                <a:lnTo>
                  <a:pt x="35243" y="3248088"/>
                </a:lnTo>
                <a:lnTo>
                  <a:pt x="33279" y="3251898"/>
                </a:lnTo>
                <a:lnTo>
                  <a:pt x="32733" y="3253168"/>
                </a:lnTo>
                <a:lnTo>
                  <a:pt x="32406" y="3253168"/>
                </a:lnTo>
                <a:lnTo>
                  <a:pt x="32188" y="3254438"/>
                </a:lnTo>
                <a:lnTo>
                  <a:pt x="31969" y="3254438"/>
                </a:lnTo>
                <a:lnTo>
                  <a:pt x="31860" y="3255708"/>
                </a:lnTo>
                <a:lnTo>
                  <a:pt x="31642" y="3255708"/>
                </a:lnTo>
                <a:lnTo>
                  <a:pt x="31642" y="3256978"/>
                </a:lnTo>
                <a:lnTo>
                  <a:pt x="30660" y="3256978"/>
                </a:lnTo>
                <a:lnTo>
                  <a:pt x="27605" y="3258248"/>
                </a:lnTo>
                <a:lnTo>
                  <a:pt x="23677" y="3258248"/>
                </a:lnTo>
                <a:lnTo>
                  <a:pt x="23459" y="3259518"/>
                </a:lnTo>
                <a:lnTo>
                  <a:pt x="17021" y="3259518"/>
                </a:lnTo>
                <a:lnTo>
                  <a:pt x="16257" y="3260788"/>
                </a:lnTo>
                <a:lnTo>
                  <a:pt x="10802" y="3260788"/>
                </a:lnTo>
                <a:lnTo>
                  <a:pt x="5673" y="3262058"/>
                </a:lnTo>
                <a:lnTo>
                  <a:pt x="218" y="3262058"/>
                </a:lnTo>
                <a:lnTo>
                  <a:pt x="218" y="3283648"/>
                </a:lnTo>
                <a:lnTo>
                  <a:pt x="7201" y="3283648"/>
                </a:lnTo>
                <a:lnTo>
                  <a:pt x="13093" y="3282378"/>
                </a:lnTo>
                <a:lnTo>
                  <a:pt x="18112" y="3281108"/>
                </a:lnTo>
                <a:lnTo>
                  <a:pt x="26514" y="3279838"/>
                </a:lnTo>
                <a:lnTo>
                  <a:pt x="33170" y="3278568"/>
                </a:lnTo>
                <a:lnTo>
                  <a:pt x="35788" y="3277298"/>
                </a:lnTo>
                <a:lnTo>
                  <a:pt x="50300" y="3273488"/>
                </a:lnTo>
                <a:lnTo>
                  <a:pt x="57502" y="3270948"/>
                </a:lnTo>
                <a:lnTo>
                  <a:pt x="62302" y="3269678"/>
                </a:lnTo>
                <a:lnTo>
                  <a:pt x="64266" y="3268408"/>
                </a:lnTo>
                <a:lnTo>
                  <a:pt x="64703" y="3268408"/>
                </a:lnTo>
                <a:lnTo>
                  <a:pt x="71686" y="3265868"/>
                </a:lnTo>
                <a:lnTo>
                  <a:pt x="73977" y="3264598"/>
                </a:lnTo>
                <a:lnTo>
                  <a:pt x="75614" y="3263328"/>
                </a:lnTo>
                <a:lnTo>
                  <a:pt x="76269" y="3263328"/>
                </a:lnTo>
                <a:lnTo>
                  <a:pt x="78560" y="3262058"/>
                </a:lnTo>
                <a:lnTo>
                  <a:pt x="83143" y="3260788"/>
                </a:lnTo>
                <a:lnTo>
                  <a:pt x="83688" y="3259518"/>
                </a:lnTo>
                <a:lnTo>
                  <a:pt x="87616" y="3258248"/>
                </a:lnTo>
                <a:lnTo>
                  <a:pt x="96345" y="3253168"/>
                </a:lnTo>
                <a:lnTo>
                  <a:pt x="98419" y="3251898"/>
                </a:lnTo>
                <a:lnTo>
                  <a:pt x="100601" y="3250628"/>
                </a:lnTo>
                <a:lnTo>
                  <a:pt x="103219" y="3249358"/>
                </a:lnTo>
                <a:lnTo>
                  <a:pt x="106820" y="3246818"/>
                </a:lnTo>
                <a:close/>
              </a:path>
              <a:path w="2717165" h="11289665">
                <a:moveTo>
                  <a:pt x="100710" y="3198558"/>
                </a:moveTo>
                <a:lnTo>
                  <a:pt x="83797" y="3198558"/>
                </a:lnTo>
                <a:lnTo>
                  <a:pt x="83335" y="3198625"/>
                </a:lnTo>
                <a:lnTo>
                  <a:pt x="82379" y="3201098"/>
                </a:lnTo>
                <a:lnTo>
                  <a:pt x="81288" y="3203638"/>
                </a:lnTo>
                <a:lnTo>
                  <a:pt x="78015" y="3208718"/>
                </a:lnTo>
                <a:lnTo>
                  <a:pt x="75614" y="3212528"/>
                </a:lnTo>
                <a:lnTo>
                  <a:pt x="74305" y="3215068"/>
                </a:lnTo>
                <a:lnTo>
                  <a:pt x="72995" y="3216338"/>
                </a:lnTo>
                <a:lnTo>
                  <a:pt x="71577" y="3217608"/>
                </a:lnTo>
                <a:lnTo>
                  <a:pt x="70268" y="3220148"/>
                </a:lnTo>
                <a:lnTo>
                  <a:pt x="68849" y="3221418"/>
                </a:lnTo>
                <a:lnTo>
                  <a:pt x="65794" y="3225228"/>
                </a:lnTo>
                <a:lnTo>
                  <a:pt x="64266" y="3226498"/>
                </a:lnTo>
                <a:lnTo>
                  <a:pt x="62630" y="3227768"/>
                </a:lnTo>
                <a:lnTo>
                  <a:pt x="59356" y="3231578"/>
                </a:lnTo>
                <a:lnTo>
                  <a:pt x="55865" y="3234118"/>
                </a:lnTo>
                <a:lnTo>
                  <a:pt x="54010" y="3235388"/>
                </a:lnTo>
                <a:lnTo>
                  <a:pt x="52155" y="3237928"/>
                </a:lnTo>
                <a:lnTo>
                  <a:pt x="46263" y="3241738"/>
                </a:lnTo>
                <a:lnTo>
                  <a:pt x="40044" y="3245548"/>
                </a:lnTo>
                <a:lnTo>
                  <a:pt x="37861" y="3246818"/>
                </a:lnTo>
                <a:lnTo>
                  <a:pt x="106929" y="3246818"/>
                </a:lnTo>
                <a:lnTo>
                  <a:pt x="108893" y="3245548"/>
                </a:lnTo>
                <a:lnTo>
                  <a:pt x="110530" y="3244278"/>
                </a:lnTo>
                <a:lnTo>
                  <a:pt x="112821" y="3243008"/>
                </a:lnTo>
                <a:lnTo>
                  <a:pt x="75614" y="3243008"/>
                </a:lnTo>
                <a:lnTo>
                  <a:pt x="79970" y="3236658"/>
                </a:lnTo>
                <a:lnTo>
                  <a:pt x="84029" y="3231578"/>
                </a:lnTo>
                <a:lnTo>
                  <a:pt x="87782" y="3225228"/>
                </a:lnTo>
                <a:lnTo>
                  <a:pt x="91217" y="3220148"/>
                </a:lnTo>
                <a:lnTo>
                  <a:pt x="94163" y="3213798"/>
                </a:lnTo>
                <a:lnTo>
                  <a:pt x="97655" y="3206178"/>
                </a:lnTo>
                <a:lnTo>
                  <a:pt x="98419" y="3203638"/>
                </a:lnTo>
                <a:lnTo>
                  <a:pt x="100055" y="3199828"/>
                </a:lnTo>
                <a:lnTo>
                  <a:pt x="100710" y="3198558"/>
                </a:lnTo>
                <a:close/>
              </a:path>
              <a:path w="2717165" h="11289665">
                <a:moveTo>
                  <a:pt x="139990" y="3220148"/>
                </a:moveTo>
                <a:lnTo>
                  <a:pt x="114240" y="3220148"/>
                </a:lnTo>
                <a:lnTo>
                  <a:pt x="112603" y="3221418"/>
                </a:lnTo>
                <a:lnTo>
                  <a:pt x="111948" y="3221418"/>
                </a:lnTo>
                <a:lnTo>
                  <a:pt x="110857" y="3222688"/>
                </a:lnTo>
                <a:lnTo>
                  <a:pt x="109657" y="3223958"/>
                </a:lnTo>
                <a:lnTo>
                  <a:pt x="108457" y="3223958"/>
                </a:lnTo>
                <a:lnTo>
                  <a:pt x="107802" y="3225228"/>
                </a:lnTo>
                <a:lnTo>
                  <a:pt x="106711" y="3225228"/>
                </a:lnTo>
                <a:lnTo>
                  <a:pt x="101255" y="3229038"/>
                </a:lnTo>
                <a:lnTo>
                  <a:pt x="98746" y="3230308"/>
                </a:lnTo>
                <a:lnTo>
                  <a:pt x="97546" y="3231578"/>
                </a:lnTo>
                <a:lnTo>
                  <a:pt x="88380" y="3236658"/>
                </a:lnTo>
                <a:lnTo>
                  <a:pt x="82052" y="3239198"/>
                </a:lnTo>
                <a:lnTo>
                  <a:pt x="75614" y="3243008"/>
                </a:lnTo>
                <a:lnTo>
                  <a:pt x="112821" y="3243008"/>
                </a:lnTo>
                <a:lnTo>
                  <a:pt x="114131" y="3241738"/>
                </a:lnTo>
                <a:lnTo>
                  <a:pt x="114894" y="3241738"/>
                </a:lnTo>
                <a:lnTo>
                  <a:pt x="116858" y="3240468"/>
                </a:lnTo>
                <a:lnTo>
                  <a:pt x="118713" y="3239198"/>
                </a:lnTo>
                <a:lnTo>
                  <a:pt x="121114" y="3236658"/>
                </a:lnTo>
                <a:lnTo>
                  <a:pt x="124387" y="3234118"/>
                </a:lnTo>
                <a:lnTo>
                  <a:pt x="126133" y="3232848"/>
                </a:lnTo>
                <a:lnTo>
                  <a:pt x="126897" y="3232848"/>
                </a:lnTo>
                <a:lnTo>
                  <a:pt x="127770" y="3231578"/>
                </a:lnTo>
                <a:lnTo>
                  <a:pt x="128533" y="3231578"/>
                </a:lnTo>
                <a:lnTo>
                  <a:pt x="130170" y="3229038"/>
                </a:lnTo>
                <a:lnTo>
                  <a:pt x="132461" y="3227768"/>
                </a:lnTo>
                <a:lnTo>
                  <a:pt x="137590" y="3222688"/>
                </a:lnTo>
                <a:lnTo>
                  <a:pt x="139990" y="3220148"/>
                </a:lnTo>
                <a:close/>
              </a:path>
              <a:path w="2717165" h="11289665">
                <a:moveTo>
                  <a:pt x="13928" y="3031190"/>
                </a:moveTo>
                <a:lnTo>
                  <a:pt x="6655" y="3033458"/>
                </a:lnTo>
                <a:lnTo>
                  <a:pt x="4582" y="3034728"/>
                </a:lnTo>
                <a:lnTo>
                  <a:pt x="2400" y="3034728"/>
                </a:lnTo>
                <a:lnTo>
                  <a:pt x="218" y="3035998"/>
                </a:lnTo>
                <a:lnTo>
                  <a:pt x="218" y="3234118"/>
                </a:lnTo>
                <a:lnTo>
                  <a:pt x="1309" y="3232848"/>
                </a:lnTo>
                <a:lnTo>
                  <a:pt x="2400" y="3231578"/>
                </a:lnTo>
                <a:lnTo>
                  <a:pt x="4364" y="3230308"/>
                </a:lnTo>
                <a:lnTo>
                  <a:pt x="5455" y="3229038"/>
                </a:lnTo>
                <a:lnTo>
                  <a:pt x="8401" y="3226498"/>
                </a:lnTo>
                <a:lnTo>
                  <a:pt x="11347" y="3222688"/>
                </a:lnTo>
                <a:lnTo>
                  <a:pt x="12220" y="3221418"/>
                </a:lnTo>
                <a:lnTo>
                  <a:pt x="13202" y="3220148"/>
                </a:lnTo>
                <a:lnTo>
                  <a:pt x="14075" y="3218878"/>
                </a:lnTo>
                <a:lnTo>
                  <a:pt x="15057" y="3217608"/>
                </a:lnTo>
                <a:lnTo>
                  <a:pt x="15930" y="3216338"/>
                </a:lnTo>
                <a:lnTo>
                  <a:pt x="16912" y="3215068"/>
                </a:lnTo>
                <a:lnTo>
                  <a:pt x="18658" y="3213798"/>
                </a:lnTo>
                <a:lnTo>
                  <a:pt x="20403" y="3211258"/>
                </a:lnTo>
                <a:lnTo>
                  <a:pt x="22367" y="3207448"/>
                </a:lnTo>
                <a:lnTo>
                  <a:pt x="83335" y="3198625"/>
                </a:lnTo>
                <a:lnTo>
                  <a:pt x="100710" y="3198558"/>
                </a:lnTo>
                <a:lnTo>
                  <a:pt x="101474" y="3196018"/>
                </a:lnTo>
                <a:lnTo>
                  <a:pt x="102128" y="3193478"/>
                </a:lnTo>
                <a:lnTo>
                  <a:pt x="117677" y="3193478"/>
                </a:lnTo>
                <a:lnTo>
                  <a:pt x="146308" y="3188959"/>
                </a:lnTo>
                <a:lnTo>
                  <a:pt x="146646" y="3188398"/>
                </a:lnTo>
                <a:lnTo>
                  <a:pt x="149046" y="3184588"/>
                </a:lnTo>
                <a:lnTo>
                  <a:pt x="150356" y="3183318"/>
                </a:lnTo>
                <a:lnTo>
                  <a:pt x="152538" y="3179508"/>
                </a:lnTo>
                <a:lnTo>
                  <a:pt x="154982" y="3174737"/>
                </a:lnTo>
                <a:lnTo>
                  <a:pt x="113311" y="3132518"/>
                </a:lnTo>
                <a:lnTo>
                  <a:pt x="97436" y="3132518"/>
                </a:lnTo>
                <a:lnTo>
                  <a:pt x="97327" y="3123628"/>
                </a:lnTo>
                <a:lnTo>
                  <a:pt x="97109" y="3119818"/>
                </a:lnTo>
                <a:lnTo>
                  <a:pt x="112058" y="3119818"/>
                </a:lnTo>
                <a:lnTo>
                  <a:pt x="112058" y="3117278"/>
                </a:lnTo>
                <a:lnTo>
                  <a:pt x="111730" y="3110928"/>
                </a:lnTo>
                <a:lnTo>
                  <a:pt x="112821" y="3110928"/>
                </a:lnTo>
                <a:lnTo>
                  <a:pt x="113149" y="3109658"/>
                </a:lnTo>
                <a:lnTo>
                  <a:pt x="114458" y="3109658"/>
                </a:lnTo>
                <a:lnTo>
                  <a:pt x="115549" y="3108388"/>
                </a:lnTo>
                <a:lnTo>
                  <a:pt x="117513" y="3108388"/>
                </a:lnTo>
                <a:lnTo>
                  <a:pt x="118059" y="3107118"/>
                </a:lnTo>
                <a:lnTo>
                  <a:pt x="120023" y="3107118"/>
                </a:lnTo>
                <a:lnTo>
                  <a:pt x="120677" y="3105848"/>
                </a:lnTo>
                <a:lnTo>
                  <a:pt x="86525" y="3105848"/>
                </a:lnTo>
                <a:lnTo>
                  <a:pt x="86634" y="3104578"/>
                </a:lnTo>
                <a:lnTo>
                  <a:pt x="63394" y="3081718"/>
                </a:lnTo>
                <a:lnTo>
                  <a:pt x="69067" y="3077908"/>
                </a:lnTo>
                <a:lnTo>
                  <a:pt x="76705" y="3074098"/>
                </a:lnTo>
                <a:lnTo>
                  <a:pt x="80415" y="3071558"/>
                </a:lnTo>
                <a:lnTo>
                  <a:pt x="84234" y="3069018"/>
                </a:lnTo>
                <a:lnTo>
                  <a:pt x="87944" y="3067748"/>
                </a:lnTo>
                <a:lnTo>
                  <a:pt x="105650" y="3067748"/>
                </a:lnTo>
                <a:lnTo>
                  <a:pt x="105415" y="3066478"/>
                </a:lnTo>
                <a:lnTo>
                  <a:pt x="47900" y="3066478"/>
                </a:lnTo>
                <a:lnTo>
                  <a:pt x="13928" y="3031190"/>
                </a:lnTo>
                <a:close/>
              </a:path>
              <a:path w="2717165" h="11289665">
                <a:moveTo>
                  <a:pt x="165959" y="3185858"/>
                </a:moveTo>
                <a:lnTo>
                  <a:pt x="146308" y="3188959"/>
                </a:lnTo>
                <a:lnTo>
                  <a:pt x="145882" y="3189668"/>
                </a:lnTo>
                <a:lnTo>
                  <a:pt x="145446" y="3189668"/>
                </a:lnTo>
                <a:lnTo>
                  <a:pt x="144246" y="3190938"/>
                </a:lnTo>
                <a:lnTo>
                  <a:pt x="143045" y="3193478"/>
                </a:lnTo>
                <a:lnTo>
                  <a:pt x="141954" y="3194748"/>
                </a:lnTo>
                <a:lnTo>
                  <a:pt x="140099" y="3196018"/>
                </a:lnTo>
                <a:lnTo>
                  <a:pt x="139881" y="3197288"/>
                </a:lnTo>
                <a:lnTo>
                  <a:pt x="137481" y="3199828"/>
                </a:lnTo>
                <a:lnTo>
                  <a:pt x="136171" y="3201098"/>
                </a:lnTo>
                <a:lnTo>
                  <a:pt x="135844" y="3201098"/>
                </a:lnTo>
                <a:lnTo>
                  <a:pt x="135189" y="3202368"/>
                </a:lnTo>
                <a:lnTo>
                  <a:pt x="132789" y="3204908"/>
                </a:lnTo>
                <a:lnTo>
                  <a:pt x="131152" y="3206178"/>
                </a:lnTo>
                <a:lnTo>
                  <a:pt x="130170" y="3207448"/>
                </a:lnTo>
                <a:lnTo>
                  <a:pt x="129515" y="3207448"/>
                </a:lnTo>
                <a:lnTo>
                  <a:pt x="128097" y="3208718"/>
                </a:lnTo>
                <a:lnTo>
                  <a:pt x="127879" y="3208718"/>
                </a:lnTo>
                <a:lnTo>
                  <a:pt x="127006" y="3209988"/>
                </a:lnTo>
                <a:lnTo>
                  <a:pt x="124824" y="3211258"/>
                </a:lnTo>
                <a:lnTo>
                  <a:pt x="124496" y="3212528"/>
                </a:lnTo>
                <a:lnTo>
                  <a:pt x="122750" y="3213798"/>
                </a:lnTo>
                <a:lnTo>
                  <a:pt x="122532" y="3213798"/>
                </a:lnTo>
                <a:lnTo>
                  <a:pt x="121332" y="3215068"/>
                </a:lnTo>
                <a:lnTo>
                  <a:pt x="120241" y="3215068"/>
                </a:lnTo>
                <a:lnTo>
                  <a:pt x="114894" y="3220148"/>
                </a:lnTo>
                <a:lnTo>
                  <a:pt x="140099" y="3220148"/>
                </a:lnTo>
                <a:lnTo>
                  <a:pt x="141845" y="3218878"/>
                </a:lnTo>
                <a:lnTo>
                  <a:pt x="142063" y="3217608"/>
                </a:lnTo>
                <a:lnTo>
                  <a:pt x="148958" y="3209988"/>
                </a:lnTo>
                <a:lnTo>
                  <a:pt x="155239" y="3202368"/>
                </a:lnTo>
                <a:lnTo>
                  <a:pt x="160906" y="3194748"/>
                </a:lnTo>
                <a:lnTo>
                  <a:pt x="165959" y="3185858"/>
                </a:lnTo>
                <a:close/>
              </a:path>
              <a:path w="2717165" h="11289665">
                <a:moveTo>
                  <a:pt x="117677" y="3193478"/>
                </a:moveTo>
                <a:lnTo>
                  <a:pt x="102128" y="3193478"/>
                </a:lnTo>
                <a:lnTo>
                  <a:pt x="101583" y="3196018"/>
                </a:lnTo>
                <a:lnTo>
                  <a:pt x="117677" y="3193478"/>
                </a:lnTo>
                <a:close/>
              </a:path>
              <a:path w="2717165" h="11289665">
                <a:moveTo>
                  <a:pt x="185968" y="3100768"/>
                </a:moveTo>
                <a:lnTo>
                  <a:pt x="152647" y="3100768"/>
                </a:lnTo>
                <a:lnTo>
                  <a:pt x="156466" y="3102038"/>
                </a:lnTo>
                <a:lnTo>
                  <a:pt x="159303" y="3102038"/>
                </a:lnTo>
                <a:lnTo>
                  <a:pt x="164977" y="3103308"/>
                </a:lnTo>
                <a:lnTo>
                  <a:pt x="165959" y="3103308"/>
                </a:lnTo>
                <a:lnTo>
                  <a:pt x="171851" y="3104578"/>
                </a:lnTo>
                <a:lnTo>
                  <a:pt x="171137" y="3123628"/>
                </a:lnTo>
                <a:lnTo>
                  <a:pt x="167773" y="3142678"/>
                </a:lnTo>
                <a:lnTo>
                  <a:pt x="161647" y="3161728"/>
                </a:lnTo>
                <a:lnTo>
                  <a:pt x="154982" y="3174737"/>
                </a:lnTo>
                <a:lnTo>
                  <a:pt x="165959" y="3185858"/>
                </a:lnTo>
                <a:lnTo>
                  <a:pt x="175694" y="3164268"/>
                </a:lnTo>
                <a:lnTo>
                  <a:pt x="182217" y="3142678"/>
                </a:lnTo>
                <a:lnTo>
                  <a:pt x="185630" y="3119818"/>
                </a:lnTo>
                <a:lnTo>
                  <a:pt x="185968" y="3100768"/>
                </a:lnTo>
                <a:close/>
              </a:path>
              <a:path w="2717165" h="11289665">
                <a:moveTo>
                  <a:pt x="112058" y="3119818"/>
                </a:moveTo>
                <a:lnTo>
                  <a:pt x="97109" y="3119818"/>
                </a:lnTo>
                <a:lnTo>
                  <a:pt x="97327" y="3123628"/>
                </a:lnTo>
                <a:lnTo>
                  <a:pt x="97436" y="3132518"/>
                </a:lnTo>
                <a:lnTo>
                  <a:pt x="113311" y="3132518"/>
                </a:lnTo>
                <a:lnTo>
                  <a:pt x="112058" y="3131248"/>
                </a:lnTo>
                <a:lnTo>
                  <a:pt x="112058" y="3119818"/>
                </a:lnTo>
                <a:close/>
              </a:path>
              <a:path w="2717165" h="11289665">
                <a:moveTo>
                  <a:pt x="170132" y="3028378"/>
                </a:moveTo>
                <a:lnTo>
                  <a:pt x="151447" y="3028378"/>
                </a:lnTo>
                <a:lnTo>
                  <a:pt x="157356" y="3039808"/>
                </a:lnTo>
                <a:lnTo>
                  <a:pt x="162304" y="3052508"/>
                </a:lnTo>
                <a:lnTo>
                  <a:pt x="166269" y="3066478"/>
                </a:lnTo>
                <a:lnTo>
                  <a:pt x="169232" y="3079178"/>
                </a:lnTo>
                <a:lnTo>
                  <a:pt x="128970" y="3079178"/>
                </a:lnTo>
                <a:lnTo>
                  <a:pt x="127661" y="3080448"/>
                </a:lnTo>
                <a:lnTo>
                  <a:pt x="125806" y="3080448"/>
                </a:lnTo>
                <a:lnTo>
                  <a:pt x="124605" y="3081718"/>
                </a:lnTo>
                <a:lnTo>
                  <a:pt x="123514" y="3081718"/>
                </a:lnTo>
                <a:lnTo>
                  <a:pt x="120459" y="3082988"/>
                </a:lnTo>
                <a:lnTo>
                  <a:pt x="118604" y="3084258"/>
                </a:lnTo>
                <a:lnTo>
                  <a:pt x="116531" y="3085528"/>
                </a:lnTo>
                <a:lnTo>
                  <a:pt x="115113" y="3086798"/>
                </a:lnTo>
                <a:lnTo>
                  <a:pt x="113367" y="3086798"/>
                </a:lnTo>
                <a:lnTo>
                  <a:pt x="112276" y="3088068"/>
                </a:lnTo>
                <a:lnTo>
                  <a:pt x="110857" y="3089338"/>
                </a:lnTo>
                <a:lnTo>
                  <a:pt x="93290" y="3089338"/>
                </a:lnTo>
                <a:lnTo>
                  <a:pt x="93836" y="3091878"/>
                </a:lnTo>
                <a:lnTo>
                  <a:pt x="93945" y="3093148"/>
                </a:lnTo>
                <a:lnTo>
                  <a:pt x="94490" y="3095688"/>
                </a:lnTo>
                <a:lnTo>
                  <a:pt x="94927" y="3099498"/>
                </a:lnTo>
                <a:lnTo>
                  <a:pt x="91872" y="3100768"/>
                </a:lnTo>
                <a:lnTo>
                  <a:pt x="91108" y="3102038"/>
                </a:lnTo>
                <a:lnTo>
                  <a:pt x="86525" y="3105848"/>
                </a:lnTo>
                <a:lnTo>
                  <a:pt x="123187" y="3105848"/>
                </a:lnTo>
                <a:lnTo>
                  <a:pt x="123405" y="3104578"/>
                </a:lnTo>
                <a:lnTo>
                  <a:pt x="126242" y="3104578"/>
                </a:lnTo>
                <a:lnTo>
                  <a:pt x="126897" y="3103308"/>
                </a:lnTo>
                <a:lnTo>
                  <a:pt x="129079" y="3103308"/>
                </a:lnTo>
                <a:lnTo>
                  <a:pt x="130170" y="3102038"/>
                </a:lnTo>
                <a:lnTo>
                  <a:pt x="132789" y="3102038"/>
                </a:lnTo>
                <a:lnTo>
                  <a:pt x="135626" y="3100768"/>
                </a:lnTo>
                <a:lnTo>
                  <a:pt x="185968" y="3100768"/>
                </a:lnTo>
                <a:lnTo>
                  <a:pt x="186035" y="3096958"/>
                </a:lnTo>
                <a:lnTo>
                  <a:pt x="188545" y="3090608"/>
                </a:lnTo>
                <a:lnTo>
                  <a:pt x="188654" y="3082988"/>
                </a:lnTo>
                <a:lnTo>
                  <a:pt x="184617" y="3081718"/>
                </a:lnTo>
                <a:lnTo>
                  <a:pt x="181412" y="3063938"/>
                </a:lnTo>
                <a:lnTo>
                  <a:pt x="176570" y="3046158"/>
                </a:lnTo>
                <a:lnTo>
                  <a:pt x="170132" y="3028378"/>
                </a:lnTo>
                <a:close/>
              </a:path>
              <a:path w="2717165" h="11289665">
                <a:moveTo>
                  <a:pt x="105650" y="3067748"/>
                </a:moveTo>
                <a:lnTo>
                  <a:pt x="87944" y="3067748"/>
                </a:lnTo>
                <a:lnTo>
                  <a:pt x="88926" y="3070288"/>
                </a:lnTo>
                <a:lnTo>
                  <a:pt x="90672" y="3077908"/>
                </a:lnTo>
                <a:lnTo>
                  <a:pt x="92963" y="3086798"/>
                </a:lnTo>
                <a:lnTo>
                  <a:pt x="93181" y="3089338"/>
                </a:lnTo>
                <a:lnTo>
                  <a:pt x="109657" y="3089338"/>
                </a:lnTo>
                <a:lnTo>
                  <a:pt x="105650" y="3067748"/>
                </a:lnTo>
                <a:close/>
              </a:path>
              <a:path w="2717165" h="11289665">
                <a:moveTo>
                  <a:pt x="165959" y="3077908"/>
                </a:moveTo>
                <a:lnTo>
                  <a:pt x="135298" y="3077908"/>
                </a:lnTo>
                <a:lnTo>
                  <a:pt x="132571" y="3079178"/>
                </a:lnTo>
                <a:lnTo>
                  <a:pt x="169232" y="3079178"/>
                </a:lnTo>
                <a:lnTo>
                  <a:pt x="165959" y="3077908"/>
                </a:lnTo>
                <a:close/>
              </a:path>
              <a:path w="2717165" h="11289665">
                <a:moveTo>
                  <a:pt x="150247" y="3076638"/>
                </a:moveTo>
                <a:lnTo>
                  <a:pt x="144900" y="3076638"/>
                </a:lnTo>
                <a:lnTo>
                  <a:pt x="139663" y="3077908"/>
                </a:lnTo>
                <a:lnTo>
                  <a:pt x="157339" y="3077908"/>
                </a:lnTo>
                <a:lnTo>
                  <a:pt x="150247" y="3076638"/>
                </a:lnTo>
                <a:close/>
              </a:path>
              <a:path w="2717165" h="11289665">
                <a:moveTo>
                  <a:pt x="103765" y="3057588"/>
                </a:moveTo>
                <a:lnTo>
                  <a:pt x="62084" y="3057588"/>
                </a:lnTo>
                <a:lnTo>
                  <a:pt x="60557" y="3058858"/>
                </a:lnTo>
                <a:lnTo>
                  <a:pt x="58484" y="3060128"/>
                </a:lnTo>
                <a:lnTo>
                  <a:pt x="57611" y="3060128"/>
                </a:lnTo>
                <a:lnTo>
                  <a:pt x="56192" y="3061398"/>
                </a:lnTo>
                <a:lnTo>
                  <a:pt x="55428" y="3061398"/>
                </a:lnTo>
                <a:lnTo>
                  <a:pt x="54774" y="3062668"/>
                </a:lnTo>
                <a:lnTo>
                  <a:pt x="53901" y="3062668"/>
                </a:lnTo>
                <a:lnTo>
                  <a:pt x="52482" y="3063938"/>
                </a:lnTo>
                <a:lnTo>
                  <a:pt x="50300" y="3063938"/>
                </a:lnTo>
                <a:lnTo>
                  <a:pt x="48882" y="3065208"/>
                </a:lnTo>
                <a:lnTo>
                  <a:pt x="47900" y="3066478"/>
                </a:lnTo>
                <a:lnTo>
                  <a:pt x="105415" y="3066478"/>
                </a:lnTo>
                <a:lnTo>
                  <a:pt x="103765" y="3057588"/>
                </a:lnTo>
                <a:close/>
              </a:path>
              <a:path w="2717165" h="11289665">
                <a:moveTo>
                  <a:pt x="111839" y="3052508"/>
                </a:moveTo>
                <a:lnTo>
                  <a:pt x="70486" y="3052508"/>
                </a:lnTo>
                <a:lnTo>
                  <a:pt x="69395" y="3053778"/>
                </a:lnTo>
                <a:lnTo>
                  <a:pt x="64485" y="3056318"/>
                </a:lnTo>
                <a:lnTo>
                  <a:pt x="63503" y="3057588"/>
                </a:lnTo>
                <a:lnTo>
                  <a:pt x="104529" y="3057588"/>
                </a:lnTo>
                <a:lnTo>
                  <a:pt x="105620" y="3056318"/>
                </a:lnTo>
                <a:lnTo>
                  <a:pt x="106165" y="3056318"/>
                </a:lnTo>
                <a:lnTo>
                  <a:pt x="107366" y="3055048"/>
                </a:lnTo>
                <a:lnTo>
                  <a:pt x="108893" y="3055048"/>
                </a:lnTo>
                <a:lnTo>
                  <a:pt x="110203" y="3053778"/>
                </a:lnTo>
                <a:lnTo>
                  <a:pt x="110530" y="3053778"/>
                </a:lnTo>
                <a:lnTo>
                  <a:pt x="111839" y="3052508"/>
                </a:lnTo>
                <a:close/>
              </a:path>
              <a:path w="2717165" h="11289665">
                <a:moveTo>
                  <a:pt x="84599" y="3011868"/>
                </a:moveTo>
                <a:lnTo>
                  <a:pt x="60338" y="3011868"/>
                </a:lnTo>
                <a:lnTo>
                  <a:pt x="66493" y="3020758"/>
                </a:lnTo>
                <a:lnTo>
                  <a:pt x="72013" y="3029648"/>
                </a:lnTo>
                <a:lnTo>
                  <a:pt x="76879" y="3038538"/>
                </a:lnTo>
                <a:lnTo>
                  <a:pt x="81070" y="3047428"/>
                </a:lnTo>
                <a:lnTo>
                  <a:pt x="76596" y="3049968"/>
                </a:lnTo>
                <a:lnTo>
                  <a:pt x="70813" y="3052508"/>
                </a:lnTo>
                <a:lnTo>
                  <a:pt x="112603" y="3052508"/>
                </a:lnTo>
                <a:lnTo>
                  <a:pt x="114131" y="3051238"/>
                </a:lnTo>
                <a:lnTo>
                  <a:pt x="114458" y="3051238"/>
                </a:lnTo>
                <a:lnTo>
                  <a:pt x="116313" y="3049968"/>
                </a:lnTo>
                <a:lnTo>
                  <a:pt x="117077" y="3049968"/>
                </a:lnTo>
                <a:lnTo>
                  <a:pt x="134903" y="3038538"/>
                </a:lnTo>
                <a:lnTo>
                  <a:pt x="136971" y="3037268"/>
                </a:lnTo>
                <a:lnTo>
                  <a:pt x="97109" y="3037268"/>
                </a:lnTo>
                <a:lnTo>
                  <a:pt x="93196" y="3028378"/>
                </a:lnTo>
                <a:lnTo>
                  <a:pt x="88803" y="3019488"/>
                </a:lnTo>
                <a:lnTo>
                  <a:pt x="84599" y="3011868"/>
                </a:lnTo>
                <a:close/>
              </a:path>
              <a:path w="2717165" h="11289665">
                <a:moveTo>
                  <a:pt x="135740" y="2972498"/>
                </a:moveTo>
                <a:lnTo>
                  <a:pt x="109330" y="2972498"/>
                </a:lnTo>
                <a:lnTo>
                  <a:pt x="118188" y="2981388"/>
                </a:lnTo>
                <a:lnTo>
                  <a:pt x="126433" y="2990278"/>
                </a:lnTo>
                <a:lnTo>
                  <a:pt x="134064" y="3000438"/>
                </a:lnTo>
                <a:lnTo>
                  <a:pt x="141081" y="3010598"/>
                </a:lnTo>
                <a:lnTo>
                  <a:pt x="130175" y="3016948"/>
                </a:lnTo>
                <a:lnTo>
                  <a:pt x="119218" y="3024568"/>
                </a:lnTo>
                <a:lnTo>
                  <a:pt x="97109" y="3037268"/>
                </a:lnTo>
                <a:lnTo>
                  <a:pt x="136971" y="3037268"/>
                </a:lnTo>
                <a:lnTo>
                  <a:pt x="151447" y="3028378"/>
                </a:lnTo>
                <a:lnTo>
                  <a:pt x="170132" y="3028378"/>
                </a:lnTo>
                <a:lnTo>
                  <a:pt x="162140" y="3011868"/>
                </a:lnTo>
                <a:lnTo>
                  <a:pt x="162795" y="3004248"/>
                </a:lnTo>
                <a:lnTo>
                  <a:pt x="161616" y="3000438"/>
                </a:lnTo>
                <a:lnTo>
                  <a:pt x="155593" y="3000438"/>
                </a:lnTo>
                <a:lnTo>
                  <a:pt x="151360" y="2994088"/>
                </a:lnTo>
                <a:lnTo>
                  <a:pt x="146851" y="2987738"/>
                </a:lnTo>
                <a:lnTo>
                  <a:pt x="142075" y="2980118"/>
                </a:lnTo>
                <a:lnTo>
                  <a:pt x="137044" y="2973768"/>
                </a:lnTo>
                <a:lnTo>
                  <a:pt x="135740" y="2972498"/>
                </a:lnTo>
                <a:close/>
              </a:path>
              <a:path w="2717165" h="11289665">
                <a:moveTo>
                  <a:pt x="218" y="2935668"/>
                </a:moveTo>
                <a:lnTo>
                  <a:pt x="218" y="2961068"/>
                </a:lnTo>
                <a:lnTo>
                  <a:pt x="12660" y="2968688"/>
                </a:lnTo>
                <a:lnTo>
                  <a:pt x="24550" y="2976308"/>
                </a:lnTo>
                <a:lnTo>
                  <a:pt x="35785" y="2986468"/>
                </a:lnTo>
                <a:lnTo>
                  <a:pt x="46263" y="2995358"/>
                </a:lnTo>
                <a:lnTo>
                  <a:pt x="37970" y="2999168"/>
                </a:lnTo>
                <a:lnTo>
                  <a:pt x="30114" y="3001708"/>
                </a:lnTo>
                <a:lnTo>
                  <a:pt x="16366" y="3008058"/>
                </a:lnTo>
                <a:lnTo>
                  <a:pt x="218" y="3013138"/>
                </a:lnTo>
                <a:lnTo>
                  <a:pt x="218" y="3016948"/>
                </a:lnTo>
                <a:lnTo>
                  <a:pt x="13928" y="3031190"/>
                </a:lnTo>
                <a:lnTo>
                  <a:pt x="27523" y="3027108"/>
                </a:lnTo>
                <a:lnTo>
                  <a:pt x="43235" y="3019488"/>
                </a:lnTo>
                <a:lnTo>
                  <a:pt x="60338" y="3011868"/>
                </a:lnTo>
                <a:lnTo>
                  <a:pt x="84599" y="3011868"/>
                </a:lnTo>
                <a:lnTo>
                  <a:pt x="83898" y="3010598"/>
                </a:lnTo>
                <a:lnTo>
                  <a:pt x="78451" y="3001708"/>
                </a:lnTo>
                <a:lnTo>
                  <a:pt x="88723" y="2995358"/>
                </a:lnTo>
                <a:lnTo>
                  <a:pt x="97614" y="2987738"/>
                </a:lnTo>
                <a:lnTo>
                  <a:pt x="98785" y="2986468"/>
                </a:lnTo>
                <a:lnTo>
                  <a:pt x="66667" y="2986468"/>
                </a:lnTo>
                <a:lnTo>
                  <a:pt x="60816" y="2980118"/>
                </a:lnTo>
                <a:lnTo>
                  <a:pt x="54555" y="2973768"/>
                </a:lnTo>
                <a:lnTo>
                  <a:pt x="47886" y="2968688"/>
                </a:lnTo>
                <a:lnTo>
                  <a:pt x="40807" y="2962338"/>
                </a:lnTo>
                <a:lnTo>
                  <a:pt x="31872" y="2955988"/>
                </a:lnTo>
                <a:lnTo>
                  <a:pt x="22026" y="2948368"/>
                </a:lnTo>
                <a:lnTo>
                  <a:pt x="11424" y="2942018"/>
                </a:lnTo>
                <a:lnTo>
                  <a:pt x="218" y="2935668"/>
                </a:lnTo>
                <a:close/>
              </a:path>
              <a:path w="2717165" h="11289665">
                <a:moveTo>
                  <a:pt x="160831" y="2997898"/>
                </a:moveTo>
                <a:lnTo>
                  <a:pt x="155593" y="3000438"/>
                </a:lnTo>
                <a:lnTo>
                  <a:pt x="161616" y="3000438"/>
                </a:lnTo>
                <a:lnTo>
                  <a:pt x="160831" y="2997898"/>
                </a:lnTo>
                <a:close/>
              </a:path>
              <a:path w="2717165" h="11289665">
                <a:moveTo>
                  <a:pt x="218" y="2903918"/>
                </a:moveTo>
                <a:lnTo>
                  <a:pt x="218" y="2925508"/>
                </a:lnTo>
                <a:lnTo>
                  <a:pt x="25066" y="2929318"/>
                </a:lnTo>
                <a:lnTo>
                  <a:pt x="49495" y="2935668"/>
                </a:lnTo>
                <a:lnTo>
                  <a:pt x="73209" y="2947098"/>
                </a:lnTo>
                <a:lnTo>
                  <a:pt x="95909" y="2962338"/>
                </a:lnTo>
                <a:lnTo>
                  <a:pt x="90910" y="2968688"/>
                </a:lnTo>
                <a:lnTo>
                  <a:pt x="84070" y="2975038"/>
                </a:lnTo>
                <a:lnTo>
                  <a:pt x="75839" y="2981388"/>
                </a:lnTo>
                <a:lnTo>
                  <a:pt x="66667" y="2986468"/>
                </a:lnTo>
                <a:lnTo>
                  <a:pt x="98785" y="2986468"/>
                </a:lnTo>
                <a:lnTo>
                  <a:pt x="104643" y="2980118"/>
                </a:lnTo>
                <a:lnTo>
                  <a:pt x="109330" y="2972498"/>
                </a:lnTo>
                <a:lnTo>
                  <a:pt x="135740" y="2972498"/>
                </a:lnTo>
                <a:lnTo>
                  <a:pt x="107057" y="2944558"/>
                </a:lnTo>
                <a:lnTo>
                  <a:pt x="73582" y="2922968"/>
                </a:lnTo>
                <a:lnTo>
                  <a:pt x="37631" y="2908998"/>
                </a:lnTo>
                <a:lnTo>
                  <a:pt x="218" y="2903918"/>
                </a:lnTo>
                <a:close/>
              </a:path>
              <a:path w="2717165" h="11289665">
                <a:moveTo>
                  <a:pt x="218" y="2375684"/>
                </a:moveTo>
                <a:lnTo>
                  <a:pt x="218" y="2398237"/>
                </a:lnTo>
                <a:lnTo>
                  <a:pt x="17630" y="2378870"/>
                </a:lnTo>
                <a:lnTo>
                  <a:pt x="1200" y="2378870"/>
                </a:lnTo>
                <a:lnTo>
                  <a:pt x="1200" y="2378477"/>
                </a:lnTo>
                <a:lnTo>
                  <a:pt x="763" y="2377048"/>
                </a:lnTo>
                <a:lnTo>
                  <a:pt x="436" y="2376360"/>
                </a:lnTo>
                <a:lnTo>
                  <a:pt x="218" y="2375684"/>
                </a:lnTo>
                <a:close/>
              </a:path>
              <a:path w="2717165" h="11289665">
                <a:moveTo>
                  <a:pt x="6110" y="2317385"/>
                </a:moveTo>
                <a:lnTo>
                  <a:pt x="872" y="2325296"/>
                </a:lnTo>
                <a:lnTo>
                  <a:pt x="218" y="2332312"/>
                </a:lnTo>
                <a:lnTo>
                  <a:pt x="222" y="2335490"/>
                </a:lnTo>
                <a:lnTo>
                  <a:pt x="436" y="2337593"/>
                </a:lnTo>
                <a:lnTo>
                  <a:pt x="1309" y="2339437"/>
                </a:lnTo>
                <a:lnTo>
                  <a:pt x="2836" y="2340495"/>
                </a:lnTo>
                <a:lnTo>
                  <a:pt x="9274" y="2344860"/>
                </a:lnTo>
                <a:lnTo>
                  <a:pt x="15493" y="2351428"/>
                </a:lnTo>
                <a:lnTo>
                  <a:pt x="22913" y="2353872"/>
                </a:lnTo>
                <a:lnTo>
                  <a:pt x="17556" y="2360192"/>
                </a:lnTo>
                <a:lnTo>
                  <a:pt x="12138" y="2366465"/>
                </a:lnTo>
                <a:lnTo>
                  <a:pt x="6679" y="2372691"/>
                </a:lnTo>
                <a:lnTo>
                  <a:pt x="1200" y="2378870"/>
                </a:lnTo>
                <a:lnTo>
                  <a:pt x="17630" y="2378870"/>
                </a:lnTo>
                <a:lnTo>
                  <a:pt x="25433" y="2370191"/>
                </a:lnTo>
                <a:lnTo>
                  <a:pt x="49404" y="2341804"/>
                </a:lnTo>
                <a:lnTo>
                  <a:pt x="32951" y="2341804"/>
                </a:lnTo>
                <a:lnTo>
                  <a:pt x="28919" y="2335490"/>
                </a:lnTo>
                <a:lnTo>
                  <a:pt x="23772" y="2330210"/>
                </a:lnTo>
                <a:lnTo>
                  <a:pt x="17868" y="2325566"/>
                </a:lnTo>
                <a:lnTo>
                  <a:pt x="6110" y="2317385"/>
                </a:lnTo>
                <a:close/>
              </a:path>
              <a:path w="2717165" h="11289665">
                <a:moveTo>
                  <a:pt x="40245" y="2284110"/>
                </a:moveTo>
                <a:lnTo>
                  <a:pt x="35788" y="2289987"/>
                </a:lnTo>
                <a:lnTo>
                  <a:pt x="33869" y="2298311"/>
                </a:lnTo>
                <a:lnTo>
                  <a:pt x="36225" y="2305088"/>
                </a:lnTo>
                <a:lnTo>
                  <a:pt x="41353" y="2309769"/>
                </a:lnTo>
                <a:lnTo>
                  <a:pt x="45499" y="2313173"/>
                </a:lnTo>
                <a:lnTo>
                  <a:pt x="51937" y="2315607"/>
                </a:lnTo>
                <a:lnTo>
                  <a:pt x="52373" y="2315792"/>
                </a:lnTo>
                <a:lnTo>
                  <a:pt x="52919" y="2315901"/>
                </a:lnTo>
                <a:lnTo>
                  <a:pt x="53355" y="2315934"/>
                </a:lnTo>
                <a:lnTo>
                  <a:pt x="48387" y="2322462"/>
                </a:lnTo>
                <a:lnTo>
                  <a:pt x="43317" y="2328951"/>
                </a:lnTo>
                <a:lnTo>
                  <a:pt x="38091" y="2335490"/>
                </a:lnTo>
                <a:lnTo>
                  <a:pt x="32951" y="2341804"/>
                </a:lnTo>
                <a:lnTo>
                  <a:pt x="49404" y="2341804"/>
                </a:lnTo>
                <a:lnTo>
                  <a:pt x="49727" y="2341421"/>
                </a:lnTo>
                <a:lnTo>
                  <a:pt x="72671" y="2311610"/>
                </a:lnTo>
                <a:lnTo>
                  <a:pt x="75544" y="2307380"/>
                </a:lnTo>
                <a:lnTo>
                  <a:pt x="59684" y="2307380"/>
                </a:lnTo>
                <a:lnTo>
                  <a:pt x="60229" y="2303692"/>
                </a:lnTo>
                <a:lnTo>
                  <a:pt x="59684" y="2299829"/>
                </a:lnTo>
                <a:lnTo>
                  <a:pt x="58156" y="2298105"/>
                </a:lnTo>
                <a:lnTo>
                  <a:pt x="54119" y="2293381"/>
                </a:lnTo>
                <a:lnTo>
                  <a:pt x="49864" y="2289136"/>
                </a:lnTo>
                <a:lnTo>
                  <a:pt x="45499" y="2284673"/>
                </a:lnTo>
                <a:lnTo>
                  <a:pt x="40245" y="2284110"/>
                </a:lnTo>
                <a:close/>
              </a:path>
              <a:path w="2717165" h="11289665">
                <a:moveTo>
                  <a:pt x="218" y="2185960"/>
                </a:moveTo>
                <a:lnTo>
                  <a:pt x="218" y="2215376"/>
                </a:lnTo>
                <a:lnTo>
                  <a:pt x="6175" y="2222264"/>
                </a:lnTo>
                <a:lnTo>
                  <a:pt x="40284" y="2248583"/>
                </a:lnTo>
                <a:lnTo>
                  <a:pt x="55633" y="2256334"/>
                </a:lnTo>
                <a:lnTo>
                  <a:pt x="70389" y="2264778"/>
                </a:lnTo>
                <a:lnTo>
                  <a:pt x="81943" y="2275115"/>
                </a:lnTo>
                <a:lnTo>
                  <a:pt x="76623" y="2283247"/>
                </a:lnTo>
                <a:lnTo>
                  <a:pt x="71141" y="2291337"/>
                </a:lnTo>
                <a:lnTo>
                  <a:pt x="65494" y="2299383"/>
                </a:lnTo>
                <a:lnTo>
                  <a:pt x="59684" y="2307380"/>
                </a:lnTo>
                <a:lnTo>
                  <a:pt x="75544" y="2307380"/>
                </a:lnTo>
                <a:lnTo>
                  <a:pt x="93836" y="2280440"/>
                </a:lnTo>
                <a:lnTo>
                  <a:pt x="95363" y="2278039"/>
                </a:lnTo>
                <a:lnTo>
                  <a:pt x="95800" y="2274624"/>
                </a:lnTo>
                <a:lnTo>
                  <a:pt x="95472" y="2271536"/>
                </a:lnTo>
                <a:lnTo>
                  <a:pt x="95582" y="2269998"/>
                </a:lnTo>
                <a:lnTo>
                  <a:pt x="63576" y="2242970"/>
                </a:lnTo>
                <a:lnTo>
                  <a:pt x="51719" y="2236904"/>
                </a:lnTo>
                <a:lnTo>
                  <a:pt x="36721" y="2227465"/>
                </a:lnTo>
                <a:lnTo>
                  <a:pt x="21590" y="2215368"/>
                </a:lnTo>
                <a:lnTo>
                  <a:pt x="8648" y="2201303"/>
                </a:lnTo>
                <a:lnTo>
                  <a:pt x="218" y="2185960"/>
                </a:lnTo>
                <a:close/>
              </a:path>
              <a:path w="2717165" h="11289665">
                <a:moveTo>
                  <a:pt x="338574" y="5368729"/>
                </a:moveTo>
                <a:lnTo>
                  <a:pt x="283254" y="5368729"/>
                </a:lnTo>
                <a:lnTo>
                  <a:pt x="281836" y="5381429"/>
                </a:lnTo>
                <a:lnTo>
                  <a:pt x="287019" y="5381429"/>
                </a:lnTo>
                <a:lnTo>
                  <a:pt x="278914" y="5394129"/>
                </a:lnTo>
                <a:lnTo>
                  <a:pt x="258049" y="5394129"/>
                </a:lnTo>
                <a:lnTo>
                  <a:pt x="260122" y="5406829"/>
                </a:lnTo>
                <a:lnTo>
                  <a:pt x="286037" y="5406829"/>
                </a:lnTo>
                <a:lnTo>
                  <a:pt x="303658" y="5394129"/>
                </a:lnTo>
                <a:lnTo>
                  <a:pt x="320952" y="5381429"/>
                </a:lnTo>
                <a:lnTo>
                  <a:pt x="338574" y="5368729"/>
                </a:lnTo>
                <a:close/>
              </a:path>
              <a:path w="2717165" h="11289665">
                <a:moveTo>
                  <a:pt x="1768050" y="5241729"/>
                </a:moveTo>
                <a:lnTo>
                  <a:pt x="1751465" y="5241729"/>
                </a:lnTo>
                <a:lnTo>
                  <a:pt x="1753233" y="5253159"/>
                </a:lnTo>
                <a:lnTo>
                  <a:pt x="1753538" y="5254429"/>
                </a:lnTo>
                <a:lnTo>
                  <a:pt x="1756266" y="5254429"/>
                </a:lnTo>
                <a:lnTo>
                  <a:pt x="1764628" y="5279829"/>
                </a:lnTo>
                <a:lnTo>
                  <a:pt x="1762199" y="5305229"/>
                </a:lnTo>
                <a:lnTo>
                  <a:pt x="1751156" y="5343329"/>
                </a:lnTo>
                <a:lnTo>
                  <a:pt x="1733680" y="5368729"/>
                </a:lnTo>
                <a:lnTo>
                  <a:pt x="1590852" y="5368729"/>
                </a:lnTo>
                <a:lnTo>
                  <a:pt x="1617025" y="5394129"/>
                </a:lnTo>
                <a:lnTo>
                  <a:pt x="1654737" y="5406829"/>
                </a:lnTo>
                <a:lnTo>
                  <a:pt x="1696050" y="5406829"/>
                </a:lnTo>
                <a:lnTo>
                  <a:pt x="1733025" y="5394129"/>
                </a:lnTo>
                <a:lnTo>
                  <a:pt x="1750422" y="5368729"/>
                </a:lnTo>
                <a:lnTo>
                  <a:pt x="1592380" y="5368729"/>
                </a:lnTo>
                <a:lnTo>
                  <a:pt x="1590772" y="5363531"/>
                </a:lnTo>
                <a:lnTo>
                  <a:pt x="1753982" y="5363531"/>
                </a:lnTo>
                <a:lnTo>
                  <a:pt x="1759120" y="5356029"/>
                </a:lnTo>
                <a:lnTo>
                  <a:pt x="1774515" y="5317929"/>
                </a:lnTo>
                <a:lnTo>
                  <a:pt x="1777921" y="5279829"/>
                </a:lnTo>
                <a:lnTo>
                  <a:pt x="1768050" y="5241729"/>
                </a:lnTo>
                <a:close/>
              </a:path>
              <a:path w="2717165" h="11289665">
                <a:moveTo>
                  <a:pt x="265196" y="5381429"/>
                </a:moveTo>
                <a:lnTo>
                  <a:pt x="250957" y="5381429"/>
                </a:lnTo>
                <a:lnTo>
                  <a:pt x="254776" y="5394129"/>
                </a:lnTo>
                <a:lnTo>
                  <a:pt x="268115" y="5394129"/>
                </a:lnTo>
                <a:lnTo>
                  <a:pt x="265196" y="5381429"/>
                </a:lnTo>
                <a:close/>
              </a:path>
              <a:path w="2717165" h="11289665">
                <a:moveTo>
                  <a:pt x="253325" y="5356029"/>
                </a:moveTo>
                <a:lnTo>
                  <a:pt x="234781" y="5356029"/>
                </a:lnTo>
                <a:lnTo>
                  <a:pt x="238358" y="5368729"/>
                </a:lnTo>
                <a:lnTo>
                  <a:pt x="242119" y="5368729"/>
                </a:lnTo>
                <a:lnTo>
                  <a:pt x="246047" y="5381429"/>
                </a:lnTo>
                <a:lnTo>
                  <a:pt x="261868" y="5381429"/>
                </a:lnTo>
                <a:lnTo>
                  <a:pt x="258049" y="5368729"/>
                </a:lnTo>
                <a:lnTo>
                  <a:pt x="253325" y="5356029"/>
                </a:lnTo>
                <a:close/>
              </a:path>
              <a:path w="2717165" h="11289665">
                <a:moveTo>
                  <a:pt x="565841" y="5241729"/>
                </a:moveTo>
                <a:lnTo>
                  <a:pt x="559308" y="5241729"/>
                </a:lnTo>
                <a:lnTo>
                  <a:pt x="526390" y="5254429"/>
                </a:lnTo>
                <a:lnTo>
                  <a:pt x="492040" y="5279829"/>
                </a:lnTo>
                <a:lnTo>
                  <a:pt x="457363" y="5292529"/>
                </a:lnTo>
                <a:lnTo>
                  <a:pt x="423463" y="5317929"/>
                </a:lnTo>
                <a:lnTo>
                  <a:pt x="404459" y="5317929"/>
                </a:lnTo>
                <a:lnTo>
                  <a:pt x="370000" y="5340779"/>
                </a:lnTo>
                <a:lnTo>
                  <a:pt x="367724" y="5343329"/>
                </a:lnTo>
                <a:lnTo>
                  <a:pt x="366123" y="5343329"/>
                </a:lnTo>
                <a:lnTo>
                  <a:pt x="346321" y="5356029"/>
                </a:lnTo>
                <a:lnTo>
                  <a:pt x="312101" y="5356029"/>
                </a:lnTo>
                <a:lnTo>
                  <a:pt x="300284" y="5368729"/>
                </a:lnTo>
                <a:lnTo>
                  <a:pt x="360528" y="5368729"/>
                </a:lnTo>
                <a:lnTo>
                  <a:pt x="424772" y="5330629"/>
                </a:lnTo>
                <a:lnTo>
                  <a:pt x="461352" y="5305229"/>
                </a:lnTo>
                <a:lnTo>
                  <a:pt x="479489" y="5305229"/>
                </a:lnTo>
                <a:lnTo>
                  <a:pt x="497114" y="5292529"/>
                </a:lnTo>
                <a:lnTo>
                  <a:pt x="506554" y="5279829"/>
                </a:lnTo>
                <a:lnTo>
                  <a:pt x="537594" y="5279829"/>
                </a:lnTo>
                <a:lnTo>
                  <a:pt x="544458" y="5267129"/>
                </a:lnTo>
                <a:lnTo>
                  <a:pt x="556467" y="5267129"/>
                </a:lnTo>
                <a:lnTo>
                  <a:pt x="562472" y="5254429"/>
                </a:lnTo>
                <a:lnTo>
                  <a:pt x="565154" y="5254429"/>
                </a:lnTo>
                <a:lnTo>
                  <a:pt x="565841" y="5241729"/>
                </a:lnTo>
                <a:close/>
              </a:path>
              <a:path w="2717165" h="11289665">
                <a:moveTo>
                  <a:pt x="1617609" y="5343901"/>
                </a:moveTo>
                <a:lnTo>
                  <a:pt x="1615675" y="5356029"/>
                </a:lnTo>
                <a:lnTo>
                  <a:pt x="1601878" y="5356029"/>
                </a:lnTo>
                <a:lnTo>
                  <a:pt x="1599868" y="5368729"/>
                </a:lnTo>
                <a:lnTo>
                  <a:pt x="1657410" y="5368729"/>
                </a:lnTo>
                <a:lnTo>
                  <a:pt x="1636652" y="5356029"/>
                </a:lnTo>
                <a:lnTo>
                  <a:pt x="1617609" y="5343901"/>
                </a:lnTo>
                <a:close/>
              </a:path>
              <a:path w="2717165" h="11289665">
                <a:moveTo>
                  <a:pt x="1762374" y="5229029"/>
                </a:moveTo>
                <a:lnTo>
                  <a:pt x="1709719" y="5229029"/>
                </a:lnTo>
                <a:lnTo>
                  <a:pt x="1738262" y="5254429"/>
                </a:lnTo>
                <a:lnTo>
                  <a:pt x="1746652" y="5292529"/>
                </a:lnTo>
                <a:lnTo>
                  <a:pt x="1741304" y="5317929"/>
                </a:lnTo>
                <a:lnTo>
                  <a:pt x="1726033" y="5343329"/>
                </a:lnTo>
                <a:lnTo>
                  <a:pt x="1704656" y="5368729"/>
                </a:lnTo>
                <a:lnTo>
                  <a:pt x="1733680" y="5368729"/>
                </a:lnTo>
                <a:lnTo>
                  <a:pt x="1749470" y="5343329"/>
                </a:lnTo>
                <a:lnTo>
                  <a:pt x="1759021" y="5305229"/>
                </a:lnTo>
                <a:lnTo>
                  <a:pt x="1760838" y="5279829"/>
                </a:lnTo>
                <a:lnTo>
                  <a:pt x="1753429" y="5254429"/>
                </a:lnTo>
                <a:lnTo>
                  <a:pt x="1753233" y="5253159"/>
                </a:lnTo>
                <a:lnTo>
                  <a:pt x="1750483" y="5241729"/>
                </a:lnTo>
                <a:lnTo>
                  <a:pt x="1768050" y="5241729"/>
                </a:lnTo>
                <a:lnTo>
                  <a:pt x="1762374" y="5229029"/>
                </a:lnTo>
                <a:close/>
              </a:path>
              <a:path w="2717165" h="11289665">
                <a:moveTo>
                  <a:pt x="1590656" y="5356029"/>
                </a:moveTo>
                <a:lnTo>
                  <a:pt x="1588452" y="5356029"/>
                </a:lnTo>
                <a:lnTo>
                  <a:pt x="1590772" y="5363531"/>
                </a:lnTo>
                <a:lnTo>
                  <a:pt x="1590656" y="5356029"/>
                </a:lnTo>
                <a:close/>
              </a:path>
              <a:path w="2717165" h="11289665">
                <a:moveTo>
                  <a:pt x="244163" y="5343329"/>
                </a:moveTo>
                <a:lnTo>
                  <a:pt x="228262" y="5343329"/>
                </a:lnTo>
                <a:lnTo>
                  <a:pt x="231409" y="5356029"/>
                </a:lnTo>
                <a:lnTo>
                  <a:pt x="248734" y="5356029"/>
                </a:lnTo>
                <a:lnTo>
                  <a:pt x="244163" y="5343329"/>
                </a:lnTo>
                <a:close/>
              </a:path>
              <a:path w="2717165" h="11289665">
                <a:moveTo>
                  <a:pt x="379055" y="5330629"/>
                </a:moveTo>
                <a:lnTo>
                  <a:pt x="345163" y="5330629"/>
                </a:lnTo>
                <a:lnTo>
                  <a:pt x="335191" y="5343329"/>
                </a:lnTo>
                <a:lnTo>
                  <a:pt x="323651" y="5356029"/>
                </a:lnTo>
                <a:lnTo>
                  <a:pt x="344531" y="5356029"/>
                </a:lnTo>
                <a:lnTo>
                  <a:pt x="356086" y="5343329"/>
                </a:lnTo>
                <a:lnTo>
                  <a:pt x="366123" y="5343329"/>
                </a:lnTo>
                <a:lnTo>
                  <a:pt x="370000" y="5340779"/>
                </a:lnTo>
                <a:lnTo>
                  <a:pt x="379055" y="5330629"/>
                </a:lnTo>
                <a:close/>
              </a:path>
              <a:path w="2717165" h="11289665">
                <a:moveTo>
                  <a:pt x="1521130" y="5102029"/>
                </a:moveTo>
                <a:lnTo>
                  <a:pt x="1518184" y="5102029"/>
                </a:lnTo>
                <a:lnTo>
                  <a:pt x="1512182" y="5114729"/>
                </a:lnTo>
                <a:lnTo>
                  <a:pt x="1516281" y="5140129"/>
                </a:lnTo>
                <a:lnTo>
                  <a:pt x="1523421" y="5165529"/>
                </a:lnTo>
                <a:lnTo>
                  <a:pt x="1532361" y="5203629"/>
                </a:lnTo>
                <a:lnTo>
                  <a:pt x="1541752" y="5229029"/>
                </a:lnTo>
                <a:lnTo>
                  <a:pt x="1550725" y="5254429"/>
                </a:lnTo>
                <a:lnTo>
                  <a:pt x="1559851" y="5292529"/>
                </a:lnTo>
                <a:lnTo>
                  <a:pt x="1570184" y="5317929"/>
                </a:lnTo>
                <a:lnTo>
                  <a:pt x="1582778" y="5343329"/>
                </a:lnTo>
                <a:lnTo>
                  <a:pt x="1585287" y="5356029"/>
                </a:lnTo>
                <a:lnTo>
                  <a:pt x="1592557" y="5356029"/>
                </a:lnTo>
                <a:lnTo>
                  <a:pt x="1596115" y="5343329"/>
                </a:lnTo>
                <a:lnTo>
                  <a:pt x="1598156" y="5343329"/>
                </a:lnTo>
                <a:lnTo>
                  <a:pt x="1588970" y="5305229"/>
                </a:lnTo>
                <a:lnTo>
                  <a:pt x="1591761" y="5292529"/>
                </a:lnTo>
                <a:lnTo>
                  <a:pt x="1576995" y="5292529"/>
                </a:lnTo>
                <a:lnTo>
                  <a:pt x="1572303" y="5279829"/>
                </a:lnTo>
                <a:lnTo>
                  <a:pt x="1594553" y="5279829"/>
                </a:lnTo>
                <a:lnTo>
                  <a:pt x="1597344" y="5267129"/>
                </a:lnTo>
                <a:lnTo>
                  <a:pt x="1583869" y="5267129"/>
                </a:lnTo>
                <a:lnTo>
                  <a:pt x="1578403" y="5241729"/>
                </a:lnTo>
                <a:lnTo>
                  <a:pt x="1572549" y="5229029"/>
                </a:lnTo>
                <a:lnTo>
                  <a:pt x="1569601" y="5216329"/>
                </a:lnTo>
                <a:lnTo>
                  <a:pt x="1554845" y="5216329"/>
                </a:lnTo>
                <a:lnTo>
                  <a:pt x="1552796" y="5208438"/>
                </a:lnTo>
                <a:lnTo>
                  <a:pt x="1551348" y="5203629"/>
                </a:lnTo>
                <a:lnTo>
                  <a:pt x="1547821" y="5190929"/>
                </a:lnTo>
                <a:lnTo>
                  <a:pt x="1544478" y="5178229"/>
                </a:lnTo>
                <a:lnTo>
                  <a:pt x="1541206" y="5165529"/>
                </a:lnTo>
                <a:lnTo>
                  <a:pt x="1554136" y="5165529"/>
                </a:lnTo>
                <a:lnTo>
                  <a:pt x="1550672" y="5152829"/>
                </a:lnTo>
                <a:lnTo>
                  <a:pt x="1536187" y="5152829"/>
                </a:lnTo>
                <a:lnTo>
                  <a:pt x="1532898" y="5140129"/>
                </a:lnTo>
                <a:lnTo>
                  <a:pt x="1529354" y="5127429"/>
                </a:lnTo>
                <a:lnTo>
                  <a:pt x="1525462" y="5114729"/>
                </a:lnTo>
                <a:lnTo>
                  <a:pt x="1521130" y="5102029"/>
                </a:lnTo>
                <a:close/>
              </a:path>
              <a:path w="2717165" h="11289665">
                <a:moveTo>
                  <a:pt x="1600890" y="5343329"/>
                </a:moveTo>
                <a:lnTo>
                  <a:pt x="1598156" y="5343329"/>
                </a:lnTo>
                <a:lnTo>
                  <a:pt x="1601218" y="5356029"/>
                </a:lnTo>
                <a:lnTo>
                  <a:pt x="1603182" y="5356029"/>
                </a:lnTo>
                <a:lnTo>
                  <a:pt x="1600890" y="5343329"/>
                </a:lnTo>
                <a:close/>
              </a:path>
              <a:path w="2717165" h="11289665">
                <a:moveTo>
                  <a:pt x="1606575" y="5351180"/>
                </a:moveTo>
                <a:lnTo>
                  <a:pt x="1606673" y="5356029"/>
                </a:lnTo>
                <a:lnTo>
                  <a:pt x="1608310" y="5356029"/>
                </a:lnTo>
                <a:lnTo>
                  <a:pt x="1606575" y="5351180"/>
                </a:lnTo>
                <a:close/>
              </a:path>
              <a:path w="2717165" h="11289665">
                <a:moveTo>
                  <a:pt x="1668501" y="5279829"/>
                </a:moveTo>
                <a:lnTo>
                  <a:pt x="1657083" y="5279829"/>
                </a:lnTo>
                <a:lnTo>
                  <a:pt x="1656476" y="5292529"/>
                </a:lnTo>
                <a:lnTo>
                  <a:pt x="1658529" y="5317929"/>
                </a:lnTo>
                <a:lnTo>
                  <a:pt x="1661932" y="5330629"/>
                </a:lnTo>
                <a:lnTo>
                  <a:pt x="1665376" y="5343329"/>
                </a:lnTo>
                <a:lnTo>
                  <a:pt x="1666249" y="5356029"/>
                </a:lnTo>
                <a:lnTo>
                  <a:pt x="1670831" y="5356029"/>
                </a:lnTo>
                <a:lnTo>
                  <a:pt x="1673777" y="5343329"/>
                </a:lnTo>
                <a:lnTo>
                  <a:pt x="1678578" y="5343329"/>
                </a:lnTo>
                <a:lnTo>
                  <a:pt x="1677596" y="5330629"/>
                </a:lnTo>
                <a:lnTo>
                  <a:pt x="1674677" y="5317929"/>
                </a:lnTo>
                <a:lnTo>
                  <a:pt x="1673269" y="5305229"/>
                </a:lnTo>
                <a:lnTo>
                  <a:pt x="1671922" y="5305229"/>
                </a:lnTo>
                <a:lnTo>
                  <a:pt x="1670959" y="5292529"/>
                </a:lnTo>
                <a:lnTo>
                  <a:pt x="1669945" y="5292529"/>
                </a:lnTo>
                <a:lnTo>
                  <a:pt x="1668501" y="5279829"/>
                </a:lnTo>
                <a:close/>
              </a:path>
              <a:path w="2717165" h="11289665">
                <a:moveTo>
                  <a:pt x="1756697" y="5216329"/>
                </a:moveTo>
                <a:lnTo>
                  <a:pt x="1654028" y="5216329"/>
                </a:lnTo>
                <a:lnTo>
                  <a:pt x="1622856" y="5241729"/>
                </a:lnTo>
                <a:lnTo>
                  <a:pt x="1601300" y="5279829"/>
                </a:lnTo>
                <a:lnTo>
                  <a:pt x="1594678" y="5317929"/>
                </a:lnTo>
                <a:lnTo>
                  <a:pt x="1606575" y="5351180"/>
                </a:lnTo>
                <a:lnTo>
                  <a:pt x="1606416" y="5343329"/>
                </a:lnTo>
                <a:lnTo>
                  <a:pt x="1617148" y="5343329"/>
                </a:lnTo>
                <a:lnTo>
                  <a:pt x="1607912" y="5305229"/>
                </a:lnTo>
                <a:lnTo>
                  <a:pt x="1618870" y="5267129"/>
                </a:lnTo>
                <a:lnTo>
                  <a:pt x="1643703" y="5241729"/>
                </a:lnTo>
                <a:lnTo>
                  <a:pt x="1676093" y="5229029"/>
                </a:lnTo>
                <a:lnTo>
                  <a:pt x="1762374" y="5229029"/>
                </a:lnTo>
                <a:lnTo>
                  <a:pt x="1756697" y="5216329"/>
                </a:lnTo>
                <a:close/>
              </a:path>
              <a:path w="2717165" h="11289665">
                <a:moveTo>
                  <a:pt x="1617701" y="5343329"/>
                </a:moveTo>
                <a:lnTo>
                  <a:pt x="1616712" y="5343329"/>
                </a:lnTo>
                <a:lnTo>
                  <a:pt x="1617609" y="5343901"/>
                </a:lnTo>
                <a:lnTo>
                  <a:pt x="1617701" y="5343329"/>
                </a:lnTo>
                <a:close/>
              </a:path>
              <a:path w="2717165" h="11289665">
                <a:moveTo>
                  <a:pt x="192800" y="5165529"/>
                </a:moveTo>
                <a:lnTo>
                  <a:pt x="178179" y="5165529"/>
                </a:lnTo>
                <a:lnTo>
                  <a:pt x="184250" y="5190929"/>
                </a:lnTo>
                <a:lnTo>
                  <a:pt x="189350" y="5203629"/>
                </a:lnTo>
                <a:lnTo>
                  <a:pt x="193938" y="5229029"/>
                </a:lnTo>
                <a:lnTo>
                  <a:pt x="198474" y="5241729"/>
                </a:lnTo>
                <a:lnTo>
                  <a:pt x="201623" y="5254429"/>
                </a:lnTo>
                <a:lnTo>
                  <a:pt x="205253" y="5267129"/>
                </a:lnTo>
                <a:lnTo>
                  <a:pt x="208985" y="5279829"/>
                </a:lnTo>
                <a:lnTo>
                  <a:pt x="212441" y="5292529"/>
                </a:lnTo>
                <a:lnTo>
                  <a:pt x="215973" y="5305229"/>
                </a:lnTo>
                <a:lnTo>
                  <a:pt x="219751" y="5317929"/>
                </a:lnTo>
                <a:lnTo>
                  <a:pt x="222383" y="5330629"/>
                </a:lnTo>
                <a:lnTo>
                  <a:pt x="222479" y="5343329"/>
                </a:lnTo>
                <a:lnTo>
                  <a:pt x="239500" y="5343329"/>
                </a:lnTo>
                <a:lnTo>
                  <a:pt x="255629" y="5330629"/>
                </a:lnTo>
                <a:lnTo>
                  <a:pt x="228044" y="5330629"/>
                </a:lnTo>
                <a:lnTo>
                  <a:pt x="235111" y="5325524"/>
                </a:lnTo>
                <a:lnTo>
                  <a:pt x="234912" y="5317929"/>
                </a:lnTo>
                <a:lnTo>
                  <a:pt x="230130" y="5292529"/>
                </a:lnTo>
                <a:lnTo>
                  <a:pt x="223077" y="5267129"/>
                </a:lnTo>
                <a:lnTo>
                  <a:pt x="215932" y="5254429"/>
                </a:lnTo>
                <a:lnTo>
                  <a:pt x="209832" y="5229029"/>
                </a:lnTo>
                <a:lnTo>
                  <a:pt x="205103" y="5203629"/>
                </a:lnTo>
                <a:lnTo>
                  <a:pt x="200005" y="5190929"/>
                </a:lnTo>
                <a:lnTo>
                  <a:pt x="192800" y="5165529"/>
                </a:lnTo>
                <a:close/>
              </a:path>
              <a:path w="2717165" h="11289665">
                <a:moveTo>
                  <a:pt x="279654" y="5330629"/>
                </a:moveTo>
                <a:lnTo>
                  <a:pt x="275289" y="5330629"/>
                </a:lnTo>
                <a:lnTo>
                  <a:pt x="275289" y="5343329"/>
                </a:lnTo>
                <a:lnTo>
                  <a:pt x="279654" y="5330629"/>
                </a:lnTo>
                <a:close/>
              </a:path>
              <a:path w="2717165" h="11289665">
                <a:moveTo>
                  <a:pt x="350153" y="5317929"/>
                </a:moveTo>
                <a:lnTo>
                  <a:pt x="312496" y="5317929"/>
                </a:lnTo>
                <a:lnTo>
                  <a:pt x="308742" y="5330629"/>
                </a:lnTo>
                <a:lnTo>
                  <a:pt x="307422" y="5330629"/>
                </a:lnTo>
                <a:lnTo>
                  <a:pt x="308967" y="5343329"/>
                </a:lnTo>
                <a:lnTo>
                  <a:pt x="313806" y="5343329"/>
                </a:lnTo>
                <a:lnTo>
                  <a:pt x="350153" y="5317929"/>
                </a:lnTo>
                <a:close/>
              </a:path>
              <a:path w="2717165" h="11289665">
                <a:moveTo>
                  <a:pt x="511557" y="5183686"/>
                </a:moveTo>
                <a:lnTo>
                  <a:pt x="501035" y="5190929"/>
                </a:lnTo>
                <a:lnTo>
                  <a:pt x="465287" y="5216329"/>
                </a:lnTo>
                <a:lnTo>
                  <a:pt x="446595" y="5216329"/>
                </a:lnTo>
                <a:lnTo>
                  <a:pt x="427522" y="5229029"/>
                </a:lnTo>
                <a:lnTo>
                  <a:pt x="408010" y="5229029"/>
                </a:lnTo>
                <a:lnTo>
                  <a:pt x="369016" y="5254429"/>
                </a:lnTo>
                <a:lnTo>
                  <a:pt x="332259" y="5267129"/>
                </a:lnTo>
                <a:lnTo>
                  <a:pt x="297466" y="5292529"/>
                </a:lnTo>
                <a:lnTo>
                  <a:pt x="263205" y="5305229"/>
                </a:lnTo>
                <a:lnTo>
                  <a:pt x="235111" y="5325524"/>
                </a:lnTo>
                <a:lnTo>
                  <a:pt x="235245" y="5330629"/>
                </a:lnTo>
                <a:lnTo>
                  <a:pt x="255629" y="5330629"/>
                </a:lnTo>
                <a:lnTo>
                  <a:pt x="271758" y="5317929"/>
                </a:lnTo>
                <a:lnTo>
                  <a:pt x="303699" y="5305229"/>
                </a:lnTo>
                <a:lnTo>
                  <a:pt x="336274" y="5279829"/>
                </a:lnTo>
                <a:lnTo>
                  <a:pt x="370435" y="5267129"/>
                </a:lnTo>
                <a:lnTo>
                  <a:pt x="389754" y="5254429"/>
                </a:lnTo>
                <a:lnTo>
                  <a:pt x="428803" y="5241729"/>
                </a:lnTo>
                <a:lnTo>
                  <a:pt x="448122" y="5241729"/>
                </a:lnTo>
                <a:lnTo>
                  <a:pt x="466953" y="5229029"/>
                </a:lnTo>
                <a:lnTo>
                  <a:pt x="502608" y="5203629"/>
                </a:lnTo>
                <a:lnTo>
                  <a:pt x="521009" y="5190929"/>
                </a:lnTo>
                <a:lnTo>
                  <a:pt x="514790" y="5190929"/>
                </a:lnTo>
                <a:lnTo>
                  <a:pt x="511557" y="5183686"/>
                </a:lnTo>
                <a:close/>
              </a:path>
              <a:path w="2717165" h="11289665">
                <a:moveTo>
                  <a:pt x="305048" y="5317929"/>
                </a:moveTo>
                <a:lnTo>
                  <a:pt x="287143" y="5317929"/>
                </a:lnTo>
                <a:lnTo>
                  <a:pt x="278017" y="5330629"/>
                </a:lnTo>
                <a:lnTo>
                  <a:pt x="296334" y="5330629"/>
                </a:lnTo>
                <a:lnTo>
                  <a:pt x="305048" y="5317929"/>
                </a:lnTo>
                <a:close/>
              </a:path>
              <a:path w="2717165" h="11289665">
                <a:moveTo>
                  <a:pt x="386256" y="5317929"/>
                </a:moveTo>
                <a:lnTo>
                  <a:pt x="367889" y="5317929"/>
                </a:lnTo>
                <a:lnTo>
                  <a:pt x="356291" y="5330629"/>
                </a:lnTo>
                <a:lnTo>
                  <a:pt x="382328" y="5330629"/>
                </a:lnTo>
                <a:lnTo>
                  <a:pt x="386256" y="5317929"/>
                </a:lnTo>
                <a:close/>
              </a:path>
              <a:path w="2717165" h="11289665">
                <a:moveTo>
                  <a:pt x="334046" y="5305229"/>
                </a:moveTo>
                <a:lnTo>
                  <a:pt x="306296" y="5305229"/>
                </a:lnTo>
                <a:lnTo>
                  <a:pt x="296607" y="5317929"/>
                </a:lnTo>
                <a:lnTo>
                  <a:pt x="327554" y="5317929"/>
                </a:lnTo>
                <a:lnTo>
                  <a:pt x="334046" y="5305229"/>
                </a:lnTo>
                <a:close/>
              </a:path>
              <a:path w="2717165" h="11289665">
                <a:moveTo>
                  <a:pt x="515199" y="5229029"/>
                </a:moveTo>
                <a:lnTo>
                  <a:pt x="479219" y="5229029"/>
                </a:lnTo>
                <a:lnTo>
                  <a:pt x="461081" y="5241729"/>
                </a:lnTo>
                <a:lnTo>
                  <a:pt x="405460" y="5279829"/>
                </a:lnTo>
                <a:lnTo>
                  <a:pt x="391461" y="5292529"/>
                </a:lnTo>
                <a:lnTo>
                  <a:pt x="361990" y="5292529"/>
                </a:lnTo>
                <a:lnTo>
                  <a:pt x="347194" y="5305229"/>
                </a:lnTo>
                <a:lnTo>
                  <a:pt x="338259" y="5305229"/>
                </a:lnTo>
                <a:lnTo>
                  <a:pt x="329722" y="5317929"/>
                </a:lnTo>
                <a:lnTo>
                  <a:pt x="368322" y="5317929"/>
                </a:lnTo>
                <a:lnTo>
                  <a:pt x="386911" y="5305229"/>
                </a:lnTo>
                <a:lnTo>
                  <a:pt x="404914" y="5292529"/>
                </a:lnTo>
                <a:lnTo>
                  <a:pt x="422017" y="5279829"/>
                </a:lnTo>
                <a:lnTo>
                  <a:pt x="439080" y="5279829"/>
                </a:lnTo>
                <a:lnTo>
                  <a:pt x="456960" y="5267129"/>
                </a:lnTo>
                <a:lnTo>
                  <a:pt x="467333" y="5254429"/>
                </a:lnTo>
                <a:lnTo>
                  <a:pt x="486728" y="5254429"/>
                </a:lnTo>
                <a:lnTo>
                  <a:pt x="496241" y="5241729"/>
                </a:lnTo>
                <a:lnTo>
                  <a:pt x="504472" y="5241729"/>
                </a:lnTo>
                <a:lnTo>
                  <a:pt x="515199" y="5229029"/>
                </a:lnTo>
                <a:close/>
              </a:path>
              <a:path w="2717165" h="11289665">
                <a:moveTo>
                  <a:pt x="342829" y="5292529"/>
                </a:moveTo>
                <a:lnTo>
                  <a:pt x="328140" y="5292529"/>
                </a:lnTo>
                <a:lnTo>
                  <a:pt x="321817" y="5305229"/>
                </a:lnTo>
                <a:lnTo>
                  <a:pt x="341302" y="5305229"/>
                </a:lnTo>
                <a:lnTo>
                  <a:pt x="342829" y="5292529"/>
                </a:lnTo>
                <a:close/>
              </a:path>
              <a:path w="2717165" h="11289665">
                <a:moveTo>
                  <a:pt x="675948" y="5000429"/>
                </a:moveTo>
                <a:lnTo>
                  <a:pt x="659691" y="5000429"/>
                </a:lnTo>
                <a:lnTo>
                  <a:pt x="664382" y="5013129"/>
                </a:lnTo>
                <a:lnTo>
                  <a:pt x="660534" y="5013129"/>
                </a:lnTo>
                <a:lnTo>
                  <a:pt x="658122" y="5025829"/>
                </a:lnTo>
                <a:lnTo>
                  <a:pt x="674966" y="5025829"/>
                </a:lnTo>
                <a:lnTo>
                  <a:pt x="681731" y="5038529"/>
                </a:lnTo>
                <a:lnTo>
                  <a:pt x="677039" y="5051229"/>
                </a:lnTo>
                <a:lnTo>
                  <a:pt x="688496" y="5051229"/>
                </a:lnTo>
                <a:lnTo>
                  <a:pt x="694170" y="5063929"/>
                </a:lnTo>
                <a:lnTo>
                  <a:pt x="690654" y="5076629"/>
                </a:lnTo>
                <a:lnTo>
                  <a:pt x="686177" y="5089329"/>
                </a:lnTo>
                <a:lnTo>
                  <a:pt x="681741" y="5102029"/>
                </a:lnTo>
                <a:lnTo>
                  <a:pt x="678349" y="5114729"/>
                </a:lnTo>
                <a:lnTo>
                  <a:pt x="674695" y="5127429"/>
                </a:lnTo>
                <a:lnTo>
                  <a:pt x="669824" y="5140129"/>
                </a:lnTo>
                <a:lnTo>
                  <a:pt x="664769" y="5152829"/>
                </a:lnTo>
                <a:lnTo>
                  <a:pt x="660563" y="5165529"/>
                </a:lnTo>
                <a:lnTo>
                  <a:pt x="649226" y="5190929"/>
                </a:lnTo>
                <a:lnTo>
                  <a:pt x="634758" y="5229029"/>
                </a:lnTo>
                <a:lnTo>
                  <a:pt x="619964" y="5254429"/>
                </a:lnTo>
                <a:lnTo>
                  <a:pt x="607644" y="5292529"/>
                </a:lnTo>
                <a:lnTo>
                  <a:pt x="524501" y="5292529"/>
                </a:lnTo>
                <a:lnTo>
                  <a:pt x="522319" y="5305229"/>
                </a:lnTo>
                <a:lnTo>
                  <a:pt x="612663" y="5305229"/>
                </a:lnTo>
                <a:lnTo>
                  <a:pt x="613973" y="5292529"/>
                </a:lnTo>
                <a:lnTo>
                  <a:pt x="626645" y="5267129"/>
                </a:lnTo>
                <a:lnTo>
                  <a:pt x="641783" y="5229029"/>
                </a:lnTo>
                <a:lnTo>
                  <a:pt x="656736" y="5203629"/>
                </a:lnTo>
                <a:lnTo>
                  <a:pt x="668856" y="5165529"/>
                </a:lnTo>
                <a:lnTo>
                  <a:pt x="673933" y="5152829"/>
                </a:lnTo>
                <a:lnTo>
                  <a:pt x="679685" y="5140129"/>
                </a:lnTo>
                <a:lnTo>
                  <a:pt x="685151" y="5114729"/>
                </a:lnTo>
                <a:lnTo>
                  <a:pt x="689369" y="5102029"/>
                </a:lnTo>
                <a:lnTo>
                  <a:pt x="691925" y="5102029"/>
                </a:lnTo>
                <a:lnTo>
                  <a:pt x="695329" y="5089329"/>
                </a:lnTo>
                <a:lnTo>
                  <a:pt x="698836" y="5076629"/>
                </a:lnTo>
                <a:lnTo>
                  <a:pt x="706172" y="5076629"/>
                </a:lnTo>
                <a:lnTo>
                  <a:pt x="710537" y="5063929"/>
                </a:lnTo>
                <a:lnTo>
                  <a:pt x="707809" y="5051229"/>
                </a:lnTo>
                <a:lnTo>
                  <a:pt x="675948" y="5000429"/>
                </a:lnTo>
                <a:close/>
              </a:path>
              <a:path w="2717165" h="11289665">
                <a:moveTo>
                  <a:pt x="1594553" y="5279829"/>
                </a:moveTo>
                <a:lnTo>
                  <a:pt x="1575904" y="5279829"/>
                </a:lnTo>
                <a:lnTo>
                  <a:pt x="1577868" y="5292529"/>
                </a:lnTo>
                <a:lnTo>
                  <a:pt x="1591761" y="5292529"/>
                </a:lnTo>
                <a:lnTo>
                  <a:pt x="1594553" y="5279829"/>
                </a:lnTo>
                <a:close/>
              </a:path>
              <a:path w="2717165" h="11289665">
                <a:moveTo>
                  <a:pt x="1682881" y="5279829"/>
                </a:moveTo>
                <a:lnTo>
                  <a:pt x="1673368" y="5279829"/>
                </a:lnTo>
                <a:lnTo>
                  <a:pt x="1674841" y="5292529"/>
                </a:lnTo>
                <a:lnTo>
                  <a:pt x="1679342" y="5292529"/>
                </a:lnTo>
                <a:lnTo>
                  <a:pt x="1682881" y="5279829"/>
                </a:lnTo>
                <a:close/>
              </a:path>
              <a:path w="2717165" h="11289665">
                <a:moveTo>
                  <a:pt x="486257" y="5267129"/>
                </a:moveTo>
                <a:lnTo>
                  <a:pt x="458379" y="5267129"/>
                </a:lnTo>
                <a:lnTo>
                  <a:pt x="456415" y="5279829"/>
                </a:lnTo>
                <a:lnTo>
                  <a:pt x="474459" y="5279829"/>
                </a:lnTo>
                <a:lnTo>
                  <a:pt x="486257" y="5267129"/>
                </a:lnTo>
                <a:close/>
              </a:path>
              <a:path w="2717165" h="11289665">
                <a:moveTo>
                  <a:pt x="591823" y="5267129"/>
                </a:moveTo>
                <a:lnTo>
                  <a:pt x="555598" y="5267129"/>
                </a:lnTo>
                <a:lnTo>
                  <a:pt x="553306" y="5279829"/>
                </a:lnTo>
                <a:lnTo>
                  <a:pt x="587131" y="5279829"/>
                </a:lnTo>
                <a:lnTo>
                  <a:pt x="591823" y="5267129"/>
                </a:lnTo>
                <a:close/>
              </a:path>
              <a:path w="2717165" h="11289665">
                <a:moveTo>
                  <a:pt x="1663303" y="5267129"/>
                </a:moveTo>
                <a:lnTo>
                  <a:pt x="1657410" y="5279829"/>
                </a:lnTo>
                <a:lnTo>
                  <a:pt x="1666249" y="5279829"/>
                </a:lnTo>
                <a:lnTo>
                  <a:pt x="1663303" y="5267129"/>
                </a:lnTo>
                <a:close/>
              </a:path>
              <a:path w="2717165" h="11289665">
                <a:moveTo>
                  <a:pt x="1682595" y="5267129"/>
                </a:moveTo>
                <a:lnTo>
                  <a:pt x="1678033" y="5267129"/>
                </a:lnTo>
                <a:lnTo>
                  <a:pt x="1674555" y="5279829"/>
                </a:lnTo>
                <a:lnTo>
                  <a:pt x="1684088" y="5279829"/>
                </a:lnTo>
                <a:lnTo>
                  <a:pt x="1682595" y="5267129"/>
                </a:lnTo>
                <a:close/>
              </a:path>
              <a:path w="2717165" h="11289665">
                <a:moveTo>
                  <a:pt x="515733" y="5254429"/>
                </a:moveTo>
                <a:lnTo>
                  <a:pt x="476041" y="5254429"/>
                </a:lnTo>
                <a:lnTo>
                  <a:pt x="462089" y="5267129"/>
                </a:lnTo>
                <a:lnTo>
                  <a:pt x="508461" y="5267129"/>
                </a:lnTo>
                <a:lnTo>
                  <a:pt x="515733" y="5254429"/>
                </a:lnTo>
                <a:close/>
              </a:path>
              <a:path w="2717165" h="11289665">
                <a:moveTo>
                  <a:pt x="606088" y="5229029"/>
                </a:moveTo>
                <a:lnTo>
                  <a:pt x="593734" y="5229029"/>
                </a:lnTo>
                <a:lnTo>
                  <a:pt x="590173" y="5241729"/>
                </a:lnTo>
                <a:lnTo>
                  <a:pt x="586836" y="5254429"/>
                </a:lnTo>
                <a:lnTo>
                  <a:pt x="581566" y="5267129"/>
                </a:lnTo>
                <a:lnTo>
                  <a:pt x="594114" y="5267129"/>
                </a:lnTo>
                <a:lnTo>
                  <a:pt x="596406" y="5254429"/>
                </a:lnTo>
                <a:lnTo>
                  <a:pt x="599933" y="5254429"/>
                </a:lnTo>
                <a:lnTo>
                  <a:pt x="603757" y="5241729"/>
                </a:lnTo>
                <a:lnTo>
                  <a:pt x="606088" y="5229029"/>
                </a:lnTo>
                <a:close/>
              </a:path>
              <a:path w="2717165" h="11289665">
                <a:moveTo>
                  <a:pt x="1724458" y="5190929"/>
                </a:moveTo>
                <a:lnTo>
                  <a:pt x="1661332" y="5190929"/>
                </a:lnTo>
                <a:lnTo>
                  <a:pt x="1649009" y="5203629"/>
                </a:lnTo>
                <a:lnTo>
                  <a:pt x="1637341" y="5203629"/>
                </a:lnTo>
                <a:lnTo>
                  <a:pt x="1626532" y="5216329"/>
                </a:lnTo>
                <a:lnTo>
                  <a:pt x="1613145" y="5229029"/>
                </a:lnTo>
                <a:lnTo>
                  <a:pt x="1601436" y="5241729"/>
                </a:lnTo>
                <a:lnTo>
                  <a:pt x="1591609" y="5254429"/>
                </a:lnTo>
                <a:lnTo>
                  <a:pt x="1583869" y="5267129"/>
                </a:lnTo>
                <a:lnTo>
                  <a:pt x="1597344" y="5267129"/>
                </a:lnTo>
                <a:lnTo>
                  <a:pt x="1620858" y="5241729"/>
                </a:lnTo>
                <a:lnTo>
                  <a:pt x="1654028" y="5216329"/>
                </a:lnTo>
                <a:lnTo>
                  <a:pt x="1756697" y="5216329"/>
                </a:lnTo>
                <a:lnTo>
                  <a:pt x="1741877" y="5203629"/>
                </a:lnTo>
                <a:lnTo>
                  <a:pt x="1724458" y="5190929"/>
                </a:lnTo>
                <a:close/>
              </a:path>
              <a:path w="2717165" h="11289665">
                <a:moveTo>
                  <a:pt x="529498" y="5241729"/>
                </a:moveTo>
                <a:lnTo>
                  <a:pt x="506061" y="5241729"/>
                </a:lnTo>
                <a:lnTo>
                  <a:pt x="499514" y="5254429"/>
                </a:lnTo>
                <a:lnTo>
                  <a:pt x="522441" y="5254429"/>
                </a:lnTo>
                <a:lnTo>
                  <a:pt x="529498" y="5241729"/>
                </a:lnTo>
                <a:close/>
              </a:path>
              <a:path w="2717165" h="11289665">
                <a:moveTo>
                  <a:pt x="544141" y="5229029"/>
                </a:moveTo>
                <a:lnTo>
                  <a:pt x="518667" y="5229029"/>
                </a:lnTo>
                <a:lnTo>
                  <a:pt x="513044" y="5241729"/>
                </a:lnTo>
                <a:lnTo>
                  <a:pt x="542722" y="5241729"/>
                </a:lnTo>
                <a:lnTo>
                  <a:pt x="544141" y="5229029"/>
                </a:lnTo>
                <a:close/>
              </a:path>
              <a:path w="2717165" h="11289665">
                <a:moveTo>
                  <a:pt x="582617" y="5229029"/>
                </a:moveTo>
                <a:lnTo>
                  <a:pt x="570215" y="5229029"/>
                </a:lnTo>
                <a:lnTo>
                  <a:pt x="567491" y="5241729"/>
                </a:lnTo>
                <a:lnTo>
                  <a:pt x="578216" y="5241729"/>
                </a:lnTo>
                <a:lnTo>
                  <a:pt x="582617" y="5229029"/>
                </a:lnTo>
                <a:close/>
              </a:path>
              <a:path w="2717165" h="11289665">
                <a:moveTo>
                  <a:pt x="977221" y="4927080"/>
                </a:moveTo>
                <a:lnTo>
                  <a:pt x="953119" y="4962329"/>
                </a:lnTo>
                <a:lnTo>
                  <a:pt x="936138" y="5000429"/>
                </a:lnTo>
                <a:lnTo>
                  <a:pt x="928238" y="5051229"/>
                </a:lnTo>
                <a:lnTo>
                  <a:pt x="929431" y="5089329"/>
                </a:lnTo>
                <a:lnTo>
                  <a:pt x="939728" y="5127429"/>
                </a:lnTo>
                <a:lnTo>
                  <a:pt x="959141" y="5178229"/>
                </a:lnTo>
                <a:lnTo>
                  <a:pt x="987681" y="5203629"/>
                </a:lnTo>
                <a:lnTo>
                  <a:pt x="1027320" y="5229029"/>
                </a:lnTo>
                <a:lnTo>
                  <a:pt x="1072639" y="5241729"/>
                </a:lnTo>
                <a:lnTo>
                  <a:pt x="1168847" y="5241729"/>
                </a:lnTo>
                <a:lnTo>
                  <a:pt x="1191425" y="5229029"/>
                </a:lnTo>
                <a:lnTo>
                  <a:pt x="1098200" y="5229029"/>
                </a:lnTo>
                <a:lnTo>
                  <a:pt x="1077699" y="5216329"/>
                </a:lnTo>
                <a:lnTo>
                  <a:pt x="1098227" y="5216329"/>
                </a:lnTo>
                <a:lnTo>
                  <a:pt x="1117211" y="5203629"/>
                </a:lnTo>
                <a:lnTo>
                  <a:pt x="1026961" y="5203629"/>
                </a:lnTo>
                <a:lnTo>
                  <a:pt x="1008022" y="5190929"/>
                </a:lnTo>
                <a:lnTo>
                  <a:pt x="991323" y="5178229"/>
                </a:lnTo>
                <a:lnTo>
                  <a:pt x="976894" y="5165529"/>
                </a:lnTo>
                <a:lnTo>
                  <a:pt x="964768" y="5152829"/>
                </a:lnTo>
                <a:lnTo>
                  <a:pt x="986700" y="5140129"/>
                </a:lnTo>
                <a:lnTo>
                  <a:pt x="957784" y="5140129"/>
                </a:lnTo>
                <a:lnTo>
                  <a:pt x="947935" y="5114729"/>
                </a:lnTo>
                <a:lnTo>
                  <a:pt x="941840" y="5089329"/>
                </a:lnTo>
                <a:lnTo>
                  <a:pt x="939571" y="5051229"/>
                </a:lnTo>
                <a:lnTo>
                  <a:pt x="941199" y="5025829"/>
                </a:lnTo>
                <a:lnTo>
                  <a:pt x="962011" y="5013129"/>
                </a:lnTo>
                <a:lnTo>
                  <a:pt x="986904" y="5000429"/>
                </a:lnTo>
                <a:lnTo>
                  <a:pt x="945891" y="5000429"/>
                </a:lnTo>
                <a:lnTo>
                  <a:pt x="951908" y="4987729"/>
                </a:lnTo>
                <a:lnTo>
                  <a:pt x="959980" y="4975029"/>
                </a:lnTo>
                <a:lnTo>
                  <a:pt x="970119" y="4949629"/>
                </a:lnTo>
                <a:lnTo>
                  <a:pt x="975884" y="4943636"/>
                </a:lnTo>
                <a:lnTo>
                  <a:pt x="974356" y="4936929"/>
                </a:lnTo>
                <a:lnTo>
                  <a:pt x="974634" y="4936929"/>
                </a:lnTo>
                <a:lnTo>
                  <a:pt x="977221" y="4927080"/>
                </a:lnTo>
                <a:close/>
              </a:path>
              <a:path w="2717165" h="11289665">
                <a:moveTo>
                  <a:pt x="526509" y="5203629"/>
                </a:moveTo>
                <a:lnTo>
                  <a:pt x="508952" y="5216329"/>
                </a:lnTo>
                <a:lnTo>
                  <a:pt x="491887" y="5229029"/>
                </a:lnTo>
                <a:lnTo>
                  <a:pt x="541740" y="5229029"/>
                </a:lnTo>
                <a:lnTo>
                  <a:pt x="543486" y="5216329"/>
                </a:lnTo>
                <a:lnTo>
                  <a:pt x="540649" y="5216329"/>
                </a:lnTo>
                <a:lnTo>
                  <a:pt x="526509" y="5203629"/>
                </a:lnTo>
                <a:close/>
              </a:path>
              <a:path w="2717165" h="11289665">
                <a:moveTo>
                  <a:pt x="588113" y="5216329"/>
                </a:moveTo>
                <a:lnTo>
                  <a:pt x="576237" y="5216329"/>
                </a:lnTo>
                <a:lnTo>
                  <a:pt x="573083" y="5229029"/>
                </a:lnTo>
                <a:lnTo>
                  <a:pt x="586301" y="5229029"/>
                </a:lnTo>
                <a:lnTo>
                  <a:pt x="588113" y="5216329"/>
                </a:lnTo>
                <a:close/>
              </a:path>
              <a:path w="2717165" h="11289665">
                <a:moveTo>
                  <a:pt x="1237766" y="5038529"/>
                </a:moveTo>
                <a:lnTo>
                  <a:pt x="1220908" y="5038529"/>
                </a:lnTo>
                <a:lnTo>
                  <a:pt x="1222541" y="5051229"/>
                </a:lnTo>
                <a:lnTo>
                  <a:pt x="1223909" y="5063929"/>
                </a:lnTo>
                <a:lnTo>
                  <a:pt x="1300723" y="5063929"/>
                </a:lnTo>
                <a:lnTo>
                  <a:pt x="1298125" y="5102029"/>
                </a:lnTo>
                <a:lnTo>
                  <a:pt x="1288203" y="5127429"/>
                </a:lnTo>
                <a:lnTo>
                  <a:pt x="1270465" y="5152829"/>
                </a:lnTo>
                <a:lnTo>
                  <a:pt x="1244422" y="5178229"/>
                </a:lnTo>
                <a:lnTo>
                  <a:pt x="1235036" y="5190929"/>
                </a:lnTo>
                <a:lnTo>
                  <a:pt x="1225232" y="5190929"/>
                </a:lnTo>
                <a:lnTo>
                  <a:pt x="1215038" y="5203629"/>
                </a:lnTo>
                <a:lnTo>
                  <a:pt x="1163570" y="5203629"/>
                </a:lnTo>
                <a:lnTo>
                  <a:pt x="1161278" y="5216329"/>
                </a:lnTo>
                <a:lnTo>
                  <a:pt x="1139734" y="5216329"/>
                </a:lnTo>
                <a:lnTo>
                  <a:pt x="1118956" y="5229029"/>
                </a:lnTo>
                <a:lnTo>
                  <a:pt x="1191425" y="5229029"/>
                </a:lnTo>
                <a:lnTo>
                  <a:pt x="1214003" y="5216329"/>
                </a:lnTo>
                <a:lnTo>
                  <a:pt x="1253369" y="5190929"/>
                </a:lnTo>
                <a:lnTo>
                  <a:pt x="1282333" y="5165529"/>
                </a:lnTo>
                <a:lnTo>
                  <a:pt x="1301937" y="5127429"/>
                </a:lnTo>
                <a:lnTo>
                  <a:pt x="1314908" y="5063929"/>
                </a:lnTo>
                <a:lnTo>
                  <a:pt x="1317527" y="5051229"/>
                </a:lnTo>
                <a:lnTo>
                  <a:pt x="1238639" y="5051229"/>
                </a:lnTo>
                <a:lnTo>
                  <a:pt x="1237766" y="5038529"/>
                </a:lnTo>
                <a:close/>
              </a:path>
              <a:path w="2717165" h="11289665">
                <a:moveTo>
                  <a:pt x="545996" y="5203629"/>
                </a:moveTo>
                <a:lnTo>
                  <a:pt x="543718" y="5203629"/>
                </a:lnTo>
                <a:lnTo>
                  <a:pt x="546978" y="5216329"/>
                </a:lnTo>
                <a:lnTo>
                  <a:pt x="549194" y="5210277"/>
                </a:lnTo>
                <a:lnTo>
                  <a:pt x="545996" y="5203629"/>
                </a:lnTo>
                <a:close/>
              </a:path>
              <a:path w="2717165" h="11289665">
                <a:moveTo>
                  <a:pt x="556689" y="5203629"/>
                </a:moveTo>
                <a:lnTo>
                  <a:pt x="551629" y="5203629"/>
                </a:lnTo>
                <a:lnTo>
                  <a:pt x="549194" y="5210277"/>
                </a:lnTo>
                <a:lnTo>
                  <a:pt x="552106" y="5216329"/>
                </a:lnTo>
                <a:lnTo>
                  <a:pt x="556689" y="5203629"/>
                </a:lnTo>
                <a:close/>
              </a:path>
              <a:path w="2717165" h="11289665">
                <a:moveTo>
                  <a:pt x="1554136" y="5165529"/>
                </a:moveTo>
                <a:lnTo>
                  <a:pt x="1541206" y="5165529"/>
                </a:lnTo>
                <a:lnTo>
                  <a:pt x="1544626" y="5178229"/>
                </a:lnTo>
                <a:lnTo>
                  <a:pt x="1548108" y="5190929"/>
                </a:lnTo>
                <a:lnTo>
                  <a:pt x="1551548" y="5203629"/>
                </a:lnTo>
                <a:lnTo>
                  <a:pt x="1552796" y="5208438"/>
                </a:lnTo>
                <a:lnTo>
                  <a:pt x="1555173" y="5216329"/>
                </a:lnTo>
                <a:lnTo>
                  <a:pt x="1569601" y="5216329"/>
                </a:lnTo>
                <a:lnTo>
                  <a:pt x="1566653" y="5203629"/>
                </a:lnTo>
                <a:lnTo>
                  <a:pt x="1561065" y="5190929"/>
                </a:lnTo>
                <a:lnTo>
                  <a:pt x="1554136" y="5165529"/>
                </a:lnTo>
                <a:close/>
              </a:path>
              <a:path w="2717165" h="11289665">
                <a:moveTo>
                  <a:pt x="547633" y="5190929"/>
                </a:moveTo>
                <a:lnTo>
                  <a:pt x="545887" y="5190929"/>
                </a:lnTo>
                <a:lnTo>
                  <a:pt x="544141" y="5203629"/>
                </a:lnTo>
                <a:lnTo>
                  <a:pt x="546432" y="5203629"/>
                </a:lnTo>
                <a:lnTo>
                  <a:pt x="547633" y="5190929"/>
                </a:lnTo>
                <a:close/>
              </a:path>
              <a:path w="2717165" h="11289665">
                <a:moveTo>
                  <a:pt x="571525" y="5178229"/>
                </a:moveTo>
                <a:lnTo>
                  <a:pt x="557125" y="5178229"/>
                </a:lnTo>
                <a:lnTo>
                  <a:pt x="559962" y="5190929"/>
                </a:lnTo>
                <a:lnTo>
                  <a:pt x="547633" y="5190929"/>
                </a:lnTo>
                <a:lnTo>
                  <a:pt x="550142" y="5203629"/>
                </a:lnTo>
                <a:lnTo>
                  <a:pt x="558435" y="5203629"/>
                </a:lnTo>
                <a:lnTo>
                  <a:pt x="571525" y="5178229"/>
                </a:lnTo>
                <a:close/>
              </a:path>
              <a:path w="2717165" h="11289665">
                <a:moveTo>
                  <a:pt x="687405" y="5051229"/>
                </a:moveTo>
                <a:lnTo>
                  <a:pt x="673439" y="5051229"/>
                </a:lnTo>
                <a:lnTo>
                  <a:pt x="668600" y="5063929"/>
                </a:lnTo>
                <a:lnTo>
                  <a:pt x="662555" y="5076629"/>
                </a:lnTo>
                <a:lnTo>
                  <a:pt x="640787" y="5127429"/>
                </a:lnTo>
                <a:lnTo>
                  <a:pt x="625238" y="5178229"/>
                </a:lnTo>
                <a:lnTo>
                  <a:pt x="618446" y="5203629"/>
                </a:lnTo>
                <a:lnTo>
                  <a:pt x="627721" y="5203629"/>
                </a:lnTo>
                <a:lnTo>
                  <a:pt x="634617" y="5178229"/>
                </a:lnTo>
                <a:lnTo>
                  <a:pt x="641646" y="5152829"/>
                </a:lnTo>
                <a:lnTo>
                  <a:pt x="649187" y="5140129"/>
                </a:lnTo>
                <a:lnTo>
                  <a:pt x="657617" y="5114729"/>
                </a:lnTo>
                <a:lnTo>
                  <a:pt x="662393" y="5102029"/>
                </a:lnTo>
                <a:lnTo>
                  <a:pt x="667588" y="5102029"/>
                </a:lnTo>
                <a:lnTo>
                  <a:pt x="682168" y="5076629"/>
                </a:lnTo>
                <a:lnTo>
                  <a:pt x="682713" y="5063929"/>
                </a:lnTo>
                <a:lnTo>
                  <a:pt x="687405" y="5051229"/>
                </a:lnTo>
                <a:close/>
              </a:path>
              <a:path w="2717165" h="11289665">
                <a:moveTo>
                  <a:pt x="1246495" y="5063929"/>
                </a:moveTo>
                <a:lnTo>
                  <a:pt x="1211673" y="5063929"/>
                </a:lnTo>
                <a:lnTo>
                  <a:pt x="1199999" y="5076629"/>
                </a:lnTo>
                <a:lnTo>
                  <a:pt x="1188879" y="5089329"/>
                </a:lnTo>
                <a:lnTo>
                  <a:pt x="1178300" y="5102029"/>
                </a:lnTo>
                <a:lnTo>
                  <a:pt x="1162405" y="5127429"/>
                </a:lnTo>
                <a:lnTo>
                  <a:pt x="1148362" y="5140129"/>
                </a:lnTo>
                <a:lnTo>
                  <a:pt x="1133358" y="5165529"/>
                </a:lnTo>
                <a:lnTo>
                  <a:pt x="1114578" y="5190929"/>
                </a:lnTo>
                <a:lnTo>
                  <a:pt x="1093968" y="5190929"/>
                </a:lnTo>
                <a:lnTo>
                  <a:pt x="1072447" y="5203629"/>
                </a:lnTo>
                <a:lnTo>
                  <a:pt x="1117211" y="5203629"/>
                </a:lnTo>
                <a:lnTo>
                  <a:pt x="1134333" y="5190929"/>
                </a:lnTo>
                <a:lnTo>
                  <a:pt x="1149276" y="5165529"/>
                </a:lnTo>
                <a:lnTo>
                  <a:pt x="1163189" y="5152829"/>
                </a:lnTo>
                <a:lnTo>
                  <a:pt x="1176949" y="5127429"/>
                </a:lnTo>
                <a:lnTo>
                  <a:pt x="1192039" y="5114729"/>
                </a:lnTo>
                <a:lnTo>
                  <a:pt x="1209942" y="5089329"/>
                </a:lnTo>
                <a:lnTo>
                  <a:pt x="1220308" y="5089329"/>
                </a:lnTo>
                <a:lnTo>
                  <a:pt x="1226091" y="5076629"/>
                </a:lnTo>
                <a:lnTo>
                  <a:pt x="1240603" y="5076629"/>
                </a:lnTo>
                <a:lnTo>
                  <a:pt x="1246495" y="5063929"/>
                </a:lnTo>
                <a:close/>
              </a:path>
              <a:path w="2717165" h="11289665">
                <a:moveTo>
                  <a:pt x="1240603" y="5076629"/>
                </a:moveTo>
                <a:lnTo>
                  <a:pt x="1226091" y="5076629"/>
                </a:lnTo>
                <a:lnTo>
                  <a:pt x="1224550" y="5114729"/>
                </a:lnTo>
                <a:lnTo>
                  <a:pt x="1215070" y="5152829"/>
                </a:lnTo>
                <a:lnTo>
                  <a:pt x="1196262" y="5178229"/>
                </a:lnTo>
                <a:lnTo>
                  <a:pt x="1166734" y="5203629"/>
                </a:lnTo>
                <a:lnTo>
                  <a:pt x="1204487" y="5203629"/>
                </a:lnTo>
                <a:lnTo>
                  <a:pt x="1223019" y="5178229"/>
                </a:lnTo>
                <a:lnTo>
                  <a:pt x="1234656" y="5140129"/>
                </a:lnTo>
                <a:lnTo>
                  <a:pt x="1240181" y="5102420"/>
                </a:lnTo>
                <a:lnTo>
                  <a:pt x="1240291" y="5098357"/>
                </a:lnTo>
                <a:lnTo>
                  <a:pt x="1240603" y="5076629"/>
                </a:lnTo>
                <a:close/>
              </a:path>
              <a:path w="2717165" h="11289665">
                <a:moveTo>
                  <a:pt x="375345" y="5178229"/>
                </a:moveTo>
                <a:lnTo>
                  <a:pt x="273980" y="5178229"/>
                </a:lnTo>
                <a:lnTo>
                  <a:pt x="297386" y="5190929"/>
                </a:lnTo>
                <a:lnTo>
                  <a:pt x="377090" y="5190929"/>
                </a:lnTo>
                <a:lnTo>
                  <a:pt x="375345" y="5178229"/>
                </a:lnTo>
                <a:close/>
              </a:path>
              <a:path w="2717165" h="11289665">
                <a:moveTo>
                  <a:pt x="525701" y="5178229"/>
                </a:moveTo>
                <a:lnTo>
                  <a:pt x="519482" y="5178229"/>
                </a:lnTo>
                <a:lnTo>
                  <a:pt x="516426" y="5190929"/>
                </a:lnTo>
                <a:lnTo>
                  <a:pt x="528320" y="5190929"/>
                </a:lnTo>
                <a:lnTo>
                  <a:pt x="525701" y="5178229"/>
                </a:lnTo>
                <a:close/>
              </a:path>
              <a:path w="2717165" h="11289665">
                <a:moveTo>
                  <a:pt x="640814" y="4962329"/>
                </a:moveTo>
                <a:lnTo>
                  <a:pt x="626672" y="4962329"/>
                </a:lnTo>
                <a:lnTo>
                  <a:pt x="622787" y="4975029"/>
                </a:lnTo>
                <a:lnTo>
                  <a:pt x="613072" y="5013129"/>
                </a:lnTo>
                <a:lnTo>
                  <a:pt x="603153" y="5038529"/>
                </a:lnTo>
                <a:lnTo>
                  <a:pt x="594769" y="5076629"/>
                </a:lnTo>
                <a:lnTo>
                  <a:pt x="586584" y="5102029"/>
                </a:lnTo>
                <a:lnTo>
                  <a:pt x="575852" y="5140129"/>
                </a:lnTo>
                <a:lnTo>
                  <a:pt x="563176" y="5165529"/>
                </a:lnTo>
                <a:lnTo>
                  <a:pt x="549160" y="5190929"/>
                </a:lnTo>
                <a:lnTo>
                  <a:pt x="551015" y="5190929"/>
                </a:lnTo>
                <a:lnTo>
                  <a:pt x="557125" y="5178229"/>
                </a:lnTo>
                <a:lnTo>
                  <a:pt x="571525" y="5178229"/>
                </a:lnTo>
                <a:lnTo>
                  <a:pt x="583121" y="5140129"/>
                </a:lnTo>
                <a:lnTo>
                  <a:pt x="593449" y="5114729"/>
                </a:lnTo>
                <a:lnTo>
                  <a:pt x="602734" y="5089329"/>
                </a:lnTo>
                <a:lnTo>
                  <a:pt x="612581" y="5051229"/>
                </a:lnTo>
                <a:lnTo>
                  <a:pt x="622674" y="5025829"/>
                </a:lnTo>
                <a:lnTo>
                  <a:pt x="632317" y="4987729"/>
                </a:lnTo>
                <a:lnTo>
                  <a:pt x="640814" y="4962329"/>
                </a:lnTo>
                <a:close/>
              </a:path>
              <a:path w="2717165" h="11289665">
                <a:moveTo>
                  <a:pt x="644088" y="4949629"/>
                </a:moveTo>
                <a:lnTo>
                  <a:pt x="632303" y="4949629"/>
                </a:lnTo>
                <a:lnTo>
                  <a:pt x="633940" y="4962329"/>
                </a:lnTo>
                <a:lnTo>
                  <a:pt x="644024" y="4962329"/>
                </a:lnTo>
                <a:lnTo>
                  <a:pt x="647265" y="4975029"/>
                </a:lnTo>
                <a:lnTo>
                  <a:pt x="653798" y="4987729"/>
                </a:lnTo>
                <a:lnTo>
                  <a:pt x="645610" y="5000429"/>
                </a:lnTo>
                <a:lnTo>
                  <a:pt x="639218" y="5013129"/>
                </a:lnTo>
                <a:lnTo>
                  <a:pt x="633788" y="5038529"/>
                </a:lnTo>
                <a:lnTo>
                  <a:pt x="628594" y="5051229"/>
                </a:lnTo>
                <a:lnTo>
                  <a:pt x="618344" y="5089329"/>
                </a:lnTo>
                <a:lnTo>
                  <a:pt x="607808" y="5114729"/>
                </a:lnTo>
                <a:lnTo>
                  <a:pt x="596862" y="5140129"/>
                </a:lnTo>
                <a:lnTo>
                  <a:pt x="583094" y="5178229"/>
                </a:lnTo>
                <a:lnTo>
                  <a:pt x="588222" y="5190929"/>
                </a:lnTo>
                <a:lnTo>
                  <a:pt x="591714" y="5178229"/>
                </a:lnTo>
                <a:lnTo>
                  <a:pt x="601479" y="5152829"/>
                </a:lnTo>
                <a:lnTo>
                  <a:pt x="610917" y="5127429"/>
                </a:lnTo>
                <a:lnTo>
                  <a:pt x="619946" y="5114729"/>
                </a:lnTo>
                <a:lnTo>
                  <a:pt x="628484" y="5089329"/>
                </a:lnTo>
                <a:lnTo>
                  <a:pt x="633047" y="5076629"/>
                </a:lnTo>
                <a:lnTo>
                  <a:pt x="637732" y="5063929"/>
                </a:lnTo>
                <a:lnTo>
                  <a:pt x="642539" y="5051229"/>
                </a:lnTo>
                <a:lnTo>
                  <a:pt x="647470" y="5038529"/>
                </a:lnTo>
                <a:lnTo>
                  <a:pt x="650392" y="5025829"/>
                </a:lnTo>
                <a:lnTo>
                  <a:pt x="653007" y="5013129"/>
                </a:lnTo>
                <a:lnTo>
                  <a:pt x="655909" y="5013129"/>
                </a:lnTo>
                <a:lnTo>
                  <a:pt x="659691" y="5000429"/>
                </a:lnTo>
                <a:lnTo>
                  <a:pt x="675948" y="5000429"/>
                </a:lnTo>
                <a:lnTo>
                  <a:pt x="644088" y="4949629"/>
                </a:lnTo>
                <a:close/>
              </a:path>
              <a:path w="2717165" h="11289665">
                <a:moveTo>
                  <a:pt x="1811913" y="4962329"/>
                </a:moveTo>
                <a:lnTo>
                  <a:pt x="1784199" y="4962329"/>
                </a:lnTo>
                <a:lnTo>
                  <a:pt x="1758989" y="4987729"/>
                </a:lnTo>
                <a:lnTo>
                  <a:pt x="1741440" y="5013129"/>
                </a:lnTo>
                <a:lnTo>
                  <a:pt x="1733242" y="5051229"/>
                </a:lnTo>
                <a:lnTo>
                  <a:pt x="1736080" y="5089329"/>
                </a:lnTo>
                <a:lnTo>
                  <a:pt x="1722876" y="5089329"/>
                </a:lnTo>
                <a:lnTo>
                  <a:pt x="1710152" y="5102029"/>
                </a:lnTo>
                <a:lnTo>
                  <a:pt x="1699209" y="5114729"/>
                </a:lnTo>
                <a:lnTo>
                  <a:pt x="1691344" y="5127429"/>
                </a:lnTo>
                <a:lnTo>
                  <a:pt x="1682421" y="5140129"/>
                </a:lnTo>
                <a:lnTo>
                  <a:pt x="1675850" y="5152829"/>
                </a:lnTo>
                <a:lnTo>
                  <a:pt x="1672717" y="5178229"/>
                </a:lnTo>
                <a:lnTo>
                  <a:pt x="1674105" y="5190929"/>
                </a:lnTo>
                <a:lnTo>
                  <a:pt x="1688289" y="5190929"/>
                </a:lnTo>
                <a:lnTo>
                  <a:pt x="1688293" y="5178229"/>
                </a:lnTo>
                <a:lnTo>
                  <a:pt x="1688562" y="5165529"/>
                </a:lnTo>
                <a:lnTo>
                  <a:pt x="1690222" y="5152829"/>
                </a:lnTo>
                <a:lnTo>
                  <a:pt x="1694399" y="5152829"/>
                </a:lnTo>
                <a:lnTo>
                  <a:pt x="1698911" y="5140129"/>
                </a:lnTo>
                <a:lnTo>
                  <a:pt x="1703974" y="5127429"/>
                </a:lnTo>
                <a:lnTo>
                  <a:pt x="1709651" y="5127429"/>
                </a:lnTo>
                <a:lnTo>
                  <a:pt x="1716004" y="5114729"/>
                </a:lnTo>
                <a:lnTo>
                  <a:pt x="1721896" y="5114729"/>
                </a:lnTo>
                <a:lnTo>
                  <a:pt x="1727897" y="5102029"/>
                </a:lnTo>
                <a:lnTo>
                  <a:pt x="1758885" y="5102029"/>
                </a:lnTo>
                <a:lnTo>
                  <a:pt x="1746596" y="5063929"/>
                </a:lnTo>
                <a:lnTo>
                  <a:pt x="1754111" y="5025829"/>
                </a:lnTo>
                <a:lnTo>
                  <a:pt x="1776315" y="4987729"/>
                </a:lnTo>
                <a:lnTo>
                  <a:pt x="1808094" y="4975029"/>
                </a:lnTo>
                <a:lnTo>
                  <a:pt x="1811913" y="4962329"/>
                </a:lnTo>
                <a:close/>
              </a:path>
              <a:path w="2717165" h="11289665">
                <a:moveTo>
                  <a:pt x="1739043" y="5127429"/>
                </a:moveTo>
                <a:lnTo>
                  <a:pt x="1710510" y="5127429"/>
                </a:lnTo>
                <a:lnTo>
                  <a:pt x="1704329" y="5140129"/>
                </a:lnTo>
                <a:lnTo>
                  <a:pt x="1699727" y="5152829"/>
                </a:lnTo>
                <a:lnTo>
                  <a:pt x="1694686" y="5165529"/>
                </a:lnTo>
                <a:lnTo>
                  <a:pt x="1690811" y="5178229"/>
                </a:lnTo>
                <a:lnTo>
                  <a:pt x="1689708" y="5190929"/>
                </a:lnTo>
                <a:lnTo>
                  <a:pt x="1705311" y="5190929"/>
                </a:lnTo>
                <a:lnTo>
                  <a:pt x="1704427" y="5178229"/>
                </a:lnTo>
                <a:lnTo>
                  <a:pt x="1705365" y="5178229"/>
                </a:lnTo>
                <a:lnTo>
                  <a:pt x="1707858" y="5165529"/>
                </a:lnTo>
                <a:lnTo>
                  <a:pt x="1711639" y="5152829"/>
                </a:lnTo>
                <a:lnTo>
                  <a:pt x="1718728" y="5140129"/>
                </a:lnTo>
                <a:lnTo>
                  <a:pt x="1727760" y="5140129"/>
                </a:lnTo>
                <a:lnTo>
                  <a:pt x="1739043" y="5127429"/>
                </a:lnTo>
                <a:close/>
              </a:path>
              <a:path w="2717165" h="11289665">
                <a:moveTo>
                  <a:pt x="434707" y="5016472"/>
                </a:moveTo>
                <a:lnTo>
                  <a:pt x="431974" y="5025829"/>
                </a:lnTo>
                <a:lnTo>
                  <a:pt x="426955" y="5025829"/>
                </a:lnTo>
                <a:lnTo>
                  <a:pt x="436814" y="5051229"/>
                </a:lnTo>
                <a:lnTo>
                  <a:pt x="446990" y="5063929"/>
                </a:lnTo>
                <a:lnTo>
                  <a:pt x="457351" y="5089329"/>
                </a:lnTo>
                <a:lnTo>
                  <a:pt x="467763" y="5102029"/>
                </a:lnTo>
                <a:lnTo>
                  <a:pt x="480450" y="5127429"/>
                </a:lnTo>
                <a:lnTo>
                  <a:pt x="492176" y="5152829"/>
                </a:lnTo>
                <a:lnTo>
                  <a:pt x="503452" y="5165529"/>
                </a:lnTo>
                <a:lnTo>
                  <a:pt x="511557" y="5183686"/>
                </a:lnTo>
                <a:lnTo>
                  <a:pt x="519482" y="5178229"/>
                </a:lnTo>
                <a:lnTo>
                  <a:pt x="525701" y="5178229"/>
                </a:lnTo>
                <a:lnTo>
                  <a:pt x="515269" y="5152829"/>
                </a:lnTo>
                <a:lnTo>
                  <a:pt x="504929" y="5140129"/>
                </a:lnTo>
                <a:lnTo>
                  <a:pt x="494446" y="5114729"/>
                </a:lnTo>
                <a:lnTo>
                  <a:pt x="483584" y="5089329"/>
                </a:lnTo>
                <a:lnTo>
                  <a:pt x="471532" y="5076629"/>
                </a:lnTo>
                <a:lnTo>
                  <a:pt x="458611" y="5051229"/>
                </a:lnTo>
                <a:lnTo>
                  <a:pt x="445546" y="5038529"/>
                </a:lnTo>
                <a:lnTo>
                  <a:pt x="434707" y="5016472"/>
                </a:lnTo>
                <a:close/>
              </a:path>
              <a:path w="2717165" h="11289665">
                <a:moveTo>
                  <a:pt x="326381" y="5165529"/>
                </a:moveTo>
                <a:lnTo>
                  <a:pt x="223913" y="5165529"/>
                </a:lnTo>
                <a:lnTo>
                  <a:pt x="240523" y="5178229"/>
                </a:lnTo>
                <a:lnTo>
                  <a:pt x="334152" y="5178229"/>
                </a:lnTo>
                <a:lnTo>
                  <a:pt x="326381" y="5165529"/>
                </a:lnTo>
                <a:close/>
              </a:path>
              <a:path w="2717165" h="11289665">
                <a:moveTo>
                  <a:pt x="348108" y="5165529"/>
                </a:moveTo>
                <a:lnTo>
                  <a:pt x="342393" y="5165529"/>
                </a:lnTo>
                <a:lnTo>
                  <a:pt x="334152" y="5178229"/>
                </a:lnTo>
                <a:lnTo>
                  <a:pt x="354886" y="5178229"/>
                </a:lnTo>
                <a:lnTo>
                  <a:pt x="348108" y="5165529"/>
                </a:lnTo>
                <a:close/>
              </a:path>
              <a:path w="2717165" h="11289665">
                <a:moveTo>
                  <a:pt x="494931" y="4860729"/>
                </a:moveTo>
                <a:lnTo>
                  <a:pt x="484129" y="4860729"/>
                </a:lnTo>
                <a:lnTo>
                  <a:pt x="483475" y="4873429"/>
                </a:lnTo>
                <a:lnTo>
                  <a:pt x="478428" y="4886129"/>
                </a:lnTo>
                <a:lnTo>
                  <a:pt x="470272" y="4911529"/>
                </a:lnTo>
                <a:lnTo>
                  <a:pt x="460888" y="4924229"/>
                </a:lnTo>
                <a:lnTo>
                  <a:pt x="452160" y="4936929"/>
                </a:lnTo>
                <a:lnTo>
                  <a:pt x="444259" y="4962329"/>
                </a:lnTo>
                <a:lnTo>
                  <a:pt x="436502" y="4975029"/>
                </a:lnTo>
                <a:lnTo>
                  <a:pt x="429236" y="5000429"/>
                </a:lnTo>
                <a:lnTo>
                  <a:pt x="422808" y="5013129"/>
                </a:lnTo>
                <a:lnTo>
                  <a:pt x="419675" y="5025829"/>
                </a:lnTo>
                <a:lnTo>
                  <a:pt x="417053" y="5038529"/>
                </a:lnTo>
                <a:lnTo>
                  <a:pt x="414308" y="5051229"/>
                </a:lnTo>
                <a:lnTo>
                  <a:pt x="410806" y="5063929"/>
                </a:lnTo>
                <a:lnTo>
                  <a:pt x="407132" y="5063929"/>
                </a:lnTo>
                <a:lnTo>
                  <a:pt x="403100" y="5076629"/>
                </a:lnTo>
                <a:lnTo>
                  <a:pt x="399129" y="5089329"/>
                </a:lnTo>
                <a:lnTo>
                  <a:pt x="395640" y="5089329"/>
                </a:lnTo>
                <a:lnTo>
                  <a:pt x="388477" y="5114729"/>
                </a:lnTo>
                <a:lnTo>
                  <a:pt x="381632" y="5140129"/>
                </a:lnTo>
                <a:lnTo>
                  <a:pt x="374971" y="5152829"/>
                </a:lnTo>
                <a:lnTo>
                  <a:pt x="368362" y="5178229"/>
                </a:lnTo>
                <a:lnTo>
                  <a:pt x="378182" y="5178229"/>
                </a:lnTo>
                <a:lnTo>
                  <a:pt x="380364" y="5165529"/>
                </a:lnTo>
                <a:lnTo>
                  <a:pt x="382219" y="5152829"/>
                </a:lnTo>
                <a:lnTo>
                  <a:pt x="385557" y="5140129"/>
                </a:lnTo>
                <a:lnTo>
                  <a:pt x="389857" y="5140129"/>
                </a:lnTo>
                <a:lnTo>
                  <a:pt x="394402" y="5127429"/>
                </a:lnTo>
                <a:lnTo>
                  <a:pt x="398476" y="5114729"/>
                </a:lnTo>
                <a:lnTo>
                  <a:pt x="405611" y="5089329"/>
                </a:lnTo>
                <a:lnTo>
                  <a:pt x="413247" y="5076629"/>
                </a:lnTo>
                <a:lnTo>
                  <a:pt x="420618" y="5051229"/>
                </a:lnTo>
                <a:lnTo>
                  <a:pt x="426955" y="5025829"/>
                </a:lnTo>
                <a:lnTo>
                  <a:pt x="429464" y="5025829"/>
                </a:lnTo>
                <a:lnTo>
                  <a:pt x="431101" y="5013129"/>
                </a:lnTo>
                <a:lnTo>
                  <a:pt x="433065" y="5013129"/>
                </a:lnTo>
                <a:lnTo>
                  <a:pt x="436444" y="5000429"/>
                </a:lnTo>
                <a:lnTo>
                  <a:pt x="443652" y="4987729"/>
                </a:lnTo>
                <a:lnTo>
                  <a:pt x="447031" y="4975029"/>
                </a:lnTo>
                <a:lnTo>
                  <a:pt x="567895" y="4975029"/>
                </a:lnTo>
                <a:lnTo>
                  <a:pt x="580953" y="4962329"/>
                </a:lnTo>
                <a:lnTo>
                  <a:pt x="453905" y="4962329"/>
                </a:lnTo>
                <a:lnTo>
                  <a:pt x="457942" y="4949629"/>
                </a:lnTo>
                <a:lnTo>
                  <a:pt x="462225" y="4949629"/>
                </a:lnTo>
                <a:lnTo>
                  <a:pt x="466794" y="4936929"/>
                </a:lnTo>
                <a:lnTo>
                  <a:pt x="471691" y="4924229"/>
                </a:lnTo>
                <a:lnTo>
                  <a:pt x="478953" y="4911529"/>
                </a:lnTo>
                <a:lnTo>
                  <a:pt x="485602" y="4898829"/>
                </a:lnTo>
                <a:lnTo>
                  <a:pt x="491024" y="4886129"/>
                </a:lnTo>
                <a:lnTo>
                  <a:pt x="494604" y="4873429"/>
                </a:lnTo>
                <a:lnTo>
                  <a:pt x="494931" y="4860729"/>
                </a:lnTo>
                <a:close/>
              </a:path>
              <a:path w="2717165" h="11289665">
                <a:moveTo>
                  <a:pt x="249116" y="5152829"/>
                </a:moveTo>
                <a:lnTo>
                  <a:pt x="152974" y="5152829"/>
                </a:lnTo>
                <a:lnTo>
                  <a:pt x="153957" y="5165529"/>
                </a:lnTo>
                <a:lnTo>
                  <a:pt x="263803" y="5165529"/>
                </a:lnTo>
                <a:lnTo>
                  <a:pt x="249116" y="5152829"/>
                </a:lnTo>
                <a:close/>
              </a:path>
              <a:path w="2717165" h="11289665">
                <a:moveTo>
                  <a:pt x="364652" y="5152829"/>
                </a:moveTo>
                <a:lnTo>
                  <a:pt x="313260" y="5152829"/>
                </a:lnTo>
                <a:lnTo>
                  <a:pt x="310205" y="5165529"/>
                </a:lnTo>
                <a:lnTo>
                  <a:pt x="366834" y="5165529"/>
                </a:lnTo>
                <a:lnTo>
                  <a:pt x="364652" y="5152829"/>
                </a:lnTo>
                <a:close/>
              </a:path>
              <a:path w="2717165" h="11289665">
                <a:moveTo>
                  <a:pt x="1897457" y="5127429"/>
                </a:moveTo>
                <a:lnTo>
                  <a:pt x="1752883" y="5127429"/>
                </a:lnTo>
                <a:lnTo>
                  <a:pt x="1780306" y="5152829"/>
                </a:lnTo>
                <a:lnTo>
                  <a:pt x="1816864" y="5165529"/>
                </a:lnTo>
                <a:lnTo>
                  <a:pt x="1855856" y="5152829"/>
                </a:lnTo>
                <a:lnTo>
                  <a:pt x="1890583" y="5140129"/>
                </a:lnTo>
                <a:lnTo>
                  <a:pt x="1894074" y="5140129"/>
                </a:lnTo>
                <a:lnTo>
                  <a:pt x="1897457" y="5127429"/>
                </a:lnTo>
                <a:close/>
              </a:path>
              <a:path w="2717165" h="11289665">
                <a:moveTo>
                  <a:pt x="205792" y="5140129"/>
                </a:moveTo>
                <a:lnTo>
                  <a:pt x="147301" y="5140129"/>
                </a:lnTo>
                <a:lnTo>
                  <a:pt x="148610" y="5152829"/>
                </a:lnTo>
                <a:lnTo>
                  <a:pt x="218769" y="5152829"/>
                </a:lnTo>
                <a:lnTo>
                  <a:pt x="205792" y="5140129"/>
                </a:lnTo>
                <a:close/>
              </a:path>
              <a:path w="2717165" h="11289665">
                <a:moveTo>
                  <a:pt x="299403" y="5140129"/>
                </a:moveTo>
                <a:lnTo>
                  <a:pt x="233281" y="5140129"/>
                </a:lnTo>
                <a:lnTo>
                  <a:pt x="250498" y="5152829"/>
                </a:lnTo>
                <a:lnTo>
                  <a:pt x="305731" y="5152829"/>
                </a:lnTo>
                <a:lnTo>
                  <a:pt x="299403" y="5140129"/>
                </a:lnTo>
                <a:close/>
              </a:path>
              <a:path w="2717165" h="11289665">
                <a:moveTo>
                  <a:pt x="1549199" y="5063929"/>
                </a:moveTo>
                <a:lnTo>
                  <a:pt x="1526716" y="5063929"/>
                </a:lnTo>
                <a:lnTo>
                  <a:pt x="1523225" y="5088313"/>
                </a:lnTo>
                <a:lnTo>
                  <a:pt x="1523169" y="5089901"/>
                </a:lnTo>
                <a:lnTo>
                  <a:pt x="1527034" y="5114729"/>
                </a:lnTo>
                <a:lnTo>
                  <a:pt x="1532041" y="5127429"/>
                </a:lnTo>
                <a:lnTo>
                  <a:pt x="1533241" y="5140129"/>
                </a:lnTo>
                <a:lnTo>
                  <a:pt x="1534659" y="5140129"/>
                </a:lnTo>
                <a:lnTo>
                  <a:pt x="1536187" y="5152829"/>
                </a:lnTo>
                <a:lnTo>
                  <a:pt x="1550672" y="5152829"/>
                </a:lnTo>
                <a:lnTo>
                  <a:pt x="1543743" y="5127429"/>
                </a:lnTo>
                <a:lnTo>
                  <a:pt x="1537404" y="5089329"/>
                </a:lnTo>
                <a:lnTo>
                  <a:pt x="1542625" y="5076629"/>
                </a:lnTo>
                <a:lnTo>
                  <a:pt x="1546720" y="5076629"/>
                </a:lnTo>
                <a:lnTo>
                  <a:pt x="1549199" y="5063929"/>
                </a:lnTo>
                <a:close/>
              </a:path>
              <a:path w="2717165" h="11289665">
                <a:moveTo>
                  <a:pt x="155593" y="5127429"/>
                </a:moveTo>
                <a:lnTo>
                  <a:pt x="142282" y="5127429"/>
                </a:lnTo>
                <a:lnTo>
                  <a:pt x="142827" y="5140129"/>
                </a:lnTo>
                <a:lnTo>
                  <a:pt x="158103" y="5140129"/>
                </a:lnTo>
                <a:lnTo>
                  <a:pt x="155593" y="5127429"/>
                </a:lnTo>
                <a:close/>
              </a:path>
              <a:path w="2717165" h="11289665">
                <a:moveTo>
                  <a:pt x="265038" y="5127429"/>
                </a:moveTo>
                <a:lnTo>
                  <a:pt x="163995" y="5127429"/>
                </a:lnTo>
                <a:lnTo>
                  <a:pt x="199661" y="5140129"/>
                </a:lnTo>
                <a:lnTo>
                  <a:pt x="274198" y="5140129"/>
                </a:lnTo>
                <a:lnTo>
                  <a:pt x="265038" y="5127429"/>
                </a:lnTo>
                <a:close/>
              </a:path>
              <a:path w="2717165" h="11289665">
                <a:moveTo>
                  <a:pt x="335191" y="5127429"/>
                </a:moveTo>
                <a:lnTo>
                  <a:pt x="272889" y="5127429"/>
                </a:lnTo>
                <a:lnTo>
                  <a:pt x="274198" y="5140129"/>
                </a:lnTo>
                <a:lnTo>
                  <a:pt x="332355" y="5140129"/>
                </a:lnTo>
                <a:lnTo>
                  <a:pt x="335191" y="5127429"/>
                </a:lnTo>
                <a:close/>
              </a:path>
              <a:path w="2717165" h="11289665">
                <a:moveTo>
                  <a:pt x="356032" y="5127429"/>
                </a:moveTo>
                <a:lnTo>
                  <a:pt x="347455" y="5127429"/>
                </a:lnTo>
                <a:lnTo>
                  <a:pt x="349308" y="5140129"/>
                </a:lnTo>
                <a:lnTo>
                  <a:pt x="352532" y="5140129"/>
                </a:lnTo>
                <a:lnTo>
                  <a:pt x="356032" y="5127429"/>
                </a:lnTo>
                <a:close/>
              </a:path>
              <a:path w="2717165" h="11289665">
                <a:moveTo>
                  <a:pt x="376095" y="5127429"/>
                </a:moveTo>
                <a:lnTo>
                  <a:pt x="364127" y="5127429"/>
                </a:lnTo>
                <a:lnTo>
                  <a:pt x="361815" y="5140129"/>
                </a:lnTo>
                <a:lnTo>
                  <a:pt x="373420" y="5140129"/>
                </a:lnTo>
                <a:lnTo>
                  <a:pt x="376095" y="5127429"/>
                </a:lnTo>
                <a:close/>
              </a:path>
              <a:path w="2717165" h="11289665">
                <a:moveTo>
                  <a:pt x="1217730" y="4975029"/>
                </a:moveTo>
                <a:lnTo>
                  <a:pt x="1189211" y="4975029"/>
                </a:lnTo>
                <a:lnTo>
                  <a:pt x="1195381" y="4987729"/>
                </a:lnTo>
                <a:lnTo>
                  <a:pt x="1200927" y="4987729"/>
                </a:lnTo>
                <a:lnTo>
                  <a:pt x="1205798" y="5000429"/>
                </a:lnTo>
                <a:lnTo>
                  <a:pt x="1209942" y="5013129"/>
                </a:lnTo>
                <a:lnTo>
                  <a:pt x="1113160" y="5063929"/>
                </a:lnTo>
                <a:lnTo>
                  <a:pt x="1090986" y="5076629"/>
                </a:lnTo>
                <a:lnTo>
                  <a:pt x="1068342" y="5089329"/>
                </a:lnTo>
                <a:lnTo>
                  <a:pt x="1045493" y="5089329"/>
                </a:lnTo>
                <a:lnTo>
                  <a:pt x="1022706" y="5102029"/>
                </a:lnTo>
                <a:lnTo>
                  <a:pt x="1006609" y="5114729"/>
                </a:lnTo>
                <a:lnTo>
                  <a:pt x="988690" y="5114729"/>
                </a:lnTo>
                <a:lnTo>
                  <a:pt x="971550" y="5127429"/>
                </a:lnTo>
                <a:lnTo>
                  <a:pt x="957784" y="5140129"/>
                </a:lnTo>
                <a:lnTo>
                  <a:pt x="986700" y="5140129"/>
                </a:lnTo>
                <a:lnTo>
                  <a:pt x="1008633" y="5127429"/>
                </a:lnTo>
                <a:lnTo>
                  <a:pt x="1051673" y="5114729"/>
                </a:lnTo>
                <a:lnTo>
                  <a:pt x="1093956" y="5089329"/>
                </a:lnTo>
                <a:lnTo>
                  <a:pt x="1135548" y="5076629"/>
                </a:lnTo>
                <a:lnTo>
                  <a:pt x="1216925" y="5025829"/>
                </a:lnTo>
                <a:lnTo>
                  <a:pt x="1233510" y="5025829"/>
                </a:lnTo>
                <a:lnTo>
                  <a:pt x="1232528" y="5013129"/>
                </a:lnTo>
                <a:lnTo>
                  <a:pt x="1244539" y="5013129"/>
                </a:lnTo>
                <a:lnTo>
                  <a:pt x="1256519" y="5000429"/>
                </a:lnTo>
                <a:lnTo>
                  <a:pt x="1225982" y="5000429"/>
                </a:lnTo>
                <a:lnTo>
                  <a:pt x="1222117" y="4987729"/>
                </a:lnTo>
                <a:lnTo>
                  <a:pt x="1217730" y="4975029"/>
                </a:lnTo>
                <a:close/>
              </a:path>
              <a:path w="2717165" h="11289665">
                <a:moveTo>
                  <a:pt x="151447" y="5114729"/>
                </a:moveTo>
                <a:lnTo>
                  <a:pt x="134644" y="5114729"/>
                </a:lnTo>
                <a:lnTo>
                  <a:pt x="135407" y="5127429"/>
                </a:lnTo>
                <a:lnTo>
                  <a:pt x="151774" y="5127429"/>
                </a:lnTo>
                <a:lnTo>
                  <a:pt x="151447" y="5114729"/>
                </a:lnTo>
                <a:close/>
              </a:path>
              <a:path w="2717165" h="11289665">
                <a:moveTo>
                  <a:pt x="201311" y="5114729"/>
                </a:moveTo>
                <a:lnTo>
                  <a:pt x="153629" y="5114729"/>
                </a:lnTo>
                <a:lnTo>
                  <a:pt x="153520" y="5127429"/>
                </a:lnTo>
                <a:lnTo>
                  <a:pt x="219598" y="5127429"/>
                </a:lnTo>
                <a:lnTo>
                  <a:pt x="201311" y="5114729"/>
                </a:lnTo>
                <a:close/>
              </a:path>
              <a:path w="2717165" h="11289665">
                <a:moveTo>
                  <a:pt x="257831" y="5114729"/>
                </a:moveTo>
                <a:lnTo>
                  <a:pt x="208826" y="5114729"/>
                </a:lnTo>
                <a:lnTo>
                  <a:pt x="230265" y="5127429"/>
                </a:lnTo>
                <a:lnTo>
                  <a:pt x="256522" y="5127429"/>
                </a:lnTo>
                <a:lnTo>
                  <a:pt x="257831" y="5114729"/>
                </a:lnTo>
                <a:close/>
              </a:path>
              <a:path w="2717165" h="11289665">
                <a:moveTo>
                  <a:pt x="396731" y="5025829"/>
                </a:moveTo>
                <a:lnTo>
                  <a:pt x="391712" y="5038529"/>
                </a:lnTo>
                <a:lnTo>
                  <a:pt x="378555" y="5063929"/>
                </a:lnTo>
                <a:lnTo>
                  <a:pt x="367311" y="5076629"/>
                </a:lnTo>
                <a:lnTo>
                  <a:pt x="357357" y="5102029"/>
                </a:lnTo>
                <a:lnTo>
                  <a:pt x="348067" y="5127429"/>
                </a:lnTo>
                <a:lnTo>
                  <a:pt x="361165" y="5127429"/>
                </a:lnTo>
                <a:lnTo>
                  <a:pt x="366329" y="5114729"/>
                </a:lnTo>
                <a:lnTo>
                  <a:pt x="371637" y="5102029"/>
                </a:lnTo>
                <a:lnTo>
                  <a:pt x="377200" y="5089329"/>
                </a:lnTo>
                <a:lnTo>
                  <a:pt x="383109" y="5076629"/>
                </a:lnTo>
                <a:lnTo>
                  <a:pt x="389284" y="5063929"/>
                </a:lnTo>
                <a:lnTo>
                  <a:pt x="395091" y="5051229"/>
                </a:lnTo>
                <a:lnTo>
                  <a:pt x="399895" y="5038529"/>
                </a:lnTo>
                <a:lnTo>
                  <a:pt x="401968" y="5038529"/>
                </a:lnTo>
                <a:lnTo>
                  <a:pt x="396731" y="5025829"/>
                </a:lnTo>
                <a:close/>
              </a:path>
              <a:path w="2717165" h="11289665">
                <a:moveTo>
                  <a:pt x="386147" y="5089329"/>
                </a:moveTo>
                <a:lnTo>
                  <a:pt x="382110" y="5089329"/>
                </a:lnTo>
                <a:lnTo>
                  <a:pt x="376327" y="5102029"/>
                </a:lnTo>
                <a:lnTo>
                  <a:pt x="374581" y="5102029"/>
                </a:lnTo>
                <a:lnTo>
                  <a:pt x="369487" y="5114729"/>
                </a:lnTo>
                <a:lnTo>
                  <a:pt x="366725" y="5127429"/>
                </a:lnTo>
                <a:lnTo>
                  <a:pt x="378913" y="5127429"/>
                </a:lnTo>
                <a:lnTo>
                  <a:pt x="381782" y="5114729"/>
                </a:lnTo>
                <a:lnTo>
                  <a:pt x="384947" y="5114729"/>
                </a:lnTo>
                <a:lnTo>
                  <a:pt x="388875" y="5102029"/>
                </a:lnTo>
                <a:lnTo>
                  <a:pt x="386147" y="5089329"/>
                </a:lnTo>
                <a:close/>
              </a:path>
              <a:path w="2717165" h="11289665">
                <a:moveTo>
                  <a:pt x="1775167" y="5089901"/>
                </a:moveTo>
                <a:lnTo>
                  <a:pt x="1773233" y="5102029"/>
                </a:lnTo>
                <a:lnTo>
                  <a:pt x="1734662" y="5102029"/>
                </a:lnTo>
                <a:lnTo>
                  <a:pt x="1725534" y="5114729"/>
                </a:lnTo>
                <a:lnTo>
                  <a:pt x="1717531" y="5127429"/>
                </a:lnTo>
                <a:lnTo>
                  <a:pt x="1900621" y="5127429"/>
                </a:lnTo>
                <a:lnTo>
                  <a:pt x="1911166" y="5114729"/>
                </a:lnTo>
                <a:lnTo>
                  <a:pt x="1814968" y="5114729"/>
                </a:lnTo>
                <a:lnTo>
                  <a:pt x="1794210" y="5102029"/>
                </a:lnTo>
                <a:lnTo>
                  <a:pt x="1775167" y="5089901"/>
                </a:lnTo>
                <a:close/>
              </a:path>
              <a:path w="2717165" h="11289665">
                <a:moveTo>
                  <a:pt x="143700" y="5102029"/>
                </a:moveTo>
                <a:lnTo>
                  <a:pt x="126569" y="5102029"/>
                </a:lnTo>
                <a:lnTo>
                  <a:pt x="127333" y="5114729"/>
                </a:lnTo>
                <a:lnTo>
                  <a:pt x="144027" y="5114729"/>
                </a:lnTo>
                <a:lnTo>
                  <a:pt x="143922" y="5102420"/>
                </a:lnTo>
                <a:lnTo>
                  <a:pt x="143700" y="5102029"/>
                </a:lnTo>
                <a:close/>
              </a:path>
              <a:path w="2717165" h="11289665">
                <a:moveTo>
                  <a:pt x="241573" y="5102029"/>
                </a:moveTo>
                <a:lnTo>
                  <a:pt x="143918" y="5102029"/>
                </a:lnTo>
                <a:lnTo>
                  <a:pt x="143922" y="5102420"/>
                </a:lnTo>
                <a:lnTo>
                  <a:pt x="150901" y="5114729"/>
                </a:lnTo>
                <a:lnTo>
                  <a:pt x="247902" y="5114729"/>
                </a:lnTo>
                <a:lnTo>
                  <a:pt x="241573" y="5102029"/>
                </a:lnTo>
                <a:close/>
              </a:path>
              <a:path w="2717165" h="11289665">
                <a:moveTo>
                  <a:pt x="471581" y="4822629"/>
                </a:moveTo>
                <a:lnTo>
                  <a:pt x="457845" y="4822629"/>
                </a:lnTo>
                <a:lnTo>
                  <a:pt x="455433" y="4835329"/>
                </a:lnTo>
                <a:lnTo>
                  <a:pt x="446648" y="4860729"/>
                </a:lnTo>
                <a:lnTo>
                  <a:pt x="435643" y="4898829"/>
                </a:lnTo>
                <a:lnTo>
                  <a:pt x="423349" y="4924229"/>
                </a:lnTo>
                <a:lnTo>
                  <a:pt x="410697" y="4936929"/>
                </a:lnTo>
                <a:lnTo>
                  <a:pt x="399239" y="4962329"/>
                </a:lnTo>
                <a:lnTo>
                  <a:pt x="387279" y="4987729"/>
                </a:lnTo>
                <a:lnTo>
                  <a:pt x="376281" y="5013129"/>
                </a:lnTo>
                <a:lnTo>
                  <a:pt x="367707" y="5038529"/>
                </a:lnTo>
                <a:lnTo>
                  <a:pt x="360884" y="5051229"/>
                </a:lnTo>
                <a:lnTo>
                  <a:pt x="352240" y="5063929"/>
                </a:lnTo>
                <a:lnTo>
                  <a:pt x="343801" y="5076629"/>
                </a:lnTo>
                <a:lnTo>
                  <a:pt x="337592" y="5102029"/>
                </a:lnTo>
                <a:lnTo>
                  <a:pt x="259947" y="5102029"/>
                </a:lnTo>
                <a:lnTo>
                  <a:pt x="284850" y="5114729"/>
                </a:lnTo>
                <a:lnTo>
                  <a:pt x="346321" y="5114729"/>
                </a:lnTo>
                <a:lnTo>
                  <a:pt x="354329" y="5089329"/>
                </a:lnTo>
                <a:lnTo>
                  <a:pt x="362920" y="5076629"/>
                </a:lnTo>
                <a:lnTo>
                  <a:pt x="371040" y="5063929"/>
                </a:lnTo>
                <a:lnTo>
                  <a:pt x="377636" y="5038529"/>
                </a:lnTo>
                <a:lnTo>
                  <a:pt x="386675" y="5025829"/>
                </a:lnTo>
                <a:lnTo>
                  <a:pt x="397740" y="5000429"/>
                </a:lnTo>
                <a:lnTo>
                  <a:pt x="409582" y="4975029"/>
                </a:lnTo>
                <a:lnTo>
                  <a:pt x="420954" y="4949629"/>
                </a:lnTo>
                <a:lnTo>
                  <a:pt x="427610" y="4941069"/>
                </a:lnTo>
                <a:lnTo>
                  <a:pt x="429430" y="4936929"/>
                </a:lnTo>
                <a:lnTo>
                  <a:pt x="435138" y="4924229"/>
                </a:lnTo>
                <a:lnTo>
                  <a:pt x="435929" y="4924229"/>
                </a:lnTo>
                <a:lnTo>
                  <a:pt x="441030" y="4911529"/>
                </a:lnTo>
                <a:lnTo>
                  <a:pt x="450659" y="4886129"/>
                </a:lnTo>
                <a:lnTo>
                  <a:pt x="458815" y="4873429"/>
                </a:lnTo>
                <a:lnTo>
                  <a:pt x="462437" y="4860729"/>
                </a:lnTo>
                <a:lnTo>
                  <a:pt x="465771" y="4848029"/>
                </a:lnTo>
                <a:lnTo>
                  <a:pt x="468820" y="4835329"/>
                </a:lnTo>
                <a:lnTo>
                  <a:pt x="471581" y="4822629"/>
                </a:lnTo>
                <a:close/>
              </a:path>
              <a:path w="2717165" h="11289665">
                <a:moveTo>
                  <a:pt x="1860932" y="5102029"/>
                </a:moveTo>
                <a:lnTo>
                  <a:pt x="1854248" y="5102029"/>
                </a:lnTo>
                <a:lnTo>
                  <a:pt x="1857437" y="5114729"/>
                </a:lnTo>
                <a:lnTo>
                  <a:pt x="1860932" y="5102029"/>
                </a:lnTo>
                <a:close/>
              </a:path>
              <a:path w="2717165" h="11289665">
                <a:moveTo>
                  <a:pt x="1919803" y="4975029"/>
                </a:moveTo>
                <a:lnTo>
                  <a:pt x="1859172" y="4975029"/>
                </a:lnTo>
                <a:lnTo>
                  <a:pt x="1878954" y="4987729"/>
                </a:lnTo>
                <a:lnTo>
                  <a:pt x="1895820" y="5013129"/>
                </a:lnTo>
                <a:lnTo>
                  <a:pt x="1903666" y="5025829"/>
                </a:lnTo>
                <a:lnTo>
                  <a:pt x="1902694" y="5051229"/>
                </a:lnTo>
                <a:lnTo>
                  <a:pt x="1894685" y="5076629"/>
                </a:lnTo>
                <a:lnTo>
                  <a:pt x="1881417" y="5102029"/>
                </a:lnTo>
                <a:lnTo>
                  <a:pt x="1872225" y="5102029"/>
                </a:lnTo>
                <a:lnTo>
                  <a:pt x="1867301" y="5114729"/>
                </a:lnTo>
                <a:lnTo>
                  <a:pt x="1891565" y="5114729"/>
                </a:lnTo>
                <a:lnTo>
                  <a:pt x="1907212" y="5089329"/>
                </a:lnTo>
                <a:lnTo>
                  <a:pt x="1916661" y="5051229"/>
                </a:lnTo>
                <a:lnTo>
                  <a:pt x="1918417" y="5025829"/>
                </a:lnTo>
                <a:lnTo>
                  <a:pt x="1910987" y="5000429"/>
                </a:lnTo>
                <a:lnTo>
                  <a:pt x="1909023" y="5000429"/>
                </a:lnTo>
                <a:lnTo>
                  <a:pt x="1906950" y="4987729"/>
                </a:lnTo>
                <a:lnTo>
                  <a:pt x="1925608" y="4987729"/>
                </a:lnTo>
                <a:lnTo>
                  <a:pt x="1919803" y="4975029"/>
                </a:lnTo>
                <a:close/>
              </a:path>
              <a:path w="2717165" h="11289665">
                <a:moveTo>
                  <a:pt x="1925608" y="4987729"/>
                </a:moveTo>
                <a:lnTo>
                  <a:pt x="1908041" y="4987729"/>
                </a:lnTo>
                <a:lnTo>
                  <a:pt x="1911096" y="5000429"/>
                </a:lnTo>
                <a:lnTo>
                  <a:pt x="1913933" y="5000429"/>
                </a:lnTo>
                <a:lnTo>
                  <a:pt x="1922253" y="5025829"/>
                </a:lnTo>
                <a:lnTo>
                  <a:pt x="1919852" y="5063929"/>
                </a:lnTo>
                <a:lnTo>
                  <a:pt x="1908900" y="5089329"/>
                </a:lnTo>
                <a:lnTo>
                  <a:pt x="1891565" y="5114729"/>
                </a:lnTo>
                <a:lnTo>
                  <a:pt x="1911166" y="5114729"/>
                </a:lnTo>
                <a:lnTo>
                  <a:pt x="1921710" y="5102029"/>
                </a:lnTo>
                <a:lnTo>
                  <a:pt x="1933573" y="5063929"/>
                </a:lnTo>
                <a:lnTo>
                  <a:pt x="1935206" y="5025829"/>
                </a:lnTo>
                <a:lnTo>
                  <a:pt x="1925608" y="4987729"/>
                </a:lnTo>
                <a:close/>
              </a:path>
              <a:path w="2717165" h="11289665">
                <a:moveTo>
                  <a:pt x="306543" y="5089329"/>
                </a:moveTo>
                <a:lnTo>
                  <a:pt x="119150" y="5089329"/>
                </a:lnTo>
                <a:lnTo>
                  <a:pt x="119586" y="5102029"/>
                </a:lnTo>
                <a:lnTo>
                  <a:pt x="337374" y="5102029"/>
                </a:lnTo>
                <a:lnTo>
                  <a:pt x="306543" y="5089329"/>
                </a:lnTo>
                <a:close/>
              </a:path>
              <a:path w="2717165" h="11289665">
                <a:moveTo>
                  <a:pt x="1764562" y="5098357"/>
                </a:moveTo>
                <a:lnTo>
                  <a:pt x="1764020" y="5102029"/>
                </a:lnTo>
                <a:lnTo>
                  <a:pt x="1765868" y="5102029"/>
                </a:lnTo>
                <a:lnTo>
                  <a:pt x="1764562" y="5098357"/>
                </a:lnTo>
                <a:close/>
              </a:path>
              <a:path w="2717165" h="11289665">
                <a:moveTo>
                  <a:pt x="1831117" y="5000429"/>
                </a:moveTo>
                <a:lnTo>
                  <a:pt x="1816168" y="5000429"/>
                </a:lnTo>
                <a:lnTo>
                  <a:pt x="1816073" y="5013129"/>
                </a:lnTo>
                <a:lnTo>
                  <a:pt x="1817450" y="5025829"/>
                </a:lnTo>
                <a:lnTo>
                  <a:pt x="1819605" y="5025829"/>
                </a:lnTo>
                <a:lnTo>
                  <a:pt x="1821842" y="5038529"/>
                </a:lnTo>
                <a:lnTo>
                  <a:pt x="1826752" y="5063929"/>
                </a:lnTo>
                <a:lnTo>
                  <a:pt x="1829299" y="5076629"/>
                </a:lnTo>
                <a:lnTo>
                  <a:pt x="1831990" y="5089329"/>
                </a:lnTo>
                <a:lnTo>
                  <a:pt x="1835154" y="5102029"/>
                </a:lnTo>
                <a:lnTo>
                  <a:pt x="1839464" y="5102029"/>
                </a:lnTo>
                <a:lnTo>
                  <a:pt x="1843037" y="5089329"/>
                </a:lnTo>
                <a:lnTo>
                  <a:pt x="1843992" y="5089329"/>
                </a:lnTo>
                <a:lnTo>
                  <a:pt x="1837409" y="5051229"/>
                </a:lnTo>
                <a:lnTo>
                  <a:pt x="1833735" y="5013129"/>
                </a:lnTo>
                <a:lnTo>
                  <a:pt x="1832426" y="5013129"/>
                </a:lnTo>
                <a:lnTo>
                  <a:pt x="1831117" y="5000429"/>
                </a:lnTo>
                <a:close/>
              </a:path>
              <a:path w="2717165" h="11289665">
                <a:moveTo>
                  <a:pt x="1861859" y="5076629"/>
                </a:moveTo>
                <a:lnTo>
                  <a:pt x="1848096" y="5076629"/>
                </a:lnTo>
                <a:lnTo>
                  <a:pt x="1848697" y="5089329"/>
                </a:lnTo>
                <a:lnTo>
                  <a:pt x="1850956" y="5102029"/>
                </a:lnTo>
                <a:lnTo>
                  <a:pt x="1863850" y="5102029"/>
                </a:lnTo>
                <a:lnTo>
                  <a:pt x="1862489" y="5089901"/>
                </a:lnTo>
                <a:lnTo>
                  <a:pt x="1862380" y="5088313"/>
                </a:lnTo>
                <a:lnTo>
                  <a:pt x="1861859" y="5076629"/>
                </a:lnTo>
                <a:close/>
              </a:path>
              <a:path w="2717165" h="11289665">
                <a:moveTo>
                  <a:pt x="1898780" y="4949629"/>
                </a:moveTo>
                <a:lnTo>
                  <a:pt x="1793364" y="4949629"/>
                </a:lnTo>
                <a:lnTo>
                  <a:pt x="1788563" y="4962329"/>
                </a:lnTo>
                <a:lnTo>
                  <a:pt x="1811913" y="4962329"/>
                </a:lnTo>
                <a:lnTo>
                  <a:pt x="1808203" y="4975029"/>
                </a:lnTo>
                <a:lnTo>
                  <a:pt x="1778419" y="4987729"/>
                </a:lnTo>
                <a:lnTo>
                  <a:pt x="1758148" y="5025829"/>
                </a:lnTo>
                <a:lnTo>
                  <a:pt x="1752321" y="5063929"/>
                </a:lnTo>
                <a:lnTo>
                  <a:pt x="1764562" y="5098357"/>
                </a:lnTo>
                <a:lnTo>
                  <a:pt x="1765895" y="5089329"/>
                </a:lnTo>
                <a:lnTo>
                  <a:pt x="1774706" y="5089329"/>
                </a:lnTo>
                <a:lnTo>
                  <a:pt x="1765409" y="5051229"/>
                </a:lnTo>
                <a:lnTo>
                  <a:pt x="1772183" y="5025829"/>
                </a:lnTo>
                <a:lnTo>
                  <a:pt x="1790802" y="5000429"/>
                </a:lnTo>
                <a:lnTo>
                  <a:pt x="1817041" y="4987729"/>
                </a:lnTo>
                <a:lnTo>
                  <a:pt x="1838020" y="4975029"/>
                </a:lnTo>
                <a:lnTo>
                  <a:pt x="1919803" y="4975029"/>
                </a:lnTo>
                <a:lnTo>
                  <a:pt x="1913999" y="4962329"/>
                </a:lnTo>
                <a:lnTo>
                  <a:pt x="1898780" y="4949629"/>
                </a:lnTo>
                <a:close/>
              </a:path>
              <a:path w="2717165" h="11289665">
                <a:moveTo>
                  <a:pt x="1775258" y="5089329"/>
                </a:moveTo>
                <a:lnTo>
                  <a:pt x="1774269" y="5089329"/>
                </a:lnTo>
                <a:lnTo>
                  <a:pt x="1775167" y="5089901"/>
                </a:lnTo>
                <a:lnTo>
                  <a:pt x="1775258" y="5089329"/>
                </a:lnTo>
                <a:close/>
              </a:path>
              <a:path w="2717165" h="11289665">
                <a:moveTo>
                  <a:pt x="126460" y="5076629"/>
                </a:moveTo>
                <a:lnTo>
                  <a:pt x="112603" y="5076629"/>
                </a:lnTo>
                <a:lnTo>
                  <a:pt x="112821" y="5089329"/>
                </a:lnTo>
                <a:lnTo>
                  <a:pt x="130061" y="5089329"/>
                </a:lnTo>
                <a:lnTo>
                  <a:pt x="129974" y="5088313"/>
                </a:lnTo>
                <a:lnTo>
                  <a:pt x="126460" y="5076629"/>
                </a:lnTo>
                <a:close/>
              </a:path>
              <a:path w="2717165" h="11289665">
                <a:moveTo>
                  <a:pt x="212331" y="5076629"/>
                </a:moveTo>
                <a:lnTo>
                  <a:pt x="128970" y="5076629"/>
                </a:lnTo>
                <a:lnTo>
                  <a:pt x="129974" y="5088313"/>
                </a:lnTo>
                <a:lnTo>
                  <a:pt x="130279" y="5089329"/>
                </a:lnTo>
                <a:lnTo>
                  <a:pt x="243531" y="5089329"/>
                </a:lnTo>
                <a:lnTo>
                  <a:pt x="212331" y="5076629"/>
                </a:lnTo>
                <a:close/>
              </a:path>
              <a:path w="2717165" h="11289665">
                <a:moveTo>
                  <a:pt x="669347" y="5025829"/>
                </a:moveTo>
                <a:lnTo>
                  <a:pt x="655976" y="5025829"/>
                </a:lnTo>
                <a:lnTo>
                  <a:pt x="653798" y="5038529"/>
                </a:lnTo>
                <a:lnTo>
                  <a:pt x="650692" y="5051229"/>
                </a:lnTo>
                <a:lnTo>
                  <a:pt x="647361" y="5063929"/>
                </a:lnTo>
                <a:lnTo>
                  <a:pt x="643948" y="5063929"/>
                </a:lnTo>
                <a:lnTo>
                  <a:pt x="640596" y="5076629"/>
                </a:lnTo>
                <a:lnTo>
                  <a:pt x="640483" y="5089329"/>
                </a:lnTo>
                <a:lnTo>
                  <a:pt x="650089" y="5089329"/>
                </a:lnTo>
                <a:lnTo>
                  <a:pt x="653267" y="5076629"/>
                </a:lnTo>
                <a:lnTo>
                  <a:pt x="659786" y="5063929"/>
                </a:lnTo>
                <a:lnTo>
                  <a:pt x="662964" y="5051229"/>
                </a:lnTo>
                <a:lnTo>
                  <a:pt x="665187" y="5038529"/>
                </a:lnTo>
                <a:lnTo>
                  <a:pt x="667247" y="5038529"/>
                </a:lnTo>
                <a:lnTo>
                  <a:pt x="669347" y="5025829"/>
                </a:lnTo>
                <a:close/>
              </a:path>
              <a:path w="2717165" h="11289665">
                <a:moveTo>
                  <a:pt x="165959" y="5063929"/>
                </a:moveTo>
                <a:lnTo>
                  <a:pt x="113367" y="5063929"/>
                </a:lnTo>
                <a:lnTo>
                  <a:pt x="113367" y="5076629"/>
                </a:lnTo>
                <a:lnTo>
                  <a:pt x="177624" y="5076629"/>
                </a:lnTo>
                <a:lnTo>
                  <a:pt x="165959" y="5063929"/>
                </a:lnTo>
                <a:close/>
              </a:path>
              <a:path w="2717165" h="11289665">
                <a:moveTo>
                  <a:pt x="1859049" y="5063929"/>
                </a:moveTo>
                <a:lnTo>
                  <a:pt x="1850648" y="5063929"/>
                </a:lnTo>
                <a:lnTo>
                  <a:pt x="1849775" y="5076629"/>
                </a:lnTo>
                <a:lnTo>
                  <a:pt x="1861088" y="5076629"/>
                </a:lnTo>
                <a:lnTo>
                  <a:pt x="1859049" y="5063929"/>
                </a:lnTo>
                <a:close/>
              </a:path>
              <a:path w="2717165" h="11289665">
                <a:moveTo>
                  <a:pt x="2110143" y="4975029"/>
                </a:moveTo>
                <a:lnTo>
                  <a:pt x="2071272" y="4975029"/>
                </a:lnTo>
                <a:lnTo>
                  <a:pt x="2087757" y="4987729"/>
                </a:lnTo>
                <a:lnTo>
                  <a:pt x="2103801" y="5000429"/>
                </a:lnTo>
                <a:lnTo>
                  <a:pt x="2119375" y="5013129"/>
                </a:lnTo>
                <a:lnTo>
                  <a:pt x="2134448" y="5025829"/>
                </a:lnTo>
                <a:lnTo>
                  <a:pt x="2211045" y="5076629"/>
                </a:lnTo>
                <a:lnTo>
                  <a:pt x="2219664" y="5076629"/>
                </a:lnTo>
                <a:lnTo>
                  <a:pt x="2220428" y="5063929"/>
                </a:lnTo>
                <a:lnTo>
                  <a:pt x="2214754" y="5063929"/>
                </a:lnTo>
                <a:lnTo>
                  <a:pt x="2178447" y="5025829"/>
                </a:lnTo>
                <a:lnTo>
                  <a:pt x="2141977" y="5000429"/>
                </a:lnTo>
                <a:lnTo>
                  <a:pt x="2126326" y="4987729"/>
                </a:lnTo>
                <a:lnTo>
                  <a:pt x="2110143" y="4975029"/>
                </a:lnTo>
                <a:close/>
              </a:path>
              <a:path w="2717165" h="11289665">
                <a:moveTo>
                  <a:pt x="125806" y="5051229"/>
                </a:moveTo>
                <a:lnTo>
                  <a:pt x="117622" y="5051229"/>
                </a:lnTo>
                <a:lnTo>
                  <a:pt x="116858" y="5063929"/>
                </a:lnTo>
                <a:lnTo>
                  <a:pt x="125260" y="5063929"/>
                </a:lnTo>
                <a:lnTo>
                  <a:pt x="125806" y="5051229"/>
                </a:lnTo>
                <a:close/>
              </a:path>
              <a:path w="2717165" h="11289665">
                <a:moveTo>
                  <a:pt x="2231399" y="5038529"/>
                </a:moveTo>
                <a:lnTo>
                  <a:pt x="2218901" y="5038529"/>
                </a:lnTo>
                <a:lnTo>
                  <a:pt x="2216718" y="5051229"/>
                </a:lnTo>
                <a:lnTo>
                  <a:pt x="2214754" y="5063929"/>
                </a:lnTo>
                <a:lnTo>
                  <a:pt x="2224263" y="5063929"/>
                </a:lnTo>
                <a:lnTo>
                  <a:pt x="2228353" y="5051229"/>
                </a:lnTo>
                <a:lnTo>
                  <a:pt x="2231399" y="5038529"/>
                </a:lnTo>
                <a:close/>
              </a:path>
              <a:path w="2717165" h="11289665">
                <a:moveTo>
                  <a:pt x="130061" y="5038529"/>
                </a:moveTo>
                <a:lnTo>
                  <a:pt x="121114" y="5038529"/>
                </a:lnTo>
                <a:lnTo>
                  <a:pt x="120459" y="5051229"/>
                </a:lnTo>
                <a:lnTo>
                  <a:pt x="128752" y="5051229"/>
                </a:lnTo>
                <a:lnTo>
                  <a:pt x="130061" y="5038529"/>
                </a:lnTo>
                <a:close/>
              </a:path>
              <a:path w="2717165" h="11289665">
                <a:moveTo>
                  <a:pt x="1317527" y="5038529"/>
                </a:moveTo>
                <a:lnTo>
                  <a:pt x="1251732" y="5038529"/>
                </a:lnTo>
                <a:lnTo>
                  <a:pt x="1247259" y="5051229"/>
                </a:lnTo>
                <a:lnTo>
                  <a:pt x="1317527" y="5051229"/>
                </a:lnTo>
                <a:lnTo>
                  <a:pt x="1317527" y="5038529"/>
                </a:lnTo>
                <a:close/>
              </a:path>
              <a:path w="2717165" h="11289665">
                <a:moveTo>
                  <a:pt x="139008" y="5013129"/>
                </a:moveTo>
                <a:lnTo>
                  <a:pt x="130170" y="5013129"/>
                </a:lnTo>
                <a:lnTo>
                  <a:pt x="123296" y="5038529"/>
                </a:lnTo>
                <a:lnTo>
                  <a:pt x="133880" y="5038529"/>
                </a:lnTo>
                <a:lnTo>
                  <a:pt x="134425" y="5025829"/>
                </a:lnTo>
                <a:lnTo>
                  <a:pt x="138463" y="5025829"/>
                </a:lnTo>
                <a:lnTo>
                  <a:pt x="139008" y="5013129"/>
                </a:lnTo>
                <a:close/>
              </a:path>
              <a:path w="2717165" h="11289665">
                <a:moveTo>
                  <a:pt x="1235256" y="5025829"/>
                </a:moveTo>
                <a:lnTo>
                  <a:pt x="1216925" y="5025829"/>
                </a:lnTo>
                <a:lnTo>
                  <a:pt x="1219029" y="5038529"/>
                </a:lnTo>
                <a:lnTo>
                  <a:pt x="1236566" y="5038529"/>
                </a:lnTo>
                <a:lnTo>
                  <a:pt x="1235256" y="5025829"/>
                </a:lnTo>
                <a:close/>
              </a:path>
              <a:path w="2717165" h="11289665">
                <a:moveTo>
                  <a:pt x="1271042" y="4936929"/>
                </a:moveTo>
                <a:lnTo>
                  <a:pt x="1247122" y="4936929"/>
                </a:lnTo>
                <a:lnTo>
                  <a:pt x="1255360" y="4949629"/>
                </a:lnTo>
                <a:lnTo>
                  <a:pt x="1262984" y="4962329"/>
                </a:lnTo>
                <a:lnTo>
                  <a:pt x="1269954" y="4975029"/>
                </a:lnTo>
                <a:lnTo>
                  <a:pt x="1259094" y="4975029"/>
                </a:lnTo>
                <a:lnTo>
                  <a:pt x="1248131" y="4987729"/>
                </a:lnTo>
                <a:lnTo>
                  <a:pt x="1280429" y="4987729"/>
                </a:lnTo>
                <a:lnTo>
                  <a:pt x="1286290" y="5000429"/>
                </a:lnTo>
                <a:lnTo>
                  <a:pt x="1291231" y="5013129"/>
                </a:lnTo>
                <a:lnTo>
                  <a:pt x="1295189" y="5025829"/>
                </a:lnTo>
                <a:lnTo>
                  <a:pt x="1298105" y="5038529"/>
                </a:lnTo>
                <a:lnTo>
                  <a:pt x="1313489" y="5038529"/>
                </a:lnTo>
                <a:lnTo>
                  <a:pt x="1310330" y="5025829"/>
                </a:lnTo>
                <a:lnTo>
                  <a:pt x="1305483" y="5013129"/>
                </a:lnTo>
                <a:lnTo>
                  <a:pt x="1299020" y="4987729"/>
                </a:lnTo>
                <a:lnTo>
                  <a:pt x="1291012" y="4975029"/>
                </a:lnTo>
                <a:lnTo>
                  <a:pt x="1291776" y="4962329"/>
                </a:lnTo>
                <a:lnTo>
                  <a:pt x="1284575" y="4962329"/>
                </a:lnTo>
                <a:lnTo>
                  <a:pt x="1280296" y="4949629"/>
                </a:lnTo>
                <a:lnTo>
                  <a:pt x="1275791" y="4949629"/>
                </a:lnTo>
                <a:lnTo>
                  <a:pt x="1271042" y="4936929"/>
                </a:lnTo>
                <a:close/>
              </a:path>
              <a:path w="2717165" h="11289665">
                <a:moveTo>
                  <a:pt x="2215211" y="5013129"/>
                </a:moveTo>
                <a:lnTo>
                  <a:pt x="2188106" y="5013129"/>
                </a:lnTo>
                <a:lnTo>
                  <a:pt x="2198074" y="5025829"/>
                </a:lnTo>
                <a:lnTo>
                  <a:pt x="2207817" y="5038529"/>
                </a:lnTo>
                <a:lnTo>
                  <a:pt x="2232103" y="5038529"/>
                </a:lnTo>
                <a:lnTo>
                  <a:pt x="2231885" y="5025829"/>
                </a:lnTo>
                <a:lnTo>
                  <a:pt x="2228284" y="5025829"/>
                </a:lnTo>
                <a:lnTo>
                  <a:pt x="2215211" y="5013129"/>
                </a:lnTo>
                <a:close/>
              </a:path>
              <a:path w="2717165" h="11289665">
                <a:moveTo>
                  <a:pt x="435684" y="5013129"/>
                </a:moveTo>
                <a:lnTo>
                  <a:pt x="433065" y="5013129"/>
                </a:lnTo>
                <a:lnTo>
                  <a:pt x="434707" y="5016472"/>
                </a:lnTo>
                <a:lnTo>
                  <a:pt x="435684" y="5013129"/>
                </a:lnTo>
                <a:close/>
              </a:path>
              <a:path w="2717165" h="11289665">
                <a:moveTo>
                  <a:pt x="144246" y="5000429"/>
                </a:moveTo>
                <a:lnTo>
                  <a:pt x="134971" y="5000429"/>
                </a:lnTo>
                <a:lnTo>
                  <a:pt x="134207" y="5013129"/>
                </a:lnTo>
                <a:lnTo>
                  <a:pt x="143700" y="5013129"/>
                </a:lnTo>
                <a:lnTo>
                  <a:pt x="144246" y="5000429"/>
                </a:lnTo>
                <a:close/>
              </a:path>
              <a:path w="2717165" h="11289665">
                <a:moveTo>
                  <a:pt x="2204280" y="4924229"/>
                </a:moveTo>
                <a:lnTo>
                  <a:pt x="2191077" y="4924229"/>
                </a:lnTo>
                <a:lnTo>
                  <a:pt x="2191113" y="4937467"/>
                </a:lnTo>
                <a:lnTo>
                  <a:pt x="2189461" y="4949629"/>
                </a:lnTo>
                <a:lnTo>
                  <a:pt x="2184830" y="4962329"/>
                </a:lnTo>
                <a:lnTo>
                  <a:pt x="2179341" y="4987729"/>
                </a:lnTo>
                <a:lnTo>
                  <a:pt x="2175038" y="5000429"/>
                </a:lnTo>
                <a:lnTo>
                  <a:pt x="2174601" y="5000429"/>
                </a:lnTo>
                <a:lnTo>
                  <a:pt x="2175038" y="5013129"/>
                </a:lnTo>
                <a:lnTo>
                  <a:pt x="2202425" y="5013129"/>
                </a:lnTo>
                <a:lnTo>
                  <a:pt x="2193730" y="5000429"/>
                </a:lnTo>
                <a:lnTo>
                  <a:pt x="2192932" y="4975029"/>
                </a:lnTo>
                <a:lnTo>
                  <a:pt x="2197160" y="4962329"/>
                </a:lnTo>
                <a:lnTo>
                  <a:pt x="2200815" y="4949629"/>
                </a:lnTo>
                <a:lnTo>
                  <a:pt x="2203366" y="4936929"/>
                </a:lnTo>
                <a:lnTo>
                  <a:pt x="2195114" y="4936929"/>
                </a:lnTo>
                <a:lnTo>
                  <a:pt x="2204280" y="4924229"/>
                </a:lnTo>
                <a:close/>
              </a:path>
              <a:path w="2717165" h="11289665">
                <a:moveTo>
                  <a:pt x="149156" y="4987729"/>
                </a:moveTo>
                <a:lnTo>
                  <a:pt x="139117" y="4987729"/>
                </a:lnTo>
                <a:lnTo>
                  <a:pt x="137371" y="5000429"/>
                </a:lnTo>
                <a:lnTo>
                  <a:pt x="148392" y="5000429"/>
                </a:lnTo>
                <a:lnTo>
                  <a:pt x="149156" y="4987729"/>
                </a:lnTo>
                <a:close/>
              </a:path>
              <a:path w="2717165" h="11289665">
                <a:moveTo>
                  <a:pt x="1172171" y="4975029"/>
                </a:moveTo>
                <a:lnTo>
                  <a:pt x="991336" y="4975029"/>
                </a:lnTo>
                <a:lnTo>
                  <a:pt x="966578" y="4987729"/>
                </a:lnTo>
                <a:lnTo>
                  <a:pt x="945891" y="5000429"/>
                </a:lnTo>
                <a:lnTo>
                  <a:pt x="986904" y="5000429"/>
                </a:lnTo>
                <a:lnTo>
                  <a:pt x="1014804" y="4987729"/>
                </a:lnTo>
                <a:lnTo>
                  <a:pt x="1156491" y="4987729"/>
                </a:lnTo>
                <a:lnTo>
                  <a:pt x="1172171" y="4975029"/>
                </a:lnTo>
                <a:close/>
              </a:path>
              <a:path w="2717165" h="11289665">
                <a:moveTo>
                  <a:pt x="1143778" y="4987729"/>
                </a:moveTo>
                <a:lnTo>
                  <a:pt x="1014804" y="4987729"/>
                </a:lnTo>
                <a:lnTo>
                  <a:pt x="1044638" y="5000429"/>
                </a:lnTo>
                <a:lnTo>
                  <a:pt x="1135637" y="5000429"/>
                </a:lnTo>
                <a:lnTo>
                  <a:pt x="1143778" y="4987729"/>
                </a:lnTo>
                <a:close/>
              </a:path>
              <a:path w="2717165" h="11289665">
                <a:moveTo>
                  <a:pt x="1280429" y="4987729"/>
                </a:moveTo>
                <a:lnTo>
                  <a:pt x="1237087" y="4987729"/>
                </a:lnTo>
                <a:lnTo>
                  <a:pt x="1225982" y="5000429"/>
                </a:lnTo>
                <a:lnTo>
                  <a:pt x="1268479" y="5000429"/>
                </a:lnTo>
                <a:lnTo>
                  <a:pt x="1280429" y="4987729"/>
                </a:lnTo>
                <a:close/>
              </a:path>
              <a:path w="2717165" h="11289665">
                <a:moveTo>
                  <a:pt x="1823588" y="4987729"/>
                </a:moveTo>
                <a:lnTo>
                  <a:pt x="1818242" y="4987729"/>
                </a:lnTo>
                <a:lnTo>
                  <a:pt x="1816387" y="5000429"/>
                </a:lnTo>
                <a:lnTo>
                  <a:pt x="1829044" y="5000429"/>
                </a:lnTo>
                <a:lnTo>
                  <a:pt x="1823588" y="4987729"/>
                </a:lnTo>
                <a:close/>
              </a:path>
              <a:path w="2717165" h="11289665">
                <a:moveTo>
                  <a:pt x="153957" y="4975029"/>
                </a:moveTo>
                <a:lnTo>
                  <a:pt x="145773" y="4975029"/>
                </a:lnTo>
                <a:lnTo>
                  <a:pt x="143154" y="4987729"/>
                </a:lnTo>
                <a:lnTo>
                  <a:pt x="153302" y="4987729"/>
                </a:lnTo>
                <a:lnTo>
                  <a:pt x="153957" y="4975029"/>
                </a:lnTo>
                <a:close/>
              </a:path>
              <a:path w="2717165" h="11289665">
                <a:moveTo>
                  <a:pt x="463071" y="4886129"/>
                </a:moveTo>
                <a:lnTo>
                  <a:pt x="457506" y="4886129"/>
                </a:lnTo>
                <a:lnTo>
                  <a:pt x="450221" y="4898829"/>
                </a:lnTo>
                <a:lnTo>
                  <a:pt x="444481" y="4911529"/>
                </a:lnTo>
                <a:lnTo>
                  <a:pt x="439661" y="4924229"/>
                </a:lnTo>
                <a:lnTo>
                  <a:pt x="435929" y="4924229"/>
                </a:lnTo>
                <a:lnTo>
                  <a:pt x="430828" y="4936929"/>
                </a:lnTo>
                <a:lnTo>
                  <a:pt x="427610" y="4941069"/>
                </a:lnTo>
                <a:lnTo>
                  <a:pt x="418260" y="4962329"/>
                </a:lnTo>
                <a:lnTo>
                  <a:pt x="412552" y="4975029"/>
                </a:lnTo>
                <a:lnTo>
                  <a:pt x="411514" y="4987729"/>
                </a:lnTo>
                <a:lnTo>
                  <a:pt x="421717" y="4987729"/>
                </a:lnTo>
                <a:lnTo>
                  <a:pt x="426999" y="4975029"/>
                </a:lnTo>
                <a:lnTo>
                  <a:pt x="432219" y="4962329"/>
                </a:lnTo>
                <a:lnTo>
                  <a:pt x="442558" y="4936929"/>
                </a:lnTo>
                <a:lnTo>
                  <a:pt x="454055" y="4924229"/>
                </a:lnTo>
                <a:lnTo>
                  <a:pt x="459114" y="4911529"/>
                </a:lnTo>
                <a:lnTo>
                  <a:pt x="462525" y="4898829"/>
                </a:lnTo>
                <a:lnTo>
                  <a:pt x="463071" y="4886129"/>
                </a:lnTo>
                <a:close/>
              </a:path>
              <a:path w="2717165" h="11289665">
                <a:moveTo>
                  <a:pt x="2143068" y="4975029"/>
                </a:moveTo>
                <a:lnTo>
                  <a:pt x="2136821" y="4975029"/>
                </a:lnTo>
                <a:lnTo>
                  <a:pt x="2142676" y="4987729"/>
                </a:lnTo>
                <a:lnTo>
                  <a:pt x="2142959" y="4987729"/>
                </a:lnTo>
                <a:lnTo>
                  <a:pt x="2143068" y="4975029"/>
                </a:lnTo>
                <a:close/>
              </a:path>
              <a:path w="2717165" h="11289665">
                <a:moveTo>
                  <a:pt x="2157738" y="4967525"/>
                </a:moveTo>
                <a:lnTo>
                  <a:pt x="2158125" y="4975029"/>
                </a:lnTo>
                <a:lnTo>
                  <a:pt x="2155725" y="4975029"/>
                </a:lnTo>
                <a:lnTo>
                  <a:pt x="2152997" y="4987729"/>
                </a:lnTo>
                <a:lnTo>
                  <a:pt x="2157471" y="4987729"/>
                </a:lnTo>
                <a:lnTo>
                  <a:pt x="2159544" y="4975029"/>
                </a:lnTo>
                <a:lnTo>
                  <a:pt x="2157738" y="4967525"/>
                </a:lnTo>
                <a:close/>
              </a:path>
              <a:path w="2717165" h="11289665">
                <a:moveTo>
                  <a:pt x="159630" y="4962329"/>
                </a:moveTo>
                <a:lnTo>
                  <a:pt x="149156" y="4962329"/>
                </a:lnTo>
                <a:lnTo>
                  <a:pt x="146537" y="4975029"/>
                </a:lnTo>
                <a:lnTo>
                  <a:pt x="158867" y="4975029"/>
                </a:lnTo>
                <a:lnTo>
                  <a:pt x="159630" y="4962329"/>
                </a:lnTo>
                <a:close/>
              </a:path>
              <a:path w="2717165" h="11289665">
                <a:moveTo>
                  <a:pt x="1207433" y="4962329"/>
                </a:moveTo>
                <a:lnTo>
                  <a:pt x="1153095" y="4962329"/>
                </a:lnTo>
                <a:lnTo>
                  <a:pt x="1128195" y="4975029"/>
                </a:lnTo>
                <a:lnTo>
                  <a:pt x="1212832" y="4975029"/>
                </a:lnTo>
                <a:lnTo>
                  <a:pt x="1207433" y="4962329"/>
                </a:lnTo>
                <a:close/>
              </a:path>
              <a:path w="2717165" h="11289665">
                <a:moveTo>
                  <a:pt x="2083820" y="4898829"/>
                </a:moveTo>
                <a:lnTo>
                  <a:pt x="2075823" y="4898829"/>
                </a:lnTo>
                <a:lnTo>
                  <a:pt x="2074982" y="4911529"/>
                </a:lnTo>
                <a:lnTo>
                  <a:pt x="2074455" y="4924229"/>
                </a:lnTo>
                <a:lnTo>
                  <a:pt x="2072241" y="4936929"/>
                </a:lnTo>
                <a:lnTo>
                  <a:pt x="2069596" y="4949629"/>
                </a:lnTo>
                <a:lnTo>
                  <a:pt x="2067781" y="4975029"/>
                </a:lnTo>
                <a:lnTo>
                  <a:pt x="2093429" y="4975029"/>
                </a:lnTo>
                <a:lnTo>
                  <a:pt x="2076182" y="4962329"/>
                </a:lnTo>
                <a:lnTo>
                  <a:pt x="2079674" y="4962329"/>
                </a:lnTo>
                <a:lnTo>
                  <a:pt x="2081825" y="4949629"/>
                </a:lnTo>
                <a:lnTo>
                  <a:pt x="2084775" y="4936929"/>
                </a:lnTo>
                <a:lnTo>
                  <a:pt x="2087192" y="4911529"/>
                </a:lnTo>
                <a:lnTo>
                  <a:pt x="2080001" y="4911529"/>
                </a:lnTo>
                <a:lnTo>
                  <a:pt x="2083820" y="4898829"/>
                </a:lnTo>
                <a:close/>
              </a:path>
              <a:path w="2717165" h="11289665">
                <a:moveTo>
                  <a:pt x="2142850" y="4962329"/>
                </a:moveTo>
                <a:lnTo>
                  <a:pt x="2116499" y="4962329"/>
                </a:lnTo>
                <a:lnTo>
                  <a:pt x="2120969" y="4975029"/>
                </a:lnTo>
                <a:lnTo>
                  <a:pt x="2143000" y="4975029"/>
                </a:lnTo>
                <a:lnTo>
                  <a:pt x="2142850" y="4962329"/>
                </a:lnTo>
                <a:close/>
              </a:path>
              <a:path w="2717165" h="11289665">
                <a:moveTo>
                  <a:pt x="2147169" y="4970857"/>
                </a:moveTo>
                <a:lnTo>
                  <a:pt x="2146559" y="4975029"/>
                </a:lnTo>
                <a:lnTo>
                  <a:pt x="2149069" y="4975029"/>
                </a:lnTo>
                <a:lnTo>
                  <a:pt x="2147169" y="4970857"/>
                </a:lnTo>
                <a:close/>
              </a:path>
              <a:path w="2717165" h="11289665">
                <a:moveTo>
                  <a:pt x="2148414" y="4962329"/>
                </a:moveTo>
                <a:lnTo>
                  <a:pt x="2143286" y="4962329"/>
                </a:lnTo>
                <a:lnTo>
                  <a:pt x="2147169" y="4970857"/>
                </a:lnTo>
                <a:lnTo>
                  <a:pt x="2148414" y="4962329"/>
                </a:lnTo>
                <a:close/>
              </a:path>
              <a:path w="2717165" h="11289665">
                <a:moveTo>
                  <a:pt x="2156816" y="4949629"/>
                </a:moveTo>
                <a:lnTo>
                  <a:pt x="2143436" y="4949629"/>
                </a:lnTo>
                <a:lnTo>
                  <a:pt x="2142850" y="4962329"/>
                </a:lnTo>
                <a:lnTo>
                  <a:pt x="2156489" y="4962329"/>
                </a:lnTo>
                <a:lnTo>
                  <a:pt x="2157738" y="4967525"/>
                </a:lnTo>
                <a:lnTo>
                  <a:pt x="2156816" y="4949629"/>
                </a:lnTo>
                <a:close/>
              </a:path>
              <a:path w="2717165" h="11289665">
                <a:moveTo>
                  <a:pt x="164540" y="4949629"/>
                </a:moveTo>
                <a:lnTo>
                  <a:pt x="154175" y="4949629"/>
                </a:lnTo>
                <a:lnTo>
                  <a:pt x="153411" y="4962329"/>
                </a:lnTo>
                <a:lnTo>
                  <a:pt x="164104" y="4962329"/>
                </a:lnTo>
                <a:lnTo>
                  <a:pt x="164540" y="4949629"/>
                </a:lnTo>
                <a:close/>
              </a:path>
              <a:path w="2717165" h="11289665">
                <a:moveTo>
                  <a:pt x="630558" y="4949629"/>
                </a:moveTo>
                <a:lnTo>
                  <a:pt x="478450" y="4949629"/>
                </a:lnTo>
                <a:lnTo>
                  <a:pt x="453905" y="4962329"/>
                </a:lnTo>
                <a:lnTo>
                  <a:pt x="626672" y="4962329"/>
                </a:lnTo>
                <a:lnTo>
                  <a:pt x="630558" y="4949629"/>
                </a:lnTo>
                <a:close/>
              </a:path>
              <a:path w="2717165" h="11289665">
                <a:moveTo>
                  <a:pt x="1141393" y="4898829"/>
                </a:moveTo>
                <a:lnTo>
                  <a:pt x="1053585" y="4898829"/>
                </a:lnTo>
                <a:lnTo>
                  <a:pt x="1086312" y="4911529"/>
                </a:lnTo>
                <a:lnTo>
                  <a:pt x="1118506" y="4911529"/>
                </a:lnTo>
                <a:lnTo>
                  <a:pt x="1148655" y="4936929"/>
                </a:lnTo>
                <a:lnTo>
                  <a:pt x="1175245" y="4962329"/>
                </a:lnTo>
                <a:lnTo>
                  <a:pt x="1217705" y="4962329"/>
                </a:lnTo>
                <a:lnTo>
                  <a:pt x="1226595" y="4949629"/>
                </a:lnTo>
                <a:lnTo>
                  <a:pt x="1195539" y="4949629"/>
                </a:lnTo>
                <a:lnTo>
                  <a:pt x="1189705" y="4936929"/>
                </a:lnTo>
                <a:lnTo>
                  <a:pt x="1183483" y="4936929"/>
                </a:lnTo>
                <a:lnTo>
                  <a:pt x="1176851" y="4924229"/>
                </a:lnTo>
                <a:lnTo>
                  <a:pt x="1169789" y="4924229"/>
                </a:lnTo>
                <a:lnTo>
                  <a:pt x="1156471" y="4911529"/>
                </a:lnTo>
                <a:lnTo>
                  <a:pt x="1141393" y="4898829"/>
                </a:lnTo>
                <a:close/>
              </a:path>
              <a:path w="2717165" h="11289665">
                <a:moveTo>
                  <a:pt x="2131570" y="4949629"/>
                </a:moveTo>
                <a:lnTo>
                  <a:pt x="2107497" y="4949629"/>
                </a:lnTo>
                <a:lnTo>
                  <a:pt x="2112111" y="4962329"/>
                </a:lnTo>
                <a:lnTo>
                  <a:pt x="2136958" y="4962329"/>
                </a:lnTo>
                <a:lnTo>
                  <a:pt x="2131570" y="4949629"/>
                </a:lnTo>
                <a:close/>
              </a:path>
              <a:path w="2717165" h="11289665">
                <a:moveTo>
                  <a:pt x="265524" y="4771829"/>
                </a:moveTo>
                <a:lnTo>
                  <a:pt x="236053" y="4771829"/>
                </a:lnTo>
                <a:lnTo>
                  <a:pt x="234481" y="4784529"/>
                </a:lnTo>
                <a:lnTo>
                  <a:pt x="230434" y="4797229"/>
                </a:lnTo>
                <a:lnTo>
                  <a:pt x="220024" y="4809929"/>
                </a:lnTo>
                <a:lnTo>
                  <a:pt x="207568" y="4835329"/>
                </a:lnTo>
                <a:lnTo>
                  <a:pt x="197383" y="4848029"/>
                </a:lnTo>
                <a:lnTo>
                  <a:pt x="188668" y="4860729"/>
                </a:lnTo>
                <a:lnTo>
                  <a:pt x="180771" y="4886129"/>
                </a:lnTo>
                <a:lnTo>
                  <a:pt x="173324" y="4898829"/>
                </a:lnTo>
                <a:lnTo>
                  <a:pt x="165959" y="4924229"/>
                </a:lnTo>
                <a:lnTo>
                  <a:pt x="163558" y="4924229"/>
                </a:lnTo>
                <a:lnTo>
                  <a:pt x="162795" y="4936929"/>
                </a:lnTo>
                <a:lnTo>
                  <a:pt x="158430" y="4936929"/>
                </a:lnTo>
                <a:lnTo>
                  <a:pt x="157666" y="4949629"/>
                </a:lnTo>
                <a:lnTo>
                  <a:pt x="165959" y="4949629"/>
                </a:lnTo>
                <a:lnTo>
                  <a:pt x="170782" y="4936929"/>
                </a:lnTo>
                <a:lnTo>
                  <a:pt x="175574" y="4924229"/>
                </a:lnTo>
                <a:lnTo>
                  <a:pt x="180305" y="4911529"/>
                </a:lnTo>
                <a:lnTo>
                  <a:pt x="184944" y="4898829"/>
                </a:lnTo>
                <a:lnTo>
                  <a:pt x="193443" y="4886129"/>
                </a:lnTo>
                <a:lnTo>
                  <a:pt x="202852" y="4860729"/>
                </a:lnTo>
                <a:lnTo>
                  <a:pt x="213591" y="4848029"/>
                </a:lnTo>
                <a:lnTo>
                  <a:pt x="226080" y="4822629"/>
                </a:lnTo>
                <a:lnTo>
                  <a:pt x="232616" y="4809929"/>
                </a:lnTo>
                <a:lnTo>
                  <a:pt x="238273" y="4809929"/>
                </a:lnTo>
                <a:lnTo>
                  <a:pt x="242743" y="4797229"/>
                </a:lnTo>
                <a:lnTo>
                  <a:pt x="245720" y="4784529"/>
                </a:lnTo>
                <a:lnTo>
                  <a:pt x="253821" y="4784529"/>
                </a:lnTo>
                <a:lnTo>
                  <a:pt x="265524" y="4771829"/>
                </a:lnTo>
                <a:close/>
              </a:path>
              <a:path w="2717165" h="11289665">
                <a:moveTo>
                  <a:pt x="641360" y="4936929"/>
                </a:moveTo>
                <a:lnTo>
                  <a:pt x="596046" y="4936929"/>
                </a:lnTo>
                <a:lnTo>
                  <a:pt x="569876" y="4949629"/>
                </a:lnTo>
                <a:lnTo>
                  <a:pt x="642123" y="4949629"/>
                </a:lnTo>
                <a:lnTo>
                  <a:pt x="641360" y="4936929"/>
                </a:lnTo>
                <a:close/>
              </a:path>
              <a:path w="2717165" h="11289665">
                <a:moveTo>
                  <a:pt x="998978" y="4924229"/>
                </a:moveTo>
                <a:lnTo>
                  <a:pt x="984844" y="4924229"/>
                </a:lnTo>
                <a:lnTo>
                  <a:pt x="985826" y="4936929"/>
                </a:lnTo>
                <a:lnTo>
                  <a:pt x="982335" y="4936929"/>
                </a:lnTo>
                <a:lnTo>
                  <a:pt x="975884" y="4943636"/>
                </a:lnTo>
                <a:lnTo>
                  <a:pt x="977249" y="4949629"/>
                </a:lnTo>
                <a:lnTo>
                  <a:pt x="983426" y="4949629"/>
                </a:lnTo>
                <a:lnTo>
                  <a:pt x="998978" y="4924229"/>
                </a:lnTo>
                <a:close/>
              </a:path>
              <a:path w="2717165" h="11289665">
                <a:moveTo>
                  <a:pt x="1233625" y="4936929"/>
                </a:moveTo>
                <a:lnTo>
                  <a:pt x="1204712" y="4936929"/>
                </a:lnTo>
                <a:lnTo>
                  <a:pt x="1195539" y="4949629"/>
                </a:lnTo>
                <a:lnTo>
                  <a:pt x="1226595" y="4949629"/>
                </a:lnTo>
                <a:lnTo>
                  <a:pt x="1233625" y="4936929"/>
                </a:lnTo>
                <a:close/>
              </a:path>
              <a:path w="2717165" h="11289665">
                <a:moveTo>
                  <a:pt x="1766879" y="4721029"/>
                </a:moveTo>
                <a:lnTo>
                  <a:pt x="1746393" y="4721029"/>
                </a:lnTo>
                <a:lnTo>
                  <a:pt x="1743172" y="4733729"/>
                </a:lnTo>
                <a:lnTo>
                  <a:pt x="1742717" y="4746429"/>
                </a:lnTo>
                <a:lnTo>
                  <a:pt x="1747714" y="4759129"/>
                </a:lnTo>
                <a:lnTo>
                  <a:pt x="1754696" y="4771829"/>
                </a:lnTo>
                <a:lnTo>
                  <a:pt x="1760194" y="4784529"/>
                </a:lnTo>
                <a:lnTo>
                  <a:pt x="1772629" y="4822629"/>
                </a:lnTo>
                <a:lnTo>
                  <a:pt x="1789709" y="4860729"/>
                </a:lnTo>
                <a:lnTo>
                  <a:pt x="1810062" y="4898829"/>
                </a:lnTo>
                <a:lnTo>
                  <a:pt x="1832317" y="4936929"/>
                </a:lnTo>
                <a:lnTo>
                  <a:pt x="1823469" y="4936929"/>
                </a:lnTo>
                <a:lnTo>
                  <a:pt x="1814804" y="4949629"/>
                </a:lnTo>
                <a:lnTo>
                  <a:pt x="1880880" y="4949629"/>
                </a:lnTo>
                <a:lnTo>
                  <a:pt x="1861232" y="4936929"/>
                </a:lnTo>
                <a:lnTo>
                  <a:pt x="1840833" y="4898829"/>
                </a:lnTo>
                <a:lnTo>
                  <a:pt x="1810808" y="4835329"/>
                </a:lnTo>
                <a:lnTo>
                  <a:pt x="1805552" y="4822629"/>
                </a:lnTo>
                <a:lnTo>
                  <a:pt x="1788780" y="4822629"/>
                </a:lnTo>
                <a:lnTo>
                  <a:pt x="1784321" y="4809929"/>
                </a:lnTo>
                <a:lnTo>
                  <a:pt x="1779720" y="4797229"/>
                </a:lnTo>
                <a:lnTo>
                  <a:pt x="1774924" y="4784529"/>
                </a:lnTo>
                <a:lnTo>
                  <a:pt x="1789784" y="4784529"/>
                </a:lnTo>
                <a:lnTo>
                  <a:pt x="1784528" y="4771829"/>
                </a:lnTo>
                <a:lnTo>
                  <a:pt x="1779944" y="4759129"/>
                </a:lnTo>
                <a:lnTo>
                  <a:pt x="1765759" y="4759129"/>
                </a:lnTo>
                <a:lnTo>
                  <a:pt x="1761704" y="4746429"/>
                </a:lnTo>
                <a:lnTo>
                  <a:pt x="1759594" y="4746429"/>
                </a:lnTo>
                <a:lnTo>
                  <a:pt x="1759775" y="4733729"/>
                </a:lnTo>
                <a:lnTo>
                  <a:pt x="1762499" y="4733729"/>
                </a:lnTo>
                <a:lnTo>
                  <a:pt x="1766879" y="4721029"/>
                </a:lnTo>
                <a:close/>
              </a:path>
              <a:path w="2717165" h="11289665">
                <a:moveTo>
                  <a:pt x="2104006" y="4943279"/>
                </a:moveTo>
                <a:lnTo>
                  <a:pt x="2103024" y="4949629"/>
                </a:lnTo>
                <a:lnTo>
                  <a:pt x="2103460" y="4949629"/>
                </a:lnTo>
                <a:lnTo>
                  <a:pt x="2104006" y="4943279"/>
                </a:lnTo>
                <a:close/>
              </a:path>
              <a:path w="2717165" h="11289665">
                <a:moveTo>
                  <a:pt x="2115681" y="4936929"/>
                </a:moveTo>
                <a:lnTo>
                  <a:pt x="2108479" y="4936929"/>
                </a:lnTo>
                <a:lnTo>
                  <a:pt x="2107606" y="4949629"/>
                </a:lnTo>
                <a:lnTo>
                  <a:pt x="2114044" y="4949629"/>
                </a:lnTo>
                <a:lnTo>
                  <a:pt x="2115681" y="4936929"/>
                </a:lnTo>
                <a:close/>
              </a:path>
              <a:path w="2717165" h="11289665">
                <a:moveTo>
                  <a:pt x="2121614" y="4936929"/>
                </a:moveTo>
                <a:lnTo>
                  <a:pt x="2116226" y="4936929"/>
                </a:lnTo>
                <a:lnTo>
                  <a:pt x="2115899" y="4949629"/>
                </a:lnTo>
                <a:lnTo>
                  <a:pt x="2120154" y="4949629"/>
                </a:lnTo>
                <a:lnTo>
                  <a:pt x="2122035" y="4937467"/>
                </a:lnTo>
                <a:lnTo>
                  <a:pt x="2121614" y="4936929"/>
                </a:lnTo>
                <a:close/>
              </a:path>
              <a:path w="2717165" h="11289665">
                <a:moveTo>
                  <a:pt x="2148706" y="4936929"/>
                </a:moveTo>
                <a:lnTo>
                  <a:pt x="2122118" y="4936929"/>
                </a:lnTo>
                <a:lnTo>
                  <a:pt x="2122035" y="4937467"/>
                </a:lnTo>
                <a:lnTo>
                  <a:pt x="2131570" y="4949629"/>
                </a:lnTo>
                <a:lnTo>
                  <a:pt x="2145577" y="4949629"/>
                </a:lnTo>
                <a:lnTo>
                  <a:pt x="2148706" y="4936929"/>
                </a:lnTo>
                <a:close/>
              </a:path>
              <a:path w="2717165" h="11289665">
                <a:moveTo>
                  <a:pt x="2163920" y="4945488"/>
                </a:moveTo>
                <a:lnTo>
                  <a:pt x="2162817" y="4949629"/>
                </a:lnTo>
                <a:lnTo>
                  <a:pt x="2164454" y="4949629"/>
                </a:lnTo>
                <a:lnTo>
                  <a:pt x="2163920" y="4945488"/>
                </a:lnTo>
                <a:close/>
              </a:path>
              <a:path w="2717165" h="11289665">
                <a:moveTo>
                  <a:pt x="2170673" y="4924229"/>
                </a:moveTo>
                <a:lnTo>
                  <a:pt x="2161180" y="4924229"/>
                </a:lnTo>
                <a:lnTo>
                  <a:pt x="2163920" y="4945488"/>
                </a:lnTo>
                <a:lnTo>
                  <a:pt x="2166200" y="4936929"/>
                </a:lnTo>
                <a:lnTo>
                  <a:pt x="2171110" y="4936929"/>
                </a:lnTo>
                <a:lnTo>
                  <a:pt x="2170673" y="4924229"/>
                </a:lnTo>
                <a:close/>
              </a:path>
              <a:path w="2717165" h="11289665">
                <a:moveTo>
                  <a:pt x="2104988" y="4936929"/>
                </a:moveTo>
                <a:lnTo>
                  <a:pt x="2104551" y="4936929"/>
                </a:lnTo>
                <a:lnTo>
                  <a:pt x="2104006" y="4943279"/>
                </a:lnTo>
                <a:lnTo>
                  <a:pt x="2104988" y="4936929"/>
                </a:lnTo>
                <a:close/>
              </a:path>
              <a:path w="2717165" h="11289665">
                <a:moveTo>
                  <a:pt x="1210301" y="4886129"/>
                </a:moveTo>
                <a:lnTo>
                  <a:pt x="1138196" y="4886129"/>
                </a:lnTo>
                <a:lnTo>
                  <a:pt x="1168111" y="4898829"/>
                </a:lnTo>
                <a:lnTo>
                  <a:pt x="1197147" y="4911529"/>
                </a:lnTo>
                <a:lnTo>
                  <a:pt x="1224781" y="4924229"/>
                </a:lnTo>
                <a:lnTo>
                  <a:pt x="1219783" y="4924229"/>
                </a:lnTo>
                <a:lnTo>
                  <a:pt x="1212943" y="4936929"/>
                </a:lnTo>
                <a:lnTo>
                  <a:pt x="1266026" y="4936929"/>
                </a:lnTo>
                <a:lnTo>
                  <a:pt x="1230389" y="4898829"/>
                </a:lnTo>
                <a:lnTo>
                  <a:pt x="1210301" y="4886129"/>
                </a:lnTo>
                <a:close/>
              </a:path>
              <a:path w="2717165" h="11289665">
                <a:moveTo>
                  <a:pt x="2156640" y="4924229"/>
                </a:moveTo>
                <a:lnTo>
                  <a:pt x="2110989" y="4924229"/>
                </a:lnTo>
                <a:lnTo>
                  <a:pt x="2104988" y="4936929"/>
                </a:lnTo>
                <a:lnTo>
                  <a:pt x="2152438" y="4936929"/>
                </a:lnTo>
                <a:lnTo>
                  <a:pt x="2156640" y="4924229"/>
                </a:lnTo>
                <a:close/>
              </a:path>
              <a:path w="2717165" h="11289665">
                <a:moveTo>
                  <a:pt x="2270074" y="4911529"/>
                </a:moveTo>
                <a:lnTo>
                  <a:pt x="2264837" y="4911529"/>
                </a:lnTo>
                <a:lnTo>
                  <a:pt x="2262327" y="4924229"/>
                </a:lnTo>
                <a:lnTo>
                  <a:pt x="2204280" y="4924229"/>
                </a:lnTo>
                <a:lnTo>
                  <a:pt x="2203366" y="4936929"/>
                </a:lnTo>
                <a:lnTo>
                  <a:pt x="2268983" y="4936929"/>
                </a:lnTo>
                <a:lnTo>
                  <a:pt x="2271820" y="4924229"/>
                </a:lnTo>
                <a:lnTo>
                  <a:pt x="2270074" y="4911529"/>
                </a:lnTo>
                <a:close/>
              </a:path>
              <a:path w="2717165" h="11289665">
                <a:moveTo>
                  <a:pt x="1147120" y="4860729"/>
                </a:moveTo>
                <a:lnTo>
                  <a:pt x="1102728" y="4860729"/>
                </a:lnTo>
                <a:lnTo>
                  <a:pt x="1058659" y="4873429"/>
                </a:lnTo>
                <a:lnTo>
                  <a:pt x="1016533" y="4898829"/>
                </a:lnTo>
                <a:lnTo>
                  <a:pt x="977970" y="4924229"/>
                </a:lnTo>
                <a:lnTo>
                  <a:pt x="977221" y="4927080"/>
                </a:lnTo>
                <a:lnTo>
                  <a:pt x="979170" y="4924229"/>
                </a:lnTo>
                <a:lnTo>
                  <a:pt x="1015286" y="4924229"/>
                </a:lnTo>
                <a:lnTo>
                  <a:pt x="1032250" y="4911529"/>
                </a:lnTo>
                <a:lnTo>
                  <a:pt x="1049766" y="4898829"/>
                </a:lnTo>
                <a:lnTo>
                  <a:pt x="1125046" y="4898829"/>
                </a:lnTo>
                <a:lnTo>
                  <a:pt x="1107923" y="4886129"/>
                </a:lnTo>
                <a:lnTo>
                  <a:pt x="1210301" y="4886129"/>
                </a:lnTo>
                <a:lnTo>
                  <a:pt x="1190214" y="4873429"/>
                </a:lnTo>
                <a:lnTo>
                  <a:pt x="1147120" y="4860729"/>
                </a:lnTo>
                <a:close/>
              </a:path>
              <a:path w="2717165" h="11289665">
                <a:moveTo>
                  <a:pt x="366323" y="4911529"/>
                </a:moveTo>
                <a:lnTo>
                  <a:pt x="294312" y="4911529"/>
                </a:lnTo>
                <a:lnTo>
                  <a:pt x="303440" y="4924229"/>
                </a:lnTo>
                <a:lnTo>
                  <a:pt x="365443" y="4924229"/>
                </a:lnTo>
                <a:lnTo>
                  <a:pt x="366323" y="4911529"/>
                </a:lnTo>
                <a:close/>
              </a:path>
              <a:path w="2717165" h="11289665">
                <a:moveTo>
                  <a:pt x="2254458" y="4911529"/>
                </a:moveTo>
                <a:lnTo>
                  <a:pt x="2219542" y="4911529"/>
                </a:lnTo>
                <a:lnTo>
                  <a:pt x="2209215" y="4924229"/>
                </a:lnTo>
                <a:lnTo>
                  <a:pt x="2255220" y="4924229"/>
                </a:lnTo>
                <a:lnTo>
                  <a:pt x="2254458" y="4911529"/>
                </a:lnTo>
                <a:close/>
              </a:path>
              <a:path w="2717165" h="11289665">
                <a:moveTo>
                  <a:pt x="334893" y="4898829"/>
                </a:moveTo>
                <a:lnTo>
                  <a:pt x="232517" y="4898829"/>
                </a:lnTo>
                <a:lnTo>
                  <a:pt x="241161" y="4911529"/>
                </a:lnTo>
                <a:lnTo>
                  <a:pt x="341302" y="4911529"/>
                </a:lnTo>
                <a:lnTo>
                  <a:pt x="334893" y="4898829"/>
                </a:lnTo>
                <a:close/>
              </a:path>
              <a:path w="2717165" h="11289665">
                <a:moveTo>
                  <a:pt x="352104" y="4898829"/>
                </a:moveTo>
                <a:lnTo>
                  <a:pt x="347412" y="4898829"/>
                </a:lnTo>
                <a:lnTo>
                  <a:pt x="341302" y="4911529"/>
                </a:lnTo>
                <a:lnTo>
                  <a:pt x="356905" y="4911529"/>
                </a:lnTo>
                <a:lnTo>
                  <a:pt x="352104" y="4898829"/>
                </a:lnTo>
                <a:close/>
              </a:path>
              <a:path w="2717165" h="11289665">
                <a:moveTo>
                  <a:pt x="388002" y="4848029"/>
                </a:moveTo>
                <a:lnTo>
                  <a:pt x="373463" y="4848029"/>
                </a:lnTo>
                <a:lnTo>
                  <a:pt x="372184" y="4860729"/>
                </a:lnTo>
                <a:lnTo>
                  <a:pt x="368471" y="4873429"/>
                </a:lnTo>
                <a:lnTo>
                  <a:pt x="365190" y="4873429"/>
                </a:lnTo>
                <a:lnTo>
                  <a:pt x="362115" y="4886129"/>
                </a:lnTo>
                <a:lnTo>
                  <a:pt x="359326" y="4898829"/>
                </a:lnTo>
                <a:lnTo>
                  <a:pt x="356905" y="4911529"/>
                </a:lnTo>
                <a:lnTo>
                  <a:pt x="363997" y="4911529"/>
                </a:lnTo>
                <a:lnTo>
                  <a:pt x="367458" y="4898829"/>
                </a:lnTo>
                <a:lnTo>
                  <a:pt x="371799" y="4886129"/>
                </a:lnTo>
                <a:lnTo>
                  <a:pt x="377285" y="4873429"/>
                </a:lnTo>
                <a:lnTo>
                  <a:pt x="384183" y="4860729"/>
                </a:lnTo>
                <a:lnTo>
                  <a:pt x="388002" y="4848029"/>
                </a:lnTo>
                <a:close/>
              </a:path>
              <a:path w="2717165" h="11289665">
                <a:moveTo>
                  <a:pt x="2193969" y="4898829"/>
                </a:moveTo>
                <a:lnTo>
                  <a:pt x="2087748" y="4898829"/>
                </a:lnTo>
                <a:lnTo>
                  <a:pt x="2087192" y="4911529"/>
                </a:lnTo>
                <a:lnTo>
                  <a:pt x="2162681" y="4911529"/>
                </a:lnTo>
                <a:lnTo>
                  <a:pt x="2193969" y="4898829"/>
                </a:lnTo>
                <a:close/>
              </a:path>
              <a:path w="2717165" h="11289665">
                <a:moveTo>
                  <a:pt x="2269542" y="4898829"/>
                </a:moveTo>
                <a:lnTo>
                  <a:pt x="2256217" y="4898829"/>
                </a:lnTo>
                <a:lnTo>
                  <a:pt x="2254903" y="4911529"/>
                </a:lnTo>
                <a:lnTo>
                  <a:pt x="2268862" y="4911529"/>
                </a:lnTo>
                <a:lnTo>
                  <a:pt x="2269542" y="4898829"/>
                </a:lnTo>
                <a:close/>
              </a:path>
              <a:path w="2717165" h="11289665">
                <a:moveTo>
                  <a:pt x="288232" y="4886129"/>
                </a:moveTo>
                <a:lnTo>
                  <a:pt x="232299" y="4886129"/>
                </a:lnTo>
                <a:lnTo>
                  <a:pt x="228916" y="4898829"/>
                </a:lnTo>
                <a:lnTo>
                  <a:pt x="297275" y="4898829"/>
                </a:lnTo>
                <a:lnTo>
                  <a:pt x="288232" y="4886129"/>
                </a:lnTo>
                <a:close/>
              </a:path>
              <a:path w="2717165" h="11289665">
                <a:moveTo>
                  <a:pt x="2082209" y="4886129"/>
                </a:moveTo>
                <a:lnTo>
                  <a:pt x="2078433" y="4898829"/>
                </a:lnTo>
                <a:lnTo>
                  <a:pt x="2086548" y="4898829"/>
                </a:lnTo>
                <a:lnTo>
                  <a:pt x="2082209" y="4886129"/>
                </a:lnTo>
                <a:close/>
              </a:path>
              <a:path w="2717165" h="11289665">
                <a:moveTo>
                  <a:pt x="2272038" y="4886129"/>
                </a:moveTo>
                <a:lnTo>
                  <a:pt x="2112709" y="4886129"/>
                </a:lnTo>
                <a:lnTo>
                  <a:pt x="2102383" y="4898829"/>
                </a:lnTo>
                <a:lnTo>
                  <a:pt x="2270980" y="4898829"/>
                </a:lnTo>
                <a:lnTo>
                  <a:pt x="2272038" y="4886129"/>
                </a:lnTo>
                <a:close/>
              </a:path>
              <a:path w="2717165" h="11289665">
                <a:moveTo>
                  <a:pt x="268197" y="4822629"/>
                </a:moveTo>
                <a:lnTo>
                  <a:pt x="260668" y="4822629"/>
                </a:lnTo>
                <a:lnTo>
                  <a:pt x="255160" y="4835329"/>
                </a:lnTo>
                <a:lnTo>
                  <a:pt x="248188" y="4860729"/>
                </a:lnTo>
                <a:lnTo>
                  <a:pt x="240583" y="4873429"/>
                </a:lnTo>
                <a:lnTo>
                  <a:pt x="233172" y="4886129"/>
                </a:lnTo>
                <a:lnTo>
                  <a:pt x="242665" y="4886129"/>
                </a:lnTo>
                <a:lnTo>
                  <a:pt x="250267" y="4873429"/>
                </a:lnTo>
                <a:lnTo>
                  <a:pt x="257654" y="4860729"/>
                </a:lnTo>
                <a:lnTo>
                  <a:pt x="264530" y="4848029"/>
                </a:lnTo>
                <a:lnTo>
                  <a:pt x="267563" y="4835329"/>
                </a:lnTo>
                <a:lnTo>
                  <a:pt x="265905" y="4835329"/>
                </a:lnTo>
                <a:lnTo>
                  <a:pt x="268197" y="4822629"/>
                </a:lnTo>
                <a:close/>
              </a:path>
              <a:path w="2717165" h="11289665">
                <a:moveTo>
                  <a:pt x="2271165" y="4873429"/>
                </a:moveTo>
                <a:lnTo>
                  <a:pt x="2265601" y="4873429"/>
                </a:lnTo>
                <a:lnTo>
                  <a:pt x="2239814" y="4886129"/>
                </a:lnTo>
                <a:lnTo>
                  <a:pt x="2272256" y="4886129"/>
                </a:lnTo>
                <a:lnTo>
                  <a:pt x="2271165" y="4873429"/>
                </a:lnTo>
                <a:close/>
              </a:path>
              <a:path w="2717165" h="11289665">
                <a:moveTo>
                  <a:pt x="2184793" y="4682929"/>
                </a:moveTo>
                <a:lnTo>
                  <a:pt x="2171983" y="4682929"/>
                </a:lnTo>
                <a:lnTo>
                  <a:pt x="2158927" y="4695629"/>
                </a:lnTo>
                <a:lnTo>
                  <a:pt x="2147323" y="4695629"/>
                </a:lnTo>
                <a:lnTo>
                  <a:pt x="2122662" y="4721029"/>
                </a:lnTo>
                <a:lnTo>
                  <a:pt x="2105356" y="4759129"/>
                </a:lnTo>
                <a:lnTo>
                  <a:pt x="2096458" y="4784529"/>
                </a:lnTo>
                <a:lnTo>
                  <a:pt x="2097023" y="4822629"/>
                </a:lnTo>
                <a:lnTo>
                  <a:pt x="2097568" y="4822629"/>
                </a:lnTo>
                <a:lnTo>
                  <a:pt x="2098768" y="4835329"/>
                </a:lnTo>
                <a:lnTo>
                  <a:pt x="2145782" y="4835329"/>
                </a:lnTo>
                <a:lnTo>
                  <a:pt x="2167265" y="4848029"/>
                </a:lnTo>
                <a:lnTo>
                  <a:pt x="2187695" y="4848029"/>
                </a:lnTo>
                <a:lnTo>
                  <a:pt x="2208075" y="4860729"/>
                </a:lnTo>
                <a:lnTo>
                  <a:pt x="2228639" y="4860729"/>
                </a:lnTo>
                <a:lnTo>
                  <a:pt x="2249408" y="4873429"/>
                </a:lnTo>
                <a:lnTo>
                  <a:pt x="2266896" y="4873429"/>
                </a:lnTo>
                <a:lnTo>
                  <a:pt x="2265711" y="4860729"/>
                </a:lnTo>
                <a:lnTo>
                  <a:pt x="2266236" y="4858075"/>
                </a:lnTo>
                <a:lnTo>
                  <a:pt x="2121682" y="4809929"/>
                </a:lnTo>
                <a:lnTo>
                  <a:pt x="2112948" y="4809929"/>
                </a:lnTo>
                <a:lnTo>
                  <a:pt x="2109502" y="4797229"/>
                </a:lnTo>
                <a:lnTo>
                  <a:pt x="2110662" y="4784529"/>
                </a:lnTo>
                <a:lnTo>
                  <a:pt x="2125116" y="4746429"/>
                </a:lnTo>
                <a:lnTo>
                  <a:pt x="2140828" y="4721029"/>
                </a:lnTo>
                <a:lnTo>
                  <a:pt x="2150624" y="4721029"/>
                </a:lnTo>
                <a:lnTo>
                  <a:pt x="2161934" y="4708329"/>
                </a:lnTo>
                <a:lnTo>
                  <a:pt x="2204448" y="4708329"/>
                </a:lnTo>
                <a:lnTo>
                  <a:pt x="2195660" y="4695629"/>
                </a:lnTo>
                <a:lnTo>
                  <a:pt x="2184793" y="4682929"/>
                </a:lnTo>
                <a:close/>
              </a:path>
              <a:path w="2717165" h="11289665">
                <a:moveTo>
                  <a:pt x="2288187" y="4733729"/>
                </a:moveTo>
                <a:lnTo>
                  <a:pt x="2265410" y="4733729"/>
                </a:lnTo>
                <a:lnTo>
                  <a:pt x="2275158" y="4746429"/>
                </a:lnTo>
                <a:lnTo>
                  <a:pt x="2281204" y="4759129"/>
                </a:lnTo>
                <a:lnTo>
                  <a:pt x="2283207" y="4771829"/>
                </a:lnTo>
                <a:lnTo>
                  <a:pt x="2281763" y="4784529"/>
                </a:lnTo>
                <a:lnTo>
                  <a:pt x="2278457" y="4809929"/>
                </a:lnTo>
                <a:lnTo>
                  <a:pt x="2274875" y="4822629"/>
                </a:lnTo>
                <a:lnTo>
                  <a:pt x="2273574" y="4822629"/>
                </a:lnTo>
                <a:lnTo>
                  <a:pt x="2272897" y="4835329"/>
                </a:lnTo>
                <a:lnTo>
                  <a:pt x="2271546" y="4848029"/>
                </a:lnTo>
                <a:lnTo>
                  <a:pt x="2268219" y="4848029"/>
                </a:lnTo>
                <a:lnTo>
                  <a:pt x="2266236" y="4858075"/>
                </a:lnTo>
                <a:lnTo>
                  <a:pt x="2274111" y="4860729"/>
                </a:lnTo>
                <a:lnTo>
                  <a:pt x="2279894" y="4860729"/>
                </a:lnTo>
                <a:lnTo>
                  <a:pt x="2276075" y="4873429"/>
                </a:lnTo>
                <a:lnTo>
                  <a:pt x="2277603" y="4873429"/>
                </a:lnTo>
                <a:lnTo>
                  <a:pt x="2285074" y="4848029"/>
                </a:lnTo>
                <a:lnTo>
                  <a:pt x="2288841" y="4835329"/>
                </a:lnTo>
                <a:lnTo>
                  <a:pt x="2291136" y="4822629"/>
                </a:lnTo>
                <a:lnTo>
                  <a:pt x="2294188" y="4797229"/>
                </a:lnTo>
                <a:lnTo>
                  <a:pt x="2297792" y="4784529"/>
                </a:lnTo>
                <a:lnTo>
                  <a:pt x="2298225" y="4771829"/>
                </a:lnTo>
                <a:lnTo>
                  <a:pt x="2295139" y="4746429"/>
                </a:lnTo>
                <a:lnTo>
                  <a:pt x="2288187" y="4733729"/>
                </a:lnTo>
                <a:close/>
              </a:path>
              <a:path w="2717165" h="11289665">
                <a:moveTo>
                  <a:pt x="483163" y="4809929"/>
                </a:moveTo>
                <a:lnTo>
                  <a:pt x="472782" y="4809929"/>
                </a:lnTo>
                <a:lnTo>
                  <a:pt x="477197" y="4822629"/>
                </a:lnTo>
                <a:lnTo>
                  <a:pt x="481429" y="4835329"/>
                </a:lnTo>
                <a:lnTo>
                  <a:pt x="485701" y="4848029"/>
                </a:lnTo>
                <a:lnTo>
                  <a:pt x="490240" y="4860729"/>
                </a:lnTo>
                <a:lnTo>
                  <a:pt x="501042" y="4860729"/>
                </a:lnTo>
                <a:lnTo>
                  <a:pt x="499841" y="4848029"/>
                </a:lnTo>
                <a:lnTo>
                  <a:pt x="494896" y="4835329"/>
                </a:lnTo>
                <a:lnTo>
                  <a:pt x="489408" y="4822629"/>
                </a:lnTo>
                <a:lnTo>
                  <a:pt x="483163" y="4809929"/>
                </a:lnTo>
                <a:close/>
              </a:path>
              <a:path w="2717165" h="11289665">
                <a:moveTo>
                  <a:pt x="388220" y="4835329"/>
                </a:moveTo>
                <a:lnTo>
                  <a:pt x="287578" y="4835329"/>
                </a:lnTo>
                <a:lnTo>
                  <a:pt x="312223" y="4848029"/>
                </a:lnTo>
                <a:lnTo>
                  <a:pt x="388765" y="4848029"/>
                </a:lnTo>
                <a:lnTo>
                  <a:pt x="388220" y="4835329"/>
                </a:lnTo>
                <a:close/>
              </a:path>
              <a:path w="2717165" h="11289665">
                <a:moveTo>
                  <a:pt x="358296" y="4822629"/>
                </a:moveTo>
                <a:lnTo>
                  <a:pt x="270597" y="4822629"/>
                </a:lnTo>
                <a:lnTo>
                  <a:pt x="267563" y="4835329"/>
                </a:lnTo>
                <a:lnTo>
                  <a:pt x="372102" y="4835329"/>
                </a:lnTo>
                <a:lnTo>
                  <a:pt x="358296" y="4822629"/>
                </a:lnTo>
                <a:close/>
              </a:path>
              <a:path w="2717165" h="11289665">
                <a:moveTo>
                  <a:pt x="2255999" y="4809929"/>
                </a:moveTo>
                <a:lnTo>
                  <a:pt x="2254035" y="4809929"/>
                </a:lnTo>
                <a:lnTo>
                  <a:pt x="2251962" y="4822629"/>
                </a:lnTo>
                <a:lnTo>
                  <a:pt x="2240178" y="4822629"/>
                </a:lnTo>
                <a:lnTo>
                  <a:pt x="2241160" y="4835329"/>
                </a:lnTo>
                <a:lnTo>
                  <a:pt x="2253926" y="4835329"/>
                </a:lnTo>
                <a:lnTo>
                  <a:pt x="2256108" y="4822629"/>
                </a:lnTo>
                <a:lnTo>
                  <a:pt x="2255999" y="4809929"/>
                </a:lnTo>
                <a:close/>
              </a:path>
              <a:path w="2717165" h="11289665">
                <a:moveTo>
                  <a:pt x="263941" y="4809929"/>
                </a:moveTo>
                <a:lnTo>
                  <a:pt x="261541" y="4822629"/>
                </a:lnTo>
                <a:lnTo>
                  <a:pt x="267869" y="4822629"/>
                </a:lnTo>
                <a:lnTo>
                  <a:pt x="263941" y="4809929"/>
                </a:lnTo>
                <a:close/>
              </a:path>
              <a:path w="2717165" h="11289665">
                <a:moveTo>
                  <a:pt x="475946" y="4797229"/>
                </a:moveTo>
                <a:lnTo>
                  <a:pt x="464489" y="4797229"/>
                </a:lnTo>
                <a:lnTo>
                  <a:pt x="461402" y="4809929"/>
                </a:lnTo>
                <a:lnTo>
                  <a:pt x="459511" y="4822629"/>
                </a:lnTo>
                <a:lnTo>
                  <a:pt x="472345" y="4822629"/>
                </a:lnTo>
                <a:lnTo>
                  <a:pt x="472782" y="4809929"/>
                </a:lnTo>
                <a:lnTo>
                  <a:pt x="483163" y="4809929"/>
                </a:lnTo>
                <a:lnTo>
                  <a:pt x="475946" y="4797229"/>
                </a:lnTo>
                <a:close/>
              </a:path>
              <a:path w="2717165" h="11289665">
                <a:moveTo>
                  <a:pt x="1789784" y="4784529"/>
                </a:moveTo>
                <a:lnTo>
                  <a:pt x="1776559" y="4784529"/>
                </a:lnTo>
                <a:lnTo>
                  <a:pt x="1781730" y="4797229"/>
                </a:lnTo>
                <a:lnTo>
                  <a:pt x="1787290" y="4809929"/>
                </a:lnTo>
                <a:lnTo>
                  <a:pt x="1793146" y="4822629"/>
                </a:lnTo>
                <a:lnTo>
                  <a:pt x="1805552" y="4822629"/>
                </a:lnTo>
                <a:lnTo>
                  <a:pt x="1789784" y="4784529"/>
                </a:lnTo>
                <a:close/>
              </a:path>
              <a:path w="2717165" h="11289665">
                <a:moveTo>
                  <a:pt x="2240832" y="4809929"/>
                </a:moveTo>
                <a:lnTo>
                  <a:pt x="2214381" y="4809929"/>
                </a:lnTo>
                <a:lnTo>
                  <a:pt x="2223933" y="4822629"/>
                </a:lnTo>
                <a:lnTo>
                  <a:pt x="2240178" y="4822629"/>
                </a:lnTo>
                <a:lnTo>
                  <a:pt x="2240832" y="4809929"/>
                </a:lnTo>
                <a:close/>
              </a:path>
              <a:path w="2717165" h="11289665">
                <a:moveTo>
                  <a:pt x="2257963" y="4809929"/>
                </a:moveTo>
                <a:lnTo>
                  <a:pt x="2255999" y="4809929"/>
                </a:lnTo>
                <a:lnTo>
                  <a:pt x="2256108" y="4822629"/>
                </a:lnTo>
                <a:lnTo>
                  <a:pt x="2257963" y="4809929"/>
                </a:lnTo>
                <a:close/>
              </a:path>
              <a:path w="2717165" h="11289665">
                <a:moveTo>
                  <a:pt x="2166745" y="4797229"/>
                </a:moveTo>
                <a:lnTo>
                  <a:pt x="2156052" y="4797229"/>
                </a:lnTo>
                <a:lnTo>
                  <a:pt x="2161835" y="4809929"/>
                </a:lnTo>
                <a:lnTo>
                  <a:pt x="2166745" y="4797229"/>
                </a:lnTo>
                <a:close/>
              </a:path>
              <a:path w="2717165" h="11289665">
                <a:moveTo>
                  <a:pt x="2247693" y="4759129"/>
                </a:moveTo>
                <a:lnTo>
                  <a:pt x="2228612" y="4759129"/>
                </a:lnTo>
                <a:lnTo>
                  <a:pt x="2221415" y="4771829"/>
                </a:lnTo>
                <a:lnTo>
                  <a:pt x="2215232" y="4784529"/>
                </a:lnTo>
                <a:lnTo>
                  <a:pt x="2211074" y="4797229"/>
                </a:lnTo>
                <a:lnTo>
                  <a:pt x="2209954" y="4809929"/>
                </a:lnTo>
                <a:lnTo>
                  <a:pt x="2236290" y="4809929"/>
                </a:lnTo>
                <a:lnTo>
                  <a:pt x="2230086" y="4797229"/>
                </a:lnTo>
                <a:lnTo>
                  <a:pt x="2220756" y="4797229"/>
                </a:lnTo>
                <a:lnTo>
                  <a:pt x="2232431" y="4784529"/>
                </a:lnTo>
                <a:lnTo>
                  <a:pt x="2262655" y="4784529"/>
                </a:lnTo>
                <a:lnTo>
                  <a:pt x="2260472" y="4771829"/>
                </a:lnTo>
                <a:lnTo>
                  <a:pt x="2255540" y="4771829"/>
                </a:lnTo>
                <a:lnTo>
                  <a:pt x="2247693" y="4759129"/>
                </a:lnTo>
                <a:close/>
              </a:path>
              <a:path w="2717165" h="11289665">
                <a:moveTo>
                  <a:pt x="2261345" y="4797229"/>
                </a:moveTo>
                <a:lnTo>
                  <a:pt x="2248034" y="4797229"/>
                </a:lnTo>
                <a:lnTo>
                  <a:pt x="2244651" y="4809929"/>
                </a:lnTo>
                <a:lnTo>
                  <a:pt x="2260036" y="4809929"/>
                </a:lnTo>
                <a:lnTo>
                  <a:pt x="2261345" y="4797229"/>
                </a:lnTo>
                <a:close/>
              </a:path>
              <a:path w="2717165" h="11289665">
                <a:moveTo>
                  <a:pt x="474637" y="4784529"/>
                </a:moveTo>
                <a:lnTo>
                  <a:pt x="463398" y="4784529"/>
                </a:lnTo>
                <a:lnTo>
                  <a:pt x="463398" y="4797229"/>
                </a:lnTo>
                <a:lnTo>
                  <a:pt x="475182" y="4797229"/>
                </a:lnTo>
                <a:lnTo>
                  <a:pt x="474637" y="4784529"/>
                </a:lnTo>
                <a:close/>
              </a:path>
              <a:path w="2717165" h="11289665">
                <a:moveTo>
                  <a:pt x="477692" y="4784529"/>
                </a:moveTo>
                <a:lnTo>
                  <a:pt x="476601" y="4784529"/>
                </a:lnTo>
                <a:lnTo>
                  <a:pt x="475182" y="4797229"/>
                </a:lnTo>
                <a:lnTo>
                  <a:pt x="476382" y="4797229"/>
                </a:lnTo>
                <a:lnTo>
                  <a:pt x="477692" y="4784529"/>
                </a:lnTo>
                <a:close/>
              </a:path>
              <a:path w="2717165" h="11289665">
                <a:moveTo>
                  <a:pt x="2143068" y="4771829"/>
                </a:moveTo>
                <a:lnTo>
                  <a:pt x="2130585" y="4771829"/>
                </a:lnTo>
                <a:lnTo>
                  <a:pt x="2129647" y="4784529"/>
                </a:lnTo>
                <a:lnTo>
                  <a:pt x="2133250" y="4797229"/>
                </a:lnTo>
                <a:lnTo>
                  <a:pt x="2151579" y="4797229"/>
                </a:lnTo>
                <a:lnTo>
                  <a:pt x="2153106" y="4784529"/>
                </a:lnTo>
                <a:lnTo>
                  <a:pt x="2142522" y="4784529"/>
                </a:lnTo>
                <a:lnTo>
                  <a:pt x="2143068" y="4771829"/>
                </a:lnTo>
                <a:close/>
              </a:path>
              <a:path w="2717165" h="11289665">
                <a:moveTo>
                  <a:pt x="2173275" y="4759129"/>
                </a:moveTo>
                <a:lnTo>
                  <a:pt x="2153652" y="4759129"/>
                </a:lnTo>
                <a:lnTo>
                  <a:pt x="2157143" y="4771829"/>
                </a:lnTo>
                <a:lnTo>
                  <a:pt x="2160962" y="4771829"/>
                </a:lnTo>
                <a:lnTo>
                  <a:pt x="2157252" y="4784529"/>
                </a:lnTo>
                <a:lnTo>
                  <a:pt x="2169473" y="4784529"/>
                </a:lnTo>
                <a:lnTo>
                  <a:pt x="2166527" y="4797229"/>
                </a:lnTo>
                <a:lnTo>
                  <a:pt x="2168273" y="4797229"/>
                </a:lnTo>
                <a:lnTo>
                  <a:pt x="2171413" y="4784529"/>
                </a:lnTo>
                <a:lnTo>
                  <a:pt x="2173428" y="4771829"/>
                </a:lnTo>
                <a:lnTo>
                  <a:pt x="2173275" y="4759129"/>
                </a:lnTo>
                <a:close/>
              </a:path>
              <a:path w="2717165" h="11289665">
                <a:moveTo>
                  <a:pt x="2262655" y="4784529"/>
                </a:moveTo>
                <a:lnTo>
                  <a:pt x="2245374" y="4784529"/>
                </a:lnTo>
                <a:lnTo>
                  <a:pt x="2248233" y="4797229"/>
                </a:lnTo>
                <a:lnTo>
                  <a:pt x="2264400" y="4797229"/>
                </a:lnTo>
                <a:lnTo>
                  <a:pt x="2262655" y="4784529"/>
                </a:lnTo>
                <a:close/>
              </a:path>
              <a:path w="2717165" h="11289665">
                <a:moveTo>
                  <a:pt x="479001" y="4771829"/>
                </a:moveTo>
                <a:lnTo>
                  <a:pt x="286964" y="4771829"/>
                </a:lnTo>
                <a:lnTo>
                  <a:pt x="302115" y="4784529"/>
                </a:lnTo>
                <a:lnTo>
                  <a:pt x="479656" y="4784529"/>
                </a:lnTo>
                <a:lnTo>
                  <a:pt x="479001" y="4771829"/>
                </a:lnTo>
                <a:close/>
              </a:path>
              <a:path w="2717165" h="11289665">
                <a:moveTo>
                  <a:pt x="1487482" y="4721029"/>
                </a:moveTo>
                <a:lnTo>
                  <a:pt x="1452716" y="4721029"/>
                </a:lnTo>
                <a:lnTo>
                  <a:pt x="1466923" y="4733729"/>
                </a:lnTo>
                <a:lnTo>
                  <a:pt x="1482736" y="4746429"/>
                </a:lnTo>
                <a:lnTo>
                  <a:pt x="1493086" y="4759129"/>
                </a:lnTo>
                <a:lnTo>
                  <a:pt x="1490906" y="4759129"/>
                </a:lnTo>
                <a:lnTo>
                  <a:pt x="1482722" y="4771829"/>
                </a:lnTo>
                <a:lnTo>
                  <a:pt x="1450752" y="4771829"/>
                </a:lnTo>
                <a:lnTo>
                  <a:pt x="1463522" y="4784529"/>
                </a:lnTo>
                <a:lnTo>
                  <a:pt x="1493071" y="4784529"/>
                </a:lnTo>
                <a:lnTo>
                  <a:pt x="1503999" y="4771829"/>
                </a:lnTo>
                <a:lnTo>
                  <a:pt x="1506752" y="4746429"/>
                </a:lnTo>
                <a:lnTo>
                  <a:pt x="1487482" y="4721029"/>
                </a:lnTo>
                <a:close/>
              </a:path>
              <a:path w="2717165" h="11289665">
                <a:moveTo>
                  <a:pt x="2143177" y="4771829"/>
                </a:moveTo>
                <a:lnTo>
                  <a:pt x="2142522" y="4784529"/>
                </a:lnTo>
                <a:lnTo>
                  <a:pt x="2147105" y="4784529"/>
                </a:lnTo>
                <a:lnTo>
                  <a:pt x="2143177" y="4771829"/>
                </a:lnTo>
                <a:close/>
              </a:path>
              <a:path w="2717165" h="11289665">
                <a:moveTo>
                  <a:pt x="2204448" y="4708329"/>
                </a:moveTo>
                <a:lnTo>
                  <a:pt x="2174492" y="4708329"/>
                </a:lnTo>
                <a:lnTo>
                  <a:pt x="2188041" y="4721029"/>
                </a:lnTo>
                <a:lnTo>
                  <a:pt x="2193355" y="4733729"/>
                </a:lnTo>
                <a:lnTo>
                  <a:pt x="2193902" y="4759129"/>
                </a:lnTo>
                <a:lnTo>
                  <a:pt x="2193150" y="4771829"/>
                </a:lnTo>
                <a:lnTo>
                  <a:pt x="2194645" y="4784529"/>
                </a:lnTo>
                <a:lnTo>
                  <a:pt x="2203201" y="4784529"/>
                </a:lnTo>
                <a:lnTo>
                  <a:pt x="2207335" y="4771829"/>
                </a:lnTo>
                <a:lnTo>
                  <a:pt x="2194896" y="4771829"/>
                </a:lnTo>
                <a:lnTo>
                  <a:pt x="2201107" y="4746429"/>
                </a:lnTo>
                <a:lnTo>
                  <a:pt x="2208425" y="4734633"/>
                </a:lnTo>
                <a:lnTo>
                  <a:pt x="2208358" y="4733729"/>
                </a:lnTo>
                <a:lnTo>
                  <a:pt x="2204448" y="4708329"/>
                </a:lnTo>
                <a:close/>
              </a:path>
              <a:path w="2717165" h="11289665">
                <a:moveTo>
                  <a:pt x="349049" y="4759129"/>
                </a:moveTo>
                <a:lnTo>
                  <a:pt x="268831" y="4759129"/>
                </a:lnTo>
                <a:lnTo>
                  <a:pt x="246702" y="4771829"/>
                </a:lnTo>
                <a:lnTo>
                  <a:pt x="368926" y="4771829"/>
                </a:lnTo>
                <a:lnTo>
                  <a:pt x="349049" y="4759129"/>
                </a:lnTo>
                <a:close/>
              </a:path>
              <a:path w="2717165" h="11289665">
                <a:moveTo>
                  <a:pt x="1253544" y="4606729"/>
                </a:moveTo>
                <a:lnTo>
                  <a:pt x="1240712" y="4606729"/>
                </a:lnTo>
                <a:lnTo>
                  <a:pt x="1236177" y="4619429"/>
                </a:lnTo>
                <a:lnTo>
                  <a:pt x="1235365" y="4619429"/>
                </a:lnTo>
                <a:lnTo>
                  <a:pt x="1315222" y="4670229"/>
                </a:lnTo>
                <a:lnTo>
                  <a:pt x="1354173" y="4695629"/>
                </a:lnTo>
                <a:lnTo>
                  <a:pt x="1390741" y="4733729"/>
                </a:lnTo>
                <a:lnTo>
                  <a:pt x="1404629" y="4746429"/>
                </a:lnTo>
                <a:lnTo>
                  <a:pt x="1418864" y="4759129"/>
                </a:lnTo>
                <a:lnTo>
                  <a:pt x="1434041" y="4771829"/>
                </a:lnTo>
                <a:lnTo>
                  <a:pt x="1474430" y="4771829"/>
                </a:lnTo>
                <a:lnTo>
                  <a:pt x="1466246" y="4759129"/>
                </a:lnTo>
                <a:lnTo>
                  <a:pt x="1449334" y="4759129"/>
                </a:lnTo>
                <a:lnTo>
                  <a:pt x="1449197" y="4757802"/>
                </a:lnTo>
                <a:lnTo>
                  <a:pt x="1434000" y="4746429"/>
                </a:lnTo>
                <a:lnTo>
                  <a:pt x="1417664" y="4733729"/>
                </a:lnTo>
                <a:lnTo>
                  <a:pt x="1402269" y="4721029"/>
                </a:lnTo>
                <a:lnTo>
                  <a:pt x="1388122" y="4708329"/>
                </a:lnTo>
                <a:lnTo>
                  <a:pt x="1388449" y="4708329"/>
                </a:lnTo>
                <a:lnTo>
                  <a:pt x="1385283" y="4695629"/>
                </a:lnTo>
                <a:lnTo>
                  <a:pt x="1380798" y="4682929"/>
                </a:lnTo>
                <a:lnTo>
                  <a:pt x="1355498" y="4682929"/>
                </a:lnTo>
                <a:lnTo>
                  <a:pt x="1348842" y="4670229"/>
                </a:lnTo>
                <a:lnTo>
                  <a:pt x="1342950" y="4670229"/>
                </a:lnTo>
                <a:lnTo>
                  <a:pt x="1343168" y="4657529"/>
                </a:lnTo>
                <a:lnTo>
                  <a:pt x="1316763" y="4657529"/>
                </a:lnTo>
                <a:lnTo>
                  <a:pt x="1311744" y="4644829"/>
                </a:lnTo>
                <a:lnTo>
                  <a:pt x="1300723" y="4644829"/>
                </a:lnTo>
                <a:lnTo>
                  <a:pt x="1298978" y="4632129"/>
                </a:lnTo>
                <a:lnTo>
                  <a:pt x="1277218" y="4632129"/>
                </a:lnTo>
                <a:lnTo>
                  <a:pt x="1253544" y="4606729"/>
                </a:lnTo>
                <a:close/>
              </a:path>
              <a:path w="2717165" h="11289665">
                <a:moveTo>
                  <a:pt x="2153652" y="4759129"/>
                </a:moveTo>
                <a:lnTo>
                  <a:pt x="2137411" y="4759129"/>
                </a:lnTo>
                <a:lnTo>
                  <a:pt x="2133302" y="4771829"/>
                </a:lnTo>
                <a:lnTo>
                  <a:pt x="2149505" y="4771829"/>
                </a:lnTo>
                <a:lnTo>
                  <a:pt x="2153652" y="4759129"/>
                </a:lnTo>
                <a:close/>
              </a:path>
              <a:path w="2717165" h="11289665">
                <a:moveTo>
                  <a:pt x="2209211" y="4766871"/>
                </a:moveTo>
                <a:lnTo>
                  <a:pt x="2207335" y="4771829"/>
                </a:lnTo>
                <a:lnTo>
                  <a:pt x="2209190" y="4771829"/>
                </a:lnTo>
                <a:lnTo>
                  <a:pt x="2209211" y="4766871"/>
                </a:lnTo>
                <a:close/>
              </a:path>
              <a:path w="2717165" h="11289665">
                <a:moveTo>
                  <a:pt x="2264796" y="4708329"/>
                </a:moveTo>
                <a:lnTo>
                  <a:pt x="2233958" y="4708329"/>
                </a:lnTo>
                <a:lnTo>
                  <a:pt x="2219584" y="4721029"/>
                </a:lnTo>
                <a:lnTo>
                  <a:pt x="2208985" y="4733729"/>
                </a:lnTo>
                <a:lnTo>
                  <a:pt x="2208425" y="4734633"/>
                </a:lnTo>
                <a:lnTo>
                  <a:pt x="2209301" y="4746429"/>
                </a:lnTo>
                <a:lnTo>
                  <a:pt x="2209211" y="4766871"/>
                </a:lnTo>
                <a:lnTo>
                  <a:pt x="2212141" y="4759129"/>
                </a:lnTo>
                <a:lnTo>
                  <a:pt x="2218041" y="4746429"/>
                </a:lnTo>
                <a:lnTo>
                  <a:pt x="2226254" y="4733729"/>
                </a:lnTo>
                <a:lnTo>
                  <a:pt x="2288187" y="4733729"/>
                </a:lnTo>
                <a:lnTo>
                  <a:pt x="2278287" y="4721029"/>
                </a:lnTo>
                <a:lnTo>
                  <a:pt x="2264796" y="4708329"/>
                </a:lnTo>
                <a:close/>
              </a:path>
              <a:path w="2717165" h="11289665">
                <a:moveTo>
                  <a:pt x="1395814" y="4657529"/>
                </a:moveTo>
                <a:lnTo>
                  <a:pt x="1374047" y="4657529"/>
                </a:lnTo>
                <a:lnTo>
                  <a:pt x="1379284" y="4670229"/>
                </a:lnTo>
                <a:lnTo>
                  <a:pt x="1391723" y="4670229"/>
                </a:lnTo>
                <a:lnTo>
                  <a:pt x="1391614" y="4682929"/>
                </a:lnTo>
                <a:lnTo>
                  <a:pt x="1394887" y="4682929"/>
                </a:lnTo>
                <a:lnTo>
                  <a:pt x="1398051" y="4695629"/>
                </a:lnTo>
                <a:lnTo>
                  <a:pt x="1418314" y="4695629"/>
                </a:lnTo>
                <a:lnTo>
                  <a:pt x="1418708" y="4697722"/>
                </a:lnTo>
                <a:lnTo>
                  <a:pt x="1435477" y="4708329"/>
                </a:lnTo>
                <a:lnTo>
                  <a:pt x="1438104" y="4721029"/>
                </a:lnTo>
                <a:lnTo>
                  <a:pt x="1446497" y="4746429"/>
                </a:lnTo>
                <a:lnTo>
                  <a:pt x="1448025" y="4746429"/>
                </a:lnTo>
                <a:lnTo>
                  <a:pt x="1449197" y="4757802"/>
                </a:lnTo>
                <a:lnTo>
                  <a:pt x="1450971" y="4759129"/>
                </a:lnTo>
                <a:lnTo>
                  <a:pt x="1464424" y="4759129"/>
                </a:lnTo>
                <a:lnTo>
                  <a:pt x="1461241" y="4746429"/>
                </a:lnTo>
                <a:lnTo>
                  <a:pt x="1457178" y="4733729"/>
                </a:lnTo>
                <a:lnTo>
                  <a:pt x="1452716" y="4721029"/>
                </a:lnTo>
                <a:lnTo>
                  <a:pt x="1487482" y="4721029"/>
                </a:lnTo>
                <a:lnTo>
                  <a:pt x="1459885" y="4695629"/>
                </a:lnTo>
                <a:lnTo>
                  <a:pt x="1437659" y="4682929"/>
                </a:lnTo>
                <a:lnTo>
                  <a:pt x="1395814" y="4657529"/>
                </a:lnTo>
                <a:close/>
              </a:path>
              <a:path w="2717165" h="11289665">
                <a:moveTo>
                  <a:pt x="1780025" y="4733729"/>
                </a:moveTo>
                <a:lnTo>
                  <a:pt x="1762499" y="4733729"/>
                </a:lnTo>
                <a:lnTo>
                  <a:pt x="1762640" y="4746429"/>
                </a:lnTo>
                <a:lnTo>
                  <a:pt x="1765759" y="4759129"/>
                </a:lnTo>
                <a:lnTo>
                  <a:pt x="1779944" y="4759129"/>
                </a:lnTo>
                <a:lnTo>
                  <a:pt x="1775361" y="4746429"/>
                </a:lnTo>
                <a:lnTo>
                  <a:pt x="1780025" y="4733729"/>
                </a:lnTo>
                <a:close/>
              </a:path>
              <a:path w="2717165" h="11289665">
                <a:moveTo>
                  <a:pt x="2163820" y="4746429"/>
                </a:moveTo>
                <a:lnTo>
                  <a:pt x="2149226" y="4746429"/>
                </a:lnTo>
                <a:lnTo>
                  <a:pt x="2142522" y="4759129"/>
                </a:lnTo>
                <a:lnTo>
                  <a:pt x="2169909" y="4759129"/>
                </a:lnTo>
                <a:lnTo>
                  <a:pt x="2163820" y="4746429"/>
                </a:lnTo>
                <a:close/>
              </a:path>
              <a:path w="2717165" h="11289665">
                <a:moveTo>
                  <a:pt x="1423256" y="4721029"/>
                </a:moveTo>
                <a:lnTo>
                  <a:pt x="1414091" y="4721029"/>
                </a:lnTo>
                <a:lnTo>
                  <a:pt x="1419110" y="4733729"/>
                </a:lnTo>
                <a:lnTo>
                  <a:pt x="1423256" y="4721029"/>
                </a:lnTo>
                <a:close/>
              </a:path>
              <a:path w="2717165" h="11289665">
                <a:moveTo>
                  <a:pt x="1781621" y="4721029"/>
                </a:moveTo>
                <a:lnTo>
                  <a:pt x="1772524" y="4721029"/>
                </a:lnTo>
                <a:lnTo>
                  <a:pt x="1767941" y="4733729"/>
                </a:lnTo>
                <a:lnTo>
                  <a:pt x="1782316" y="4733729"/>
                </a:lnTo>
                <a:lnTo>
                  <a:pt x="1781621" y="4721029"/>
                </a:lnTo>
                <a:close/>
              </a:path>
              <a:path w="2717165" h="11289665">
                <a:moveTo>
                  <a:pt x="1415400" y="4695629"/>
                </a:moveTo>
                <a:lnTo>
                  <a:pt x="1401325" y="4695629"/>
                </a:lnTo>
                <a:lnTo>
                  <a:pt x="1407012" y="4708329"/>
                </a:lnTo>
                <a:lnTo>
                  <a:pt x="1410239" y="4721029"/>
                </a:lnTo>
                <a:lnTo>
                  <a:pt x="1423147" y="4721029"/>
                </a:lnTo>
                <a:lnTo>
                  <a:pt x="1422382" y="4708329"/>
                </a:lnTo>
                <a:lnTo>
                  <a:pt x="1420706" y="4708329"/>
                </a:lnTo>
                <a:lnTo>
                  <a:pt x="1418708" y="4697722"/>
                </a:lnTo>
                <a:lnTo>
                  <a:pt x="1415400" y="4695629"/>
                </a:lnTo>
                <a:close/>
              </a:path>
              <a:path w="2717165" h="11289665">
                <a:moveTo>
                  <a:pt x="1765650" y="4708329"/>
                </a:moveTo>
                <a:lnTo>
                  <a:pt x="1757826" y="4708329"/>
                </a:lnTo>
                <a:lnTo>
                  <a:pt x="1751342" y="4721029"/>
                </a:lnTo>
                <a:lnTo>
                  <a:pt x="1772524" y="4721029"/>
                </a:lnTo>
                <a:lnTo>
                  <a:pt x="1765650" y="4708329"/>
                </a:lnTo>
                <a:close/>
              </a:path>
              <a:path w="2717165" h="11289665">
                <a:moveTo>
                  <a:pt x="728977" y="4594029"/>
                </a:moveTo>
                <a:lnTo>
                  <a:pt x="706609" y="4594029"/>
                </a:lnTo>
                <a:lnTo>
                  <a:pt x="712308" y="4606729"/>
                </a:lnTo>
                <a:lnTo>
                  <a:pt x="723235" y="4619429"/>
                </a:lnTo>
                <a:lnTo>
                  <a:pt x="735777" y="4632129"/>
                </a:lnTo>
                <a:lnTo>
                  <a:pt x="746325" y="4632129"/>
                </a:lnTo>
                <a:lnTo>
                  <a:pt x="761993" y="4657529"/>
                </a:lnTo>
                <a:lnTo>
                  <a:pt x="777150" y="4670229"/>
                </a:lnTo>
                <a:lnTo>
                  <a:pt x="791897" y="4682929"/>
                </a:lnTo>
                <a:lnTo>
                  <a:pt x="806337" y="4695629"/>
                </a:lnTo>
                <a:lnTo>
                  <a:pt x="811793" y="4695629"/>
                </a:lnTo>
                <a:lnTo>
                  <a:pt x="825776" y="4682929"/>
                </a:lnTo>
                <a:lnTo>
                  <a:pt x="806883" y="4682929"/>
                </a:lnTo>
                <a:lnTo>
                  <a:pt x="790616" y="4657529"/>
                </a:lnTo>
                <a:lnTo>
                  <a:pt x="774135" y="4644829"/>
                </a:lnTo>
                <a:lnTo>
                  <a:pt x="757061" y="4619429"/>
                </a:lnTo>
                <a:lnTo>
                  <a:pt x="739015" y="4606729"/>
                </a:lnTo>
                <a:lnTo>
                  <a:pt x="733996" y="4606729"/>
                </a:lnTo>
                <a:lnTo>
                  <a:pt x="728977" y="4594029"/>
                </a:lnTo>
                <a:close/>
              </a:path>
              <a:path w="2717165" h="11289665">
                <a:moveTo>
                  <a:pt x="2222283" y="4530529"/>
                </a:moveTo>
                <a:lnTo>
                  <a:pt x="2186094" y="4530529"/>
                </a:lnTo>
                <a:lnTo>
                  <a:pt x="2164004" y="4543229"/>
                </a:lnTo>
                <a:lnTo>
                  <a:pt x="2150568" y="4568629"/>
                </a:lnTo>
                <a:lnTo>
                  <a:pt x="2147105" y="4606729"/>
                </a:lnTo>
                <a:lnTo>
                  <a:pt x="2154947" y="4632129"/>
                </a:lnTo>
                <a:lnTo>
                  <a:pt x="2172855" y="4670229"/>
                </a:lnTo>
                <a:lnTo>
                  <a:pt x="2199520" y="4682929"/>
                </a:lnTo>
                <a:lnTo>
                  <a:pt x="2233631" y="4695629"/>
                </a:lnTo>
                <a:lnTo>
                  <a:pt x="2295375" y="4695629"/>
                </a:lnTo>
                <a:lnTo>
                  <a:pt x="2308363" y="4682929"/>
                </a:lnTo>
                <a:lnTo>
                  <a:pt x="2239959" y="4682929"/>
                </a:lnTo>
                <a:lnTo>
                  <a:pt x="2219937" y="4670229"/>
                </a:lnTo>
                <a:lnTo>
                  <a:pt x="2186808" y="4644829"/>
                </a:lnTo>
                <a:lnTo>
                  <a:pt x="2165313" y="4606729"/>
                </a:lnTo>
                <a:lnTo>
                  <a:pt x="2163456" y="4606729"/>
                </a:lnTo>
                <a:lnTo>
                  <a:pt x="2163144" y="4594029"/>
                </a:lnTo>
                <a:lnTo>
                  <a:pt x="2167710" y="4568629"/>
                </a:lnTo>
                <a:lnTo>
                  <a:pt x="2178393" y="4555929"/>
                </a:lnTo>
                <a:lnTo>
                  <a:pt x="2193126" y="4555929"/>
                </a:lnTo>
                <a:lnTo>
                  <a:pt x="2209844" y="4543229"/>
                </a:lnTo>
                <a:lnTo>
                  <a:pt x="2225557" y="4543229"/>
                </a:lnTo>
                <a:lnTo>
                  <a:pt x="2222283" y="4530529"/>
                </a:lnTo>
                <a:close/>
              </a:path>
              <a:path w="2717165" h="11289665">
                <a:moveTo>
                  <a:pt x="920795" y="4581329"/>
                </a:moveTo>
                <a:lnTo>
                  <a:pt x="880424" y="4581329"/>
                </a:lnTo>
                <a:lnTo>
                  <a:pt x="883479" y="4594029"/>
                </a:lnTo>
                <a:lnTo>
                  <a:pt x="890353" y="4594029"/>
                </a:lnTo>
                <a:lnTo>
                  <a:pt x="888389" y="4606729"/>
                </a:lnTo>
                <a:lnTo>
                  <a:pt x="857183" y="4606729"/>
                </a:lnTo>
                <a:lnTo>
                  <a:pt x="861657" y="4619429"/>
                </a:lnTo>
                <a:lnTo>
                  <a:pt x="871150" y="4619429"/>
                </a:lnTo>
                <a:lnTo>
                  <a:pt x="860784" y="4632129"/>
                </a:lnTo>
                <a:lnTo>
                  <a:pt x="828226" y="4632129"/>
                </a:lnTo>
                <a:lnTo>
                  <a:pt x="830342" y="4644829"/>
                </a:lnTo>
                <a:lnTo>
                  <a:pt x="844090" y="4644829"/>
                </a:lnTo>
                <a:lnTo>
                  <a:pt x="837979" y="4657529"/>
                </a:lnTo>
                <a:lnTo>
                  <a:pt x="831978" y="4657529"/>
                </a:lnTo>
                <a:lnTo>
                  <a:pt x="826632" y="4670229"/>
                </a:lnTo>
                <a:lnTo>
                  <a:pt x="816703" y="4670229"/>
                </a:lnTo>
                <a:lnTo>
                  <a:pt x="811793" y="4682929"/>
                </a:lnTo>
                <a:lnTo>
                  <a:pt x="825776" y="4682929"/>
                </a:lnTo>
                <a:lnTo>
                  <a:pt x="867726" y="4644829"/>
                </a:lnTo>
                <a:lnTo>
                  <a:pt x="894972" y="4606729"/>
                </a:lnTo>
                <a:lnTo>
                  <a:pt x="920795" y="4581329"/>
                </a:lnTo>
                <a:close/>
              </a:path>
              <a:path w="2717165" h="11289665">
                <a:moveTo>
                  <a:pt x="1284089" y="4581329"/>
                </a:moveTo>
                <a:lnTo>
                  <a:pt x="1265854" y="4581329"/>
                </a:lnTo>
                <a:lnTo>
                  <a:pt x="1302142" y="4606729"/>
                </a:lnTo>
                <a:lnTo>
                  <a:pt x="1299196" y="4606729"/>
                </a:lnTo>
                <a:lnTo>
                  <a:pt x="1294613" y="4619429"/>
                </a:lnTo>
                <a:lnTo>
                  <a:pt x="1315890" y="4619429"/>
                </a:lnTo>
                <a:lnTo>
                  <a:pt x="1326842" y="4632129"/>
                </a:lnTo>
                <a:lnTo>
                  <a:pt x="1337276" y="4632129"/>
                </a:lnTo>
                <a:lnTo>
                  <a:pt x="1337385" y="4644829"/>
                </a:lnTo>
                <a:lnTo>
                  <a:pt x="1338367" y="4644829"/>
                </a:lnTo>
                <a:lnTo>
                  <a:pt x="1343831" y="4657529"/>
                </a:lnTo>
                <a:lnTo>
                  <a:pt x="1354678" y="4670229"/>
                </a:lnTo>
                <a:lnTo>
                  <a:pt x="1360080" y="4682929"/>
                </a:lnTo>
                <a:lnTo>
                  <a:pt x="1380798" y="4682929"/>
                </a:lnTo>
                <a:lnTo>
                  <a:pt x="1375637" y="4670229"/>
                </a:lnTo>
                <a:lnTo>
                  <a:pt x="1370446" y="4670229"/>
                </a:lnTo>
                <a:lnTo>
                  <a:pt x="1363572" y="4657529"/>
                </a:lnTo>
                <a:lnTo>
                  <a:pt x="1395814" y="4657529"/>
                </a:lnTo>
                <a:lnTo>
                  <a:pt x="1374810" y="4644829"/>
                </a:lnTo>
                <a:lnTo>
                  <a:pt x="1353643" y="4619429"/>
                </a:lnTo>
                <a:lnTo>
                  <a:pt x="1284089" y="4581329"/>
                </a:lnTo>
                <a:close/>
              </a:path>
              <a:path w="2717165" h="11289665">
                <a:moveTo>
                  <a:pt x="2296588" y="4530529"/>
                </a:moveTo>
                <a:lnTo>
                  <a:pt x="2291788" y="4543229"/>
                </a:lnTo>
                <a:lnTo>
                  <a:pt x="2290260" y="4543229"/>
                </a:lnTo>
                <a:lnTo>
                  <a:pt x="2283931" y="4568629"/>
                </a:lnTo>
                <a:lnTo>
                  <a:pt x="2298771" y="4568629"/>
                </a:lnTo>
                <a:lnTo>
                  <a:pt x="2316963" y="4581329"/>
                </a:lnTo>
                <a:lnTo>
                  <a:pt x="2327863" y="4606729"/>
                </a:lnTo>
                <a:lnTo>
                  <a:pt x="2329044" y="4632129"/>
                </a:lnTo>
                <a:lnTo>
                  <a:pt x="2318083" y="4644829"/>
                </a:lnTo>
                <a:lnTo>
                  <a:pt x="2301642" y="4657529"/>
                </a:lnTo>
                <a:lnTo>
                  <a:pt x="2281967" y="4670229"/>
                </a:lnTo>
                <a:lnTo>
                  <a:pt x="2260820" y="4670229"/>
                </a:lnTo>
                <a:lnTo>
                  <a:pt x="2239959" y="4682929"/>
                </a:lnTo>
                <a:lnTo>
                  <a:pt x="2308363" y="4682929"/>
                </a:lnTo>
                <a:lnTo>
                  <a:pt x="2321352" y="4670229"/>
                </a:lnTo>
                <a:lnTo>
                  <a:pt x="2340015" y="4644829"/>
                </a:lnTo>
                <a:lnTo>
                  <a:pt x="2347412" y="4619429"/>
                </a:lnTo>
                <a:lnTo>
                  <a:pt x="2342320" y="4581329"/>
                </a:lnTo>
                <a:lnTo>
                  <a:pt x="2326528" y="4555929"/>
                </a:lnTo>
                <a:lnTo>
                  <a:pt x="2301826" y="4543229"/>
                </a:lnTo>
                <a:lnTo>
                  <a:pt x="2296588" y="4530529"/>
                </a:lnTo>
                <a:close/>
              </a:path>
              <a:path w="2717165" h="11289665">
                <a:moveTo>
                  <a:pt x="823577" y="4657529"/>
                </a:moveTo>
                <a:lnTo>
                  <a:pt x="805921" y="4657529"/>
                </a:lnTo>
                <a:lnTo>
                  <a:pt x="807537" y="4670229"/>
                </a:lnTo>
                <a:lnTo>
                  <a:pt x="826632" y="4670229"/>
                </a:lnTo>
                <a:lnTo>
                  <a:pt x="823577" y="4657529"/>
                </a:lnTo>
                <a:close/>
              </a:path>
              <a:path w="2717165" h="11289665">
                <a:moveTo>
                  <a:pt x="814084" y="4644829"/>
                </a:moveTo>
                <a:lnTo>
                  <a:pt x="810422" y="4644829"/>
                </a:lnTo>
                <a:lnTo>
                  <a:pt x="807292" y="4657529"/>
                </a:lnTo>
                <a:lnTo>
                  <a:pt x="818994" y="4657529"/>
                </a:lnTo>
                <a:lnTo>
                  <a:pt x="814084" y="4644829"/>
                </a:lnTo>
                <a:close/>
              </a:path>
              <a:path w="2717165" h="11289665">
                <a:moveTo>
                  <a:pt x="1336942" y="4644829"/>
                </a:moveTo>
                <a:lnTo>
                  <a:pt x="1312843" y="4644829"/>
                </a:lnTo>
                <a:lnTo>
                  <a:pt x="1316763" y="4657529"/>
                </a:lnTo>
                <a:lnTo>
                  <a:pt x="1342513" y="4657529"/>
                </a:lnTo>
                <a:lnTo>
                  <a:pt x="1336942" y="4644829"/>
                </a:lnTo>
                <a:close/>
              </a:path>
              <a:path w="2717165" h="11289665">
                <a:moveTo>
                  <a:pt x="2213663" y="4555929"/>
                </a:moveTo>
                <a:lnTo>
                  <a:pt x="2195673" y="4555929"/>
                </a:lnTo>
                <a:lnTo>
                  <a:pt x="2187594" y="4581329"/>
                </a:lnTo>
                <a:lnTo>
                  <a:pt x="2183985" y="4594029"/>
                </a:lnTo>
                <a:lnTo>
                  <a:pt x="2186070" y="4619429"/>
                </a:lnTo>
                <a:lnTo>
                  <a:pt x="2194610" y="4632129"/>
                </a:lnTo>
                <a:lnTo>
                  <a:pt x="2208366" y="4644829"/>
                </a:lnTo>
                <a:lnTo>
                  <a:pt x="2226102" y="4657529"/>
                </a:lnTo>
                <a:lnTo>
                  <a:pt x="2264128" y="4657529"/>
                </a:lnTo>
                <a:lnTo>
                  <a:pt x="2282046" y="4644829"/>
                </a:lnTo>
                <a:lnTo>
                  <a:pt x="2295606" y="4632129"/>
                </a:lnTo>
                <a:lnTo>
                  <a:pt x="2232431" y="4632129"/>
                </a:lnTo>
                <a:lnTo>
                  <a:pt x="2212247" y="4619429"/>
                </a:lnTo>
                <a:lnTo>
                  <a:pt x="2201156" y="4594029"/>
                </a:lnTo>
                <a:lnTo>
                  <a:pt x="2203385" y="4581329"/>
                </a:lnTo>
                <a:lnTo>
                  <a:pt x="2223156" y="4568629"/>
                </a:lnTo>
                <a:lnTo>
                  <a:pt x="2218137" y="4568629"/>
                </a:lnTo>
                <a:lnTo>
                  <a:pt x="2213663" y="4555929"/>
                </a:lnTo>
                <a:close/>
              </a:path>
              <a:path w="2717165" h="11289665">
                <a:moveTo>
                  <a:pt x="1315890" y="4619429"/>
                </a:moveTo>
                <a:lnTo>
                  <a:pt x="1290467" y="4619429"/>
                </a:lnTo>
                <a:lnTo>
                  <a:pt x="1289376" y="4632129"/>
                </a:lnTo>
                <a:lnTo>
                  <a:pt x="1305332" y="4632129"/>
                </a:lnTo>
                <a:lnTo>
                  <a:pt x="1309057" y="4644829"/>
                </a:lnTo>
                <a:lnTo>
                  <a:pt x="1330347" y="4644829"/>
                </a:lnTo>
                <a:lnTo>
                  <a:pt x="1323180" y="4632129"/>
                </a:lnTo>
                <a:lnTo>
                  <a:pt x="1315890" y="4619429"/>
                </a:lnTo>
                <a:close/>
              </a:path>
              <a:path w="2717165" h="11289665">
                <a:moveTo>
                  <a:pt x="837325" y="4619429"/>
                </a:moveTo>
                <a:lnTo>
                  <a:pt x="832751" y="4619429"/>
                </a:lnTo>
                <a:lnTo>
                  <a:pt x="829373" y="4632129"/>
                </a:lnTo>
                <a:lnTo>
                  <a:pt x="843217" y="4632129"/>
                </a:lnTo>
                <a:lnTo>
                  <a:pt x="837325" y="4619429"/>
                </a:lnTo>
                <a:close/>
              </a:path>
              <a:path w="2717165" h="11289665">
                <a:moveTo>
                  <a:pt x="2292660" y="4568629"/>
                </a:moveTo>
                <a:lnTo>
                  <a:pt x="2276101" y="4568629"/>
                </a:lnTo>
                <a:lnTo>
                  <a:pt x="2273961" y="4581329"/>
                </a:lnTo>
                <a:lnTo>
                  <a:pt x="2276730" y="4594029"/>
                </a:lnTo>
                <a:lnTo>
                  <a:pt x="2286197" y="4606729"/>
                </a:lnTo>
                <a:lnTo>
                  <a:pt x="2287573" y="4619429"/>
                </a:lnTo>
                <a:lnTo>
                  <a:pt x="2281809" y="4619429"/>
                </a:lnTo>
                <a:lnTo>
                  <a:pt x="2269856" y="4632129"/>
                </a:lnTo>
                <a:lnTo>
                  <a:pt x="2295606" y="4632129"/>
                </a:lnTo>
                <a:lnTo>
                  <a:pt x="2302987" y="4619429"/>
                </a:lnTo>
                <a:lnTo>
                  <a:pt x="2305386" y="4606729"/>
                </a:lnTo>
                <a:lnTo>
                  <a:pt x="2302158" y="4594029"/>
                </a:lnTo>
                <a:lnTo>
                  <a:pt x="2292660" y="4568629"/>
                </a:lnTo>
                <a:close/>
              </a:path>
              <a:path w="2717165" h="11289665">
                <a:moveTo>
                  <a:pt x="1234424" y="4606729"/>
                </a:moveTo>
                <a:lnTo>
                  <a:pt x="1226902" y="4606729"/>
                </a:lnTo>
                <a:lnTo>
                  <a:pt x="1230701" y="4619429"/>
                </a:lnTo>
                <a:lnTo>
                  <a:pt x="1233366" y="4619429"/>
                </a:lnTo>
                <a:lnTo>
                  <a:pt x="1234424" y="4606729"/>
                </a:lnTo>
                <a:close/>
              </a:path>
              <a:path w="2717165" h="11289665">
                <a:moveTo>
                  <a:pt x="863621" y="4594029"/>
                </a:moveTo>
                <a:lnTo>
                  <a:pt x="859408" y="4594029"/>
                </a:lnTo>
                <a:lnTo>
                  <a:pt x="856269" y="4606729"/>
                </a:lnTo>
                <a:lnTo>
                  <a:pt x="869622" y="4606729"/>
                </a:lnTo>
                <a:lnTo>
                  <a:pt x="863621" y="4594029"/>
                </a:lnTo>
                <a:close/>
              </a:path>
              <a:path w="2717165" h="11289665">
                <a:moveTo>
                  <a:pt x="1261880" y="4555929"/>
                </a:moveTo>
                <a:lnTo>
                  <a:pt x="1255551" y="4555929"/>
                </a:lnTo>
                <a:lnTo>
                  <a:pt x="1247209" y="4568629"/>
                </a:lnTo>
                <a:lnTo>
                  <a:pt x="1239471" y="4581329"/>
                </a:lnTo>
                <a:lnTo>
                  <a:pt x="1232735" y="4594029"/>
                </a:lnTo>
                <a:lnTo>
                  <a:pt x="1227400" y="4606729"/>
                </a:lnTo>
                <a:lnTo>
                  <a:pt x="1240712" y="4606729"/>
                </a:lnTo>
                <a:lnTo>
                  <a:pt x="1244643" y="4594029"/>
                </a:lnTo>
                <a:lnTo>
                  <a:pt x="1249986" y="4594029"/>
                </a:lnTo>
                <a:lnTo>
                  <a:pt x="1255902" y="4581329"/>
                </a:lnTo>
                <a:lnTo>
                  <a:pt x="1284089" y="4581329"/>
                </a:lnTo>
                <a:lnTo>
                  <a:pt x="1261880" y="4555929"/>
                </a:lnTo>
                <a:close/>
              </a:path>
              <a:path w="2717165" h="11289665">
                <a:moveTo>
                  <a:pt x="721697" y="4581329"/>
                </a:moveTo>
                <a:lnTo>
                  <a:pt x="708791" y="4581329"/>
                </a:lnTo>
                <a:lnTo>
                  <a:pt x="706656" y="4594029"/>
                </a:lnTo>
                <a:lnTo>
                  <a:pt x="718693" y="4594029"/>
                </a:lnTo>
                <a:lnTo>
                  <a:pt x="721697" y="4581329"/>
                </a:lnTo>
                <a:close/>
              </a:path>
              <a:path w="2717165" h="11289665">
                <a:moveTo>
                  <a:pt x="732971" y="4568629"/>
                </a:moveTo>
                <a:lnTo>
                  <a:pt x="717520" y="4568629"/>
                </a:lnTo>
                <a:lnTo>
                  <a:pt x="712562" y="4581329"/>
                </a:lnTo>
                <a:lnTo>
                  <a:pt x="726358" y="4581329"/>
                </a:lnTo>
                <a:lnTo>
                  <a:pt x="732971" y="4568629"/>
                </a:lnTo>
                <a:close/>
              </a:path>
              <a:path w="2717165" h="11289665">
                <a:moveTo>
                  <a:pt x="888498" y="4568629"/>
                </a:moveTo>
                <a:lnTo>
                  <a:pt x="884352" y="4568629"/>
                </a:lnTo>
                <a:lnTo>
                  <a:pt x="881024" y="4581329"/>
                </a:lnTo>
                <a:lnTo>
                  <a:pt x="893190" y="4581329"/>
                </a:lnTo>
                <a:lnTo>
                  <a:pt x="888498" y="4568629"/>
                </a:lnTo>
                <a:close/>
              </a:path>
              <a:path w="2717165" h="11289665">
                <a:moveTo>
                  <a:pt x="927997" y="4568629"/>
                </a:moveTo>
                <a:lnTo>
                  <a:pt x="911412" y="4568629"/>
                </a:lnTo>
                <a:lnTo>
                  <a:pt x="901810" y="4581329"/>
                </a:lnTo>
                <a:lnTo>
                  <a:pt x="925487" y="4581329"/>
                </a:lnTo>
                <a:lnTo>
                  <a:pt x="927997" y="4568629"/>
                </a:lnTo>
                <a:close/>
              </a:path>
              <a:path w="2717165" h="11289665">
                <a:moveTo>
                  <a:pt x="1679593" y="4505129"/>
                </a:moveTo>
                <a:lnTo>
                  <a:pt x="1675523" y="4517829"/>
                </a:lnTo>
                <a:lnTo>
                  <a:pt x="1663221" y="4530529"/>
                </a:lnTo>
                <a:lnTo>
                  <a:pt x="1625659" y="4568629"/>
                </a:lnTo>
                <a:lnTo>
                  <a:pt x="1622982" y="4568629"/>
                </a:lnTo>
                <a:lnTo>
                  <a:pt x="1622822" y="4581329"/>
                </a:lnTo>
                <a:lnTo>
                  <a:pt x="1630132" y="4581329"/>
                </a:lnTo>
                <a:lnTo>
                  <a:pt x="1643304" y="4568629"/>
                </a:lnTo>
                <a:lnTo>
                  <a:pt x="1656292" y="4555929"/>
                </a:lnTo>
                <a:lnTo>
                  <a:pt x="1668830" y="4543229"/>
                </a:lnTo>
                <a:lnTo>
                  <a:pt x="1680651" y="4530529"/>
                </a:lnTo>
                <a:lnTo>
                  <a:pt x="1682167" y="4517829"/>
                </a:lnTo>
                <a:lnTo>
                  <a:pt x="1681811" y="4517829"/>
                </a:lnTo>
                <a:lnTo>
                  <a:pt x="1679593" y="4505129"/>
                </a:lnTo>
                <a:close/>
              </a:path>
              <a:path w="2717165" h="11289665">
                <a:moveTo>
                  <a:pt x="751890" y="4543229"/>
                </a:moveTo>
                <a:lnTo>
                  <a:pt x="737053" y="4543229"/>
                </a:lnTo>
                <a:lnTo>
                  <a:pt x="730627" y="4555929"/>
                </a:lnTo>
                <a:lnTo>
                  <a:pt x="724385" y="4568629"/>
                </a:lnTo>
                <a:lnTo>
                  <a:pt x="738838" y="4568629"/>
                </a:lnTo>
                <a:lnTo>
                  <a:pt x="744847" y="4555929"/>
                </a:lnTo>
                <a:lnTo>
                  <a:pt x="751890" y="4543229"/>
                </a:lnTo>
                <a:close/>
              </a:path>
              <a:path w="2717165" h="11289665">
                <a:moveTo>
                  <a:pt x="940654" y="4555929"/>
                </a:moveTo>
                <a:lnTo>
                  <a:pt x="912285" y="4555929"/>
                </a:lnTo>
                <a:lnTo>
                  <a:pt x="916649" y="4568629"/>
                </a:lnTo>
                <a:lnTo>
                  <a:pt x="941199" y="4568629"/>
                </a:lnTo>
                <a:lnTo>
                  <a:pt x="940654" y="4555929"/>
                </a:lnTo>
                <a:close/>
              </a:path>
              <a:path w="2717165" h="11289665">
                <a:moveTo>
                  <a:pt x="2229048" y="4543229"/>
                </a:moveTo>
                <a:lnTo>
                  <a:pt x="2225447" y="4543229"/>
                </a:lnTo>
                <a:lnTo>
                  <a:pt x="2222938" y="4555929"/>
                </a:lnTo>
                <a:lnTo>
                  <a:pt x="2218137" y="4568629"/>
                </a:lnTo>
                <a:lnTo>
                  <a:pt x="2228419" y="4568629"/>
                </a:lnTo>
                <a:lnTo>
                  <a:pt x="2231299" y="4555929"/>
                </a:lnTo>
                <a:lnTo>
                  <a:pt x="2231580" y="4555929"/>
                </a:lnTo>
                <a:lnTo>
                  <a:pt x="2229048" y="4543229"/>
                </a:lnTo>
                <a:close/>
              </a:path>
              <a:path w="2717165" h="11289665">
                <a:moveTo>
                  <a:pt x="761710" y="4543229"/>
                </a:moveTo>
                <a:lnTo>
                  <a:pt x="751999" y="4543229"/>
                </a:lnTo>
                <a:lnTo>
                  <a:pt x="755927" y="4555929"/>
                </a:lnTo>
                <a:lnTo>
                  <a:pt x="761710" y="4543229"/>
                </a:lnTo>
                <a:close/>
              </a:path>
              <a:path w="2717165" h="11289665">
                <a:moveTo>
                  <a:pt x="928979" y="4543229"/>
                </a:moveTo>
                <a:lnTo>
                  <a:pt x="891448" y="4543229"/>
                </a:lnTo>
                <a:lnTo>
                  <a:pt x="898346" y="4555929"/>
                </a:lnTo>
                <a:lnTo>
                  <a:pt x="932689" y="4555929"/>
                </a:lnTo>
                <a:lnTo>
                  <a:pt x="928979" y="4543229"/>
                </a:lnTo>
                <a:close/>
              </a:path>
              <a:path w="2717165" h="11289665">
                <a:moveTo>
                  <a:pt x="959544" y="4543229"/>
                </a:moveTo>
                <a:lnTo>
                  <a:pt x="936399" y="4543229"/>
                </a:lnTo>
                <a:lnTo>
                  <a:pt x="932689" y="4555929"/>
                </a:lnTo>
                <a:lnTo>
                  <a:pt x="950155" y="4555929"/>
                </a:lnTo>
                <a:lnTo>
                  <a:pt x="959544" y="4543229"/>
                </a:lnTo>
                <a:close/>
              </a:path>
              <a:path w="2717165" h="11289665">
                <a:moveTo>
                  <a:pt x="2211284" y="4553703"/>
                </a:moveTo>
                <a:lnTo>
                  <a:pt x="2208274" y="4555929"/>
                </a:lnTo>
                <a:lnTo>
                  <a:pt x="2211590" y="4555929"/>
                </a:lnTo>
                <a:lnTo>
                  <a:pt x="2211284" y="4553703"/>
                </a:lnTo>
                <a:close/>
              </a:path>
              <a:path w="2717165" h="11289665">
                <a:moveTo>
                  <a:pt x="2225447" y="4543229"/>
                </a:moveTo>
                <a:lnTo>
                  <a:pt x="2209844" y="4543229"/>
                </a:lnTo>
                <a:lnTo>
                  <a:pt x="2211284" y="4553703"/>
                </a:lnTo>
                <a:lnTo>
                  <a:pt x="2225447" y="4543229"/>
                </a:lnTo>
                <a:close/>
              </a:path>
              <a:path w="2717165" h="11289665">
                <a:moveTo>
                  <a:pt x="715992" y="4251129"/>
                </a:moveTo>
                <a:lnTo>
                  <a:pt x="689151" y="4251129"/>
                </a:lnTo>
                <a:lnTo>
                  <a:pt x="681153" y="4276529"/>
                </a:lnTo>
                <a:lnTo>
                  <a:pt x="674680" y="4301929"/>
                </a:lnTo>
                <a:lnTo>
                  <a:pt x="669741" y="4314629"/>
                </a:lnTo>
                <a:lnTo>
                  <a:pt x="666346" y="4340029"/>
                </a:lnTo>
                <a:lnTo>
                  <a:pt x="665840" y="4378129"/>
                </a:lnTo>
                <a:lnTo>
                  <a:pt x="675180" y="4428929"/>
                </a:lnTo>
                <a:lnTo>
                  <a:pt x="692586" y="4467029"/>
                </a:lnTo>
                <a:lnTo>
                  <a:pt x="716276" y="4505129"/>
                </a:lnTo>
                <a:lnTo>
                  <a:pt x="744471" y="4543229"/>
                </a:lnTo>
                <a:lnTo>
                  <a:pt x="758655" y="4543229"/>
                </a:lnTo>
                <a:lnTo>
                  <a:pt x="752009" y="4530529"/>
                </a:lnTo>
                <a:lnTo>
                  <a:pt x="745507" y="4517829"/>
                </a:lnTo>
                <a:lnTo>
                  <a:pt x="739168" y="4517829"/>
                </a:lnTo>
                <a:lnTo>
                  <a:pt x="733014" y="4505129"/>
                </a:lnTo>
                <a:lnTo>
                  <a:pt x="735196" y="4505129"/>
                </a:lnTo>
                <a:lnTo>
                  <a:pt x="739560" y="4492429"/>
                </a:lnTo>
                <a:lnTo>
                  <a:pt x="724721" y="4492429"/>
                </a:lnTo>
                <a:lnTo>
                  <a:pt x="719670" y="4479729"/>
                </a:lnTo>
                <a:lnTo>
                  <a:pt x="714833" y="4479729"/>
                </a:lnTo>
                <a:lnTo>
                  <a:pt x="710221" y="4467029"/>
                </a:lnTo>
                <a:lnTo>
                  <a:pt x="705845" y="4454329"/>
                </a:lnTo>
                <a:lnTo>
                  <a:pt x="712610" y="4454329"/>
                </a:lnTo>
                <a:lnTo>
                  <a:pt x="715010" y="4441629"/>
                </a:lnTo>
                <a:lnTo>
                  <a:pt x="698643" y="4441629"/>
                </a:lnTo>
                <a:lnTo>
                  <a:pt x="693377" y="4428929"/>
                </a:lnTo>
                <a:lnTo>
                  <a:pt x="688755" y="4416229"/>
                </a:lnTo>
                <a:lnTo>
                  <a:pt x="684849" y="4403529"/>
                </a:lnTo>
                <a:lnTo>
                  <a:pt x="681731" y="4390829"/>
                </a:lnTo>
                <a:lnTo>
                  <a:pt x="697007" y="4390829"/>
                </a:lnTo>
                <a:lnTo>
                  <a:pt x="695152" y="4378129"/>
                </a:lnTo>
                <a:lnTo>
                  <a:pt x="678785" y="4378129"/>
                </a:lnTo>
                <a:lnTo>
                  <a:pt x="677825" y="4365429"/>
                </a:lnTo>
                <a:lnTo>
                  <a:pt x="677408" y="4352729"/>
                </a:lnTo>
                <a:lnTo>
                  <a:pt x="677542" y="4340029"/>
                </a:lnTo>
                <a:lnTo>
                  <a:pt x="684786" y="4340029"/>
                </a:lnTo>
                <a:lnTo>
                  <a:pt x="692751" y="4327329"/>
                </a:lnTo>
                <a:lnTo>
                  <a:pt x="694170" y="4327329"/>
                </a:lnTo>
                <a:lnTo>
                  <a:pt x="686532" y="4314629"/>
                </a:lnTo>
                <a:lnTo>
                  <a:pt x="680640" y="4314629"/>
                </a:lnTo>
                <a:lnTo>
                  <a:pt x="683521" y="4301929"/>
                </a:lnTo>
                <a:lnTo>
                  <a:pt x="687241" y="4289229"/>
                </a:lnTo>
                <a:lnTo>
                  <a:pt x="691780" y="4276529"/>
                </a:lnTo>
                <a:lnTo>
                  <a:pt x="697116" y="4263829"/>
                </a:lnTo>
                <a:lnTo>
                  <a:pt x="715010" y="4263829"/>
                </a:lnTo>
                <a:lnTo>
                  <a:pt x="715992" y="4251129"/>
                </a:lnTo>
                <a:close/>
              </a:path>
              <a:path w="2717165" h="11289665">
                <a:moveTo>
                  <a:pt x="906802" y="4530529"/>
                </a:moveTo>
                <a:lnTo>
                  <a:pt x="882231" y="4530529"/>
                </a:lnTo>
                <a:lnTo>
                  <a:pt x="884570" y="4543229"/>
                </a:lnTo>
                <a:lnTo>
                  <a:pt x="913778" y="4543229"/>
                </a:lnTo>
                <a:lnTo>
                  <a:pt x="906802" y="4530529"/>
                </a:lnTo>
                <a:close/>
              </a:path>
              <a:path w="2717165" h="11289665">
                <a:moveTo>
                  <a:pt x="951944" y="4530529"/>
                </a:moveTo>
                <a:lnTo>
                  <a:pt x="935307" y="4530529"/>
                </a:lnTo>
                <a:lnTo>
                  <a:pt x="939126" y="4543229"/>
                </a:lnTo>
                <a:lnTo>
                  <a:pt x="953966" y="4543229"/>
                </a:lnTo>
                <a:lnTo>
                  <a:pt x="951944" y="4530529"/>
                </a:lnTo>
                <a:close/>
              </a:path>
              <a:path w="2717165" h="11289665">
                <a:moveTo>
                  <a:pt x="1082063" y="4416229"/>
                </a:moveTo>
                <a:lnTo>
                  <a:pt x="1052780" y="4416229"/>
                </a:lnTo>
                <a:lnTo>
                  <a:pt x="1045089" y="4428929"/>
                </a:lnTo>
                <a:lnTo>
                  <a:pt x="1037654" y="4441629"/>
                </a:lnTo>
                <a:lnTo>
                  <a:pt x="1029689" y="4441629"/>
                </a:lnTo>
                <a:lnTo>
                  <a:pt x="1025540" y="4454329"/>
                </a:lnTo>
                <a:lnTo>
                  <a:pt x="1021288" y="4454329"/>
                </a:lnTo>
                <a:lnTo>
                  <a:pt x="1016954" y="4467029"/>
                </a:lnTo>
                <a:lnTo>
                  <a:pt x="991173" y="4467029"/>
                </a:lnTo>
                <a:lnTo>
                  <a:pt x="995974" y="4479729"/>
                </a:lnTo>
                <a:lnTo>
                  <a:pt x="1003175" y="4479729"/>
                </a:lnTo>
                <a:lnTo>
                  <a:pt x="994337" y="4492429"/>
                </a:lnTo>
                <a:lnTo>
                  <a:pt x="963022" y="4492429"/>
                </a:lnTo>
                <a:lnTo>
                  <a:pt x="967714" y="4505129"/>
                </a:lnTo>
                <a:lnTo>
                  <a:pt x="976770" y="4505129"/>
                </a:lnTo>
                <a:lnTo>
                  <a:pt x="972419" y="4517829"/>
                </a:lnTo>
                <a:lnTo>
                  <a:pt x="967986" y="4517829"/>
                </a:lnTo>
                <a:lnTo>
                  <a:pt x="963390" y="4530529"/>
                </a:lnTo>
                <a:lnTo>
                  <a:pt x="955602" y="4530529"/>
                </a:lnTo>
                <a:lnTo>
                  <a:pt x="953966" y="4543229"/>
                </a:lnTo>
                <a:lnTo>
                  <a:pt x="968380" y="4543229"/>
                </a:lnTo>
                <a:lnTo>
                  <a:pt x="976224" y="4530529"/>
                </a:lnTo>
                <a:lnTo>
                  <a:pt x="988019" y="4517829"/>
                </a:lnTo>
                <a:lnTo>
                  <a:pt x="1000611" y="4505129"/>
                </a:lnTo>
                <a:lnTo>
                  <a:pt x="1013449" y="4492429"/>
                </a:lnTo>
                <a:lnTo>
                  <a:pt x="1025979" y="4467029"/>
                </a:lnTo>
                <a:lnTo>
                  <a:pt x="1039591" y="4454329"/>
                </a:lnTo>
                <a:lnTo>
                  <a:pt x="1053530" y="4441629"/>
                </a:lnTo>
                <a:lnTo>
                  <a:pt x="1067715" y="4428929"/>
                </a:lnTo>
                <a:lnTo>
                  <a:pt x="1082063" y="4416229"/>
                </a:lnTo>
                <a:close/>
              </a:path>
              <a:path w="2717165" h="11289665">
                <a:moveTo>
                  <a:pt x="892972" y="4517829"/>
                </a:moveTo>
                <a:lnTo>
                  <a:pt x="887700" y="4517829"/>
                </a:lnTo>
                <a:lnTo>
                  <a:pt x="883697" y="4530529"/>
                </a:lnTo>
                <a:lnTo>
                  <a:pt x="899866" y="4530529"/>
                </a:lnTo>
                <a:lnTo>
                  <a:pt x="892972" y="4517829"/>
                </a:lnTo>
                <a:close/>
              </a:path>
              <a:path w="2717165" h="11289665">
                <a:moveTo>
                  <a:pt x="944176" y="4517829"/>
                </a:moveTo>
                <a:lnTo>
                  <a:pt x="931434" y="4517829"/>
                </a:lnTo>
                <a:lnTo>
                  <a:pt x="929756" y="4530529"/>
                </a:lnTo>
                <a:lnTo>
                  <a:pt x="948510" y="4530529"/>
                </a:lnTo>
                <a:lnTo>
                  <a:pt x="944176" y="4517829"/>
                </a:lnTo>
                <a:close/>
              </a:path>
              <a:path w="2717165" h="11289665">
                <a:moveTo>
                  <a:pt x="1963251" y="4454329"/>
                </a:moveTo>
                <a:lnTo>
                  <a:pt x="1951235" y="4454329"/>
                </a:lnTo>
                <a:lnTo>
                  <a:pt x="1950022" y="4467029"/>
                </a:lnTo>
                <a:lnTo>
                  <a:pt x="1949258" y="4479729"/>
                </a:lnTo>
                <a:lnTo>
                  <a:pt x="1947430" y="4479729"/>
                </a:lnTo>
                <a:lnTo>
                  <a:pt x="1943773" y="4492429"/>
                </a:lnTo>
                <a:lnTo>
                  <a:pt x="1939042" y="4492429"/>
                </a:lnTo>
                <a:lnTo>
                  <a:pt x="1934776" y="4502230"/>
                </a:lnTo>
                <a:lnTo>
                  <a:pt x="1934228" y="4505129"/>
                </a:lnTo>
                <a:lnTo>
                  <a:pt x="1903061" y="4505129"/>
                </a:lnTo>
                <a:lnTo>
                  <a:pt x="1901038" y="4506571"/>
                </a:lnTo>
                <a:lnTo>
                  <a:pt x="1898330" y="4517829"/>
                </a:lnTo>
                <a:lnTo>
                  <a:pt x="1919457" y="4517829"/>
                </a:lnTo>
                <a:lnTo>
                  <a:pt x="1919034" y="4530529"/>
                </a:lnTo>
                <a:lnTo>
                  <a:pt x="1924735" y="4530529"/>
                </a:lnTo>
                <a:lnTo>
                  <a:pt x="1941371" y="4517829"/>
                </a:lnTo>
                <a:lnTo>
                  <a:pt x="1953977" y="4492429"/>
                </a:lnTo>
                <a:lnTo>
                  <a:pt x="1961591" y="4479729"/>
                </a:lnTo>
                <a:lnTo>
                  <a:pt x="1963251" y="4454329"/>
                </a:lnTo>
                <a:close/>
              </a:path>
              <a:path w="2717165" h="11289665">
                <a:moveTo>
                  <a:pt x="1978200" y="4454329"/>
                </a:moveTo>
                <a:lnTo>
                  <a:pt x="1971762" y="4467029"/>
                </a:lnTo>
                <a:lnTo>
                  <a:pt x="1967510" y="4467029"/>
                </a:lnTo>
                <a:lnTo>
                  <a:pt x="1965843" y="4479729"/>
                </a:lnTo>
                <a:lnTo>
                  <a:pt x="1964216" y="4492429"/>
                </a:lnTo>
                <a:lnTo>
                  <a:pt x="1961833" y="4492429"/>
                </a:lnTo>
                <a:lnTo>
                  <a:pt x="1957283" y="4505129"/>
                </a:lnTo>
                <a:lnTo>
                  <a:pt x="1946136" y="4517829"/>
                </a:lnTo>
                <a:lnTo>
                  <a:pt x="1941647" y="4517829"/>
                </a:lnTo>
                <a:lnTo>
                  <a:pt x="1940774" y="4530529"/>
                </a:lnTo>
                <a:lnTo>
                  <a:pt x="1954741" y="4530529"/>
                </a:lnTo>
                <a:lnTo>
                  <a:pt x="1964342" y="4517829"/>
                </a:lnTo>
                <a:lnTo>
                  <a:pt x="1968598" y="4505129"/>
                </a:lnTo>
                <a:lnTo>
                  <a:pt x="1972417" y="4505129"/>
                </a:lnTo>
                <a:lnTo>
                  <a:pt x="1976381" y="4492429"/>
                </a:lnTo>
                <a:lnTo>
                  <a:pt x="1979168" y="4479729"/>
                </a:lnTo>
                <a:lnTo>
                  <a:pt x="1980380" y="4479729"/>
                </a:lnTo>
                <a:lnTo>
                  <a:pt x="1979618" y="4467029"/>
                </a:lnTo>
                <a:lnTo>
                  <a:pt x="1978200" y="4454329"/>
                </a:lnTo>
                <a:close/>
              </a:path>
              <a:path w="2717165" h="11289665">
                <a:moveTo>
                  <a:pt x="1773192" y="4301929"/>
                </a:moveTo>
                <a:lnTo>
                  <a:pt x="1729152" y="4314629"/>
                </a:lnTo>
                <a:lnTo>
                  <a:pt x="1689939" y="4340029"/>
                </a:lnTo>
                <a:lnTo>
                  <a:pt x="1659489" y="4390829"/>
                </a:lnTo>
                <a:lnTo>
                  <a:pt x="1657806" y="4416229"/>
                </a:lnTo>
                <a:lnTo>
                  <a:pt x="1660154" y="4441629"/>
                </a:lnTo>
                <a:lnTo>
                  <a:pt x="1666685" y="4454329"/>
                </a:lnTo>
                <a:lnTo>
                  <a:pt x="1682709" y="4479729"/>
                </a:lnTo>
                <a:lnTo>
                  <a:pt x="1707316" y="4492429"/>
                </a:lnTo>
                <a:lnTo>
                  <a:pt x="1735502" y="4505129"/>
                </a:lnTo>
                <a:lnTo>
                  <a:pt x="1762267" y="4517829"/>
                </a:lnTo>
                <a:lnTo>
                  <a:pt x="1781143" y="4505129"/>
                </a:lnTo>
                <a:lnTo>
                  <a:pt x="1903061" y="4505129"/>
                </a:lnTo>
                <a:lnTo>
                  <a:pt x="1916456" y="4492429"/>
                </a:lnTo>
                <a:lnTo>
                  <a:pt x="1751081" y="4492429"/>
                </a:lnTo>
                <a:lnTo>
                  <a:pt x="1728292" y="4479729"/>
                </a:lnTo>
                <a:lnTo>
                  <a:pt x="1706997" y="4479729"/>
                </a:lnTo>
                <a:lnTo>
                  <a:pt x="1689598" y="4467029"/>
                </a:lnTo>
                <a:lnTo>
                  <a:pt x="1674698" y="4441629"/>
                </a:lnTo>
                <a:lnTo>
                  <a:pt x="1670067" y="4416229"/>
                </a:lnTo>
                <a:lnTo>
                  <a:pt x="1674193" y="4378129"/>
                </a:lnTo>
                <a:lnTo>
                  <a:pt x="1685561" y="4352729"/>
                </a:lnTo>
                <a:lnTo>
                  <a:pt x="1698372" y="4340029"/>
                </a:lnTo>
                <a:lnTo>
                  <a:pt x="1714312" y="4327329"/>
                </a:lnTo>
                <a:lnTo>
                  <a:pt x="1812568" y="4327329"/>
                </a:lnTo>
                <a:lnTo>
                  <a:pt x="1773192" y="4301929"/>
                </a:lnTo>
                <a:close/>
              </a:path>
              <a:path w="2717165" h="11289665">
                <a:moveTo>
                  <a:pt x="1901385" y="4505129"/>
                </a:moveTo>
                <a:lnTo>
                  <a:pt x="1872532" y="4505129"/>
                </a:lnTo>
                <a:lnTo>
                  <a:pt x="1885236" y="4517829"/>
                </a:lnTo>
                <a:lnTo>
                  <a:pt x="1901038" y="4506571"/>
                </a:lnTo>
                <a:lnTo>
                  <a:pt x="1901385" y="4505129"/>
                </a:lnTo>
                <a:close/>
              </a:path>
              <a:path w="2717165" h="11289665">
                <a:moveTo>
                  <a:pt x="1988456" y="4505129"/>
                </a:moveTo>
                <a:lnTo>
                  <a:pt x="1976016" y="4505129"/>
                </a:lnTo>
                <a:lnTo>
                  <a:pt x="1977559" y="4517829"/>
                </a:lnTo>
                <a:lnTo>
                  <a:pt x="1984746" y="4517829"/>
                </a:lnTo>
                <a:lnTo>
                  <a:pt x="1988456" y="4505129"/>
                </a:lnTo>
                <a:close/>
              </a:path>
              <a:path w="2717165" h="11289665">
                <a:moveTo>
                  <a:pt x="1943939" y="4441629"/>
                </a:moveTo>
                <a:lnTo>
                  <a:pt x="1935177" y="4441629"/>
                </a:lnTo>
                <a:lnTo>
                  <a:pt x="1933573" y="4454329"/>
                </a:lnTo>
                <a:lnTo>
                  <a:pt x="1933027" y="4454329"/>
                </a:lnTo>
                <a:lnTo>
                  <a:pt x="1933573" y="4467029"/>
                </a:lnTo>
                <a:lnTo>
                  <a:pt x="1934446" y="4467029"/>
                </a:lnTo>
                <a:lnTo>
                  <a:pt x="1932918" y="4479729"/>
                </a:lnTo>
                <a:lnTo>
                  <a:pt x="1929863" y="4479729"/>
                </a:lnTo>
                <a:lnTo>
                  <a:pt x="1925804" y="4492429"/>
                </a:lnTo>
                <a:lnTo>
                  <a:pt x="1920138" y="4492429"/>
                </a:lnTo>
                <a:lnTo>
                  <a:pt x="1913307" y="4505129"/>
                </a:lnTo>
                <a:lnTo>
                  <a:pt x="1933513" y="4505129"/>
                </a:lnTo>
                <a:lnTo>
                  <a:pt x="1934776" y="4502230"/>
                </a:lnTo>
                <a:lnTo>
                  <a:pt x="1936628" y="4492429"/>
                </a:lnTo>
                <a:lnTo>
                  <a:pt x="1942926" y="4479729"/>
                </a:lnTo>
                <a:lnTo>
                  <a:pt x="1945930" y="4467029"/>
                </a:lnTo>
                <a:lnTo>
                  <a:pt x="1946111" y="4454329"/>
                </a:lnTo>
                <a:lnTo>
                  <a:pt x="1943939" y="4441629"/>
                </a:lnTo>
                <a:close/>
              </a:path>
              <a:path w="2717165" h="11289665">
                <a:moveTo>
                  <a:pt x="1990420" y="4492429"/>
                </a:moveTo>
                <a:lnTo>
                  <a:pt x="1979945" y="4492429"/>
                </a:lnTo>
                <a:lnTo>
                  <a:pt x="1978636" y="4505129"/>
                </a:lnTo>
                <a:lnTo>
                  <a:pt x="1992930" y="4505129"/>
                </a:lnTo>
                <a:lnTo>
                  <a:pt x="1990420" y="4492429"/>
                </a:lnTo>
                <a:close/>
              </a:path>
              <a:path w="2717165" h="11289665">
                <a:moveTo>
                  <a:pt x="742890" y="4479729"/>
                </a:moveTo>
                <a:lnTo>
                  <a:pt x="733341" y="4479729"/>
                </a:lnTo>
                <a:lnTo>
                  <a:pt x="728977" y="4492429"/>
                </a:lnTo>
                <a:lnTo>
                  <a:pt x="744184" y="4492429"/>
                </a:lnTo>
                <a:lnTo>
                  <a:pt x="742890" y="4479729"/>
                </a:lnTo>
                <a:close/>
              </a:path>
              <a:path w="2717165" h="11289665">
                <a:moveTo>
                  <a:pt x="934963" y="4225729"/>
                </a:moveTo>
                <a:lnTo>
                  <a:pt x="864794" y="4225729"/>
                </a:lnTo>
                <a:lnTo>
                  <a:pt x="830969" y="4238429"/>
                </a:lnTo>
                <a:lnTo>
                  <a:pt x="802259" y="4263829"/>
                </a:lnTo>
                <a:lnTo>
                  <a:pt x="780587" y="4301929"/>
                </a:lnTo>
                <a:lnTo>
                  <a:pt x="768132" y="4352729"/>
                </a:lnTo>
                <a:lnTo>
                  <a:pt x="774163" y="4403529"/>
                </a:lnTo>
                <a:lnTo>
                  <a:pt x="793552" y="4441629"/>
                </a:lnTo>
                <a:lnTo>
                  <a:pt x="821176" y="4492429"/>
                </a:lnTo>
                <a:lnTo>
                  <a:pt x="824956" y="4492429"/>
                </a:lnTo>
                <a:lnTo>
                  <a:pt x="828255" y="4479729"/>
                </a:lnTo>
                <a:lnTo>
                  <a:pt x="829815" y="4479729"/>
                </a:lnTo>
                <a:lnTo>
                  <a:pt x="828378" y="4467029"/>
                </a:lnTo>
                <a:lnTo>
                  <a:pt x="802250" y="4428929"/>
                </a:lnTo>
                <a:lnTo>
                  <a:pt x="784828" y="4390829"/>
                </a:lnTo>
                <a:lnTo>
                  <a:pt x="781379" y="4340029"/>
                </a:lnTo>
                <a:lnTo>
                  <a:pt x="797172" y="4289229"/>
                </a:lnTo>
                <a:lnTo>
                  <a:pt x="818278" y="4276529"/>
                </a:lnTo>
                <a:lnTo>
                  <a:pt x="844990" y="4251129"/>
                </a:lnTo>
                <a:lnTo>
                  <a:pt x="874934" y="4238429"/>
                </a:lnTo>
                <a:lnTo>
                  <a:pt x="974069" y="4238429"/>
                </a:lnTo>
                <a:lnTo>
                  <a:pt x="934963" y="4225729"/>
                </a:lnTo>
                <a:close/>
              </a:path>
              <a:path w="2717165" h="11289665">
                <a:moveTo>
                  <a:pt x="977861" y="4479729"/>
                </a:moveTo>
                <a:lnTo>
                  <a:pt x="962081" y="4479729"/>
                </a:lnTo>
                <a:lnTo>
                  <a:pt x="960654" y="4492429"/>
                </a:lnTo>
                <a:lnTo>
                  <a:pt x="984735" y="4492429"/>
                </a:lnTo>
                <a:lnTo>
                  <a:pt x="977861" y="4479729"/>
                </a:lnTo>
                <a:close/>
              </a:path>
              <a:path w="2717165" h="11289665">
                <a:moveTo>
                  <a:pt x="1849011" y="4479729"/>
                </a:moveTo>
                <a:lnTo>
                  <a:pt x="1810781" y="4479729"/>
                </a:lnTo>
                <a:lnTo>
                  <a:pt x="1791732" y="4492429"/>
                </a:lnTo>
                <a:lnTo>
                  <a:pt x="1859452" y="4492429"/>
                </a:lnTo>
                <a:lnTo>
                  <a:pt x="1849011" y="4479729"/>
                </a:lnTo>
                <a:close/>
              </a:path>
              <a:path w="2717165" h="11289665">
                <a:moveTo>
                  <a:pt x="1925215" y="4443406"/>
                </a:moveTo>
                <a:lnTo>
                  <a:pt x="1924298" y="4454329"/>
                </a:lnTo>
                <a:lnTo>
                  <a:pt x="1923316" y="4467029"/>
                </a:lnTo>
                <a:lnTo>
                  <a:pt x="1896371" y="4467029"/>
                </a:lnTo>
                <a:lnTo>
                  <a:pt x="1908705" y="4479410"/>
                </a:lnTo>
                <a:lnTo>
                  <a:pt x="1909350" y="4479729"/>
                </a:lnTo>
                <a:lnTo>
                  <a:pt x="1864805" y="4479729"/>
                </a:lnTo>
                <a:lnTo>
                  <a:pt x="1877247" y="4492429"/>
                </a:lnTo>
                <a:lnTo>
                  <a:pt x="1916456" y="4492429"/>
                </a:lnTo>
                <a:lnTo>
                  <a:pt x="1924471" y="4479729"/>
                </a:lnTo>
                <a:lnTo>
                  <a:pt x="1926153" y="4454329"/>
                </a:lnTo>
                <a:lnTo>
                  <a:pt x="1925215" y="4443406"/>
                </a:lnTo>
                <a:close/>
              </a:path>
              <a:path w="2717165" h="11289665">
                <a:moveTo>
                  <a:pt x="974069" y="4238429"/>
                </a:moveTo>
                <a:lnTo>
                  <a:pt x="936917" y="4238429"/>
                </a:lnTo>
                <a:lnTo>
                  <a:pt x="952015" y="4251129"/>
                </a:lnTo>
                <a:lnTo>
                  <a:pt x="974344" y="4251129"/>
                </a:lnTo>
                <a:lnTo>
                  <a:pt x="981666" y="4263829"/>
                </a:lnTo>
                <a:lnTo>
                  <a:pt x="988641" y="4263829"/>
                </a:lnTo>
                <a:lnTo>
                  <a:pt x="995319" y="4276529"/>
                </a:lnTo>
                <a:lnTo>
                  <a:pt x="998693" y="4276529"/>
                </a:lnTo>
                <a:lnTo>
                  <a:pt x="990804" y="4289229"/>
                </a:lnTo>
                <a:lnTo>
                  <a:pt x="978763" y="4301929"/>
                </a:lnTo>
                <a:lnTo>
                  <a:pt x="969678" y="4314629"/>
                </a:lnTo>
                <a:lnTo>
                  <a:pt x="952153" y="4327329"/>
                </a:lnTo>
                <a:lnTo>
                  <a:pt x="935785" y="4352729"/>
                </a:lnTo>
                <a:lnTo>
                  <a:pt x="919641" y="4365429"/>
                </a:lnTo>
                <a:lnTo>
                  <a:pt x="902792" y="4390829"/>
                </a:lnTo>
                <a:lnTo>
                  <a:pt x="884811" y="4403529"/>
                </a:lnTo>
                <a:lnTo>
                  <a:pt x="866881" y="4428929"/>
                </a:lnTo>
                <a:lnTo>
                  <a:pt x="849257" y="4441629"/>
                </a:lnTo>
                <a:lnTo>
                  <a:pt x="832197" y="4467029"/>
                </a:lnTo>
                <a:lnTo>
                  <a:pt x="829360" y="4467029"/>
                </a:lnTo>
                <a:lnTo>
                  <a:pt x="831105" y="4479729"/>
                </a:lnTo>
                <a:lnTo>
                  <a:pt x="836015" y="4479729"/>
                </a:lnTo>
                <a:lnTo>
                  <a:pt x="860470" y="4454329"/>
                </a:lnTo>
                <a:lnTo>
                  <a:pt x="910157" y="4403529"/>
                </a:lnTo>
                <a:lnTo>
                  <a:pt x="933998" y="4378129"/>
                </a:lnTo>
                <a:lnTo>
                  <a:pt x="945632" y="4365429"/>
                </a:lnTo>
                <a:lnTo>
                  <a:pt x="957021" y="4340029"/>
                </a:lnTo>
                <a:lnTo>
                  <a:pt x="968737" y="4327329"/>
                </a:lnTo>
                <a:lnTo>
                  <a:pt x="981353" y="4314629"/>
                </a:lnTo>
                <a:lnTo>
                  <a:pt x="989894" y="4314629"/>
                </a:lnTo>
                <a:lnTo>
                  <a:pt x="999356" y="4301929"/>
                </a:lnTo>
                <a:lnTo>
                  <a:pt x="1007591" y="4289229"/>
                </a:lnTo>
                <a:lnTo>
                  <a:pt x="1012450" y="4289229"/>
                </a:lnTo>
                <a:lnTo>
                  <a:pt x="1004706" y="4251129"/>
                </a:lnTo>
                <a:lnTo>
                  <a:pt x="974069" y="4238429"/>
                </a:lnTo>
                <a:close/>
              </a:path>
              <a:path w="2717165" h="11289665">
                <a:moveTo>
                  <a:pt x="1883669" y="4467029"/>
                </a:moveTo>
                <a:lnTo>
                  <a:pt x="1828783" y="4467029"/>
                </a:lnTo>
                <a:lnTo>
                  <a:pt x="1840391" y="4479729"/>
                </a:lnTo>
                <a:lnTo>
                  <a:pt x="1909023" y="4479729"/>
                </a:lnTo>
                <a:lnTo>
                  <a:pt x="1908705" y="4479410"/>
                </a:lnTo>
                <a:lnTo>
                  <a:pt x="1883669" y="4467029"/>
                </a:lnTo>
                <a:close/>
              </a:path>
              <a:path w="2717165" h="11289665">
                <a:moveTo>
                  <a:pt x="1004853" y="4454329"/>
                </a:moveTo>
                <a:lnTo>
                  <a:pt x="984449" y="4454329"/>
                </a:lnTo>
                <a:lnTo>
                  <a:pt x="986263" y="4467029"/>
                </a:lnTo>
                <a:lnTo>
                  <a:pt x="1009106" y="4467029"/>
                </a:lnTo>
                <a:lnTo>
                  <a:pt x="1004853" y="4454329"/>
                </a:lnTo>
                <a:close/>
              </a:path>
              <a:path w="2717165" h="11289665">
                <a:moveTo>
                  <a:pt x="1629914" y="4454329"/>
                </a:moveTo>
                <a:lnTo>
                  <a:pt x="1551539" y="4454329"/>
                </a:lnTo>
                <a:lnTo>
                  <a:pt x="1549158" y="4467029"/>
                </a:lnTo>
                <a:lnTo>
                  <a:pt x="1625222" y="4467029"/>
                </a:lnTo>
                <a:lnTo>
                  <a:pt x="1629914" y="4454329"/>
                </a:lnTo>
                <a:close/>
              </a:path>
              <a:path w="2717165" h="11289665">
                <a:moveTo>
                  <a:pt x="1775470" y="4454329"/>
                </a:moveTo>
                <a:lnTo>
                  <a:pt x="1743391" y="4454329"/>
                </a:lnTo>
                <a:lnTo>
                  <a:pt x="1751119" y="4467029"/>
                </a:lnTo>
                <a:lnTo>
                  <a:pt x="1768294" y="4467029"/>
                </a:lnTo>
                <a:lnTo>
                  <a:pt x="1775470" y="4454329"/>
                </a:lnTo>
                <a:close/>
              </a:path>
              <a:path w="2717165" h="11289665">
                <a:moveTo>
                  <a:pt x="1853485" y="4454329"/>
                </a:moveTo>
                <a:lnTo>
                  <a:pt x="1789545" y="4454329"/>
                </a:lnTo>
                <a:lnTo>
                  <a:pt x="1787145" y="4467029"/>
                </a:lnTo>
                <a:lnTo>
                  <a:pt x="1867916" y="4467029"/>
                </a:lnTo>
                <a:lnTo>
                  <a:pt x="1853485" y="4454329"/>
                </a:lnTo>
                <a:close/>
              </a:path>
              <a:path w="2717165" h="11289665">
                <a:moveTo>
                  <a:pt x="1818569" y="4403529"/>
                </a:moveTo>
                <a:lnTo>
                  <a:pt x="1826834" y="4416229"/>
                </a:lnTo>
                <a:lnTo>
                  <a:pt x="1822121" y="4428026"/>
                </a:lnTo>
                <a:lnTo>
                  <a:pt x="1834395" y="4441629"/>
                </a:lnTo>
                <a:lnTo>
                  <a:pt x="1858572" y="4454329"/>
                </a:lnTo>
                <a:lnTo>
                  <a:pt x="1883669" y="4467029"/>
                </a:lnTo>
                <a:lnTo>
                  <a:pt x="1917752" y="4467029"/>
                </a:lnTo>
                <a:lnTo>
                  <a:pt x="1917643" y="4454329"/>
                </a:lnTo>
                <a:lnTo>
                  <a:pt x="1890608" y="4454329"/>
                </a:lnTo>
                <a:lnTo>
                  <a:pt x="1866155" y="4428929"/>
                </a:lnTo>
                <a:lnTo>
                  <a:pt x="1818569" y="4403529"/>
                </a:lnTo>
                <a:close/>
              </a:path>
              <a:path w="2717165" h="11289665">
                <a:moveTo>
                  <a:pt x="994883" y="4441629"/>
                </a:moveTo>
                <a:lnTo>
                  <a:pt x="990068" y="4441629"/>
                </a:lnTo>
                <a:lnTo>
                  <a:pt x="986154" y="4454329"/>
                </a:lnTo>
                <a:lnTo>
                  <a:pt x="1000006" y="4454329"/>
                </a:lnTo>
                <a:lnTo>
                  <a:pt x="994883" y="4441629"/>
                </a:lnTo>
                <a:close/>
              </a:path>
              <a:path w="2717165" h="11289665">
                <a:moveTo>
                  <a:pt x="1783612" y="4441629"/>
                </a:moveTo>
                <a:lnTo>
                  <a:pt x="1740417" y="4441629"/>
                </a:lnTo>
                <a:lnTo>
                  <a:pt x="1740165" y="4454329"/>
                </a:lnTo>
                <a:lnTo>
                  <a:pt x="1780272" y="4454329"/>
                </a:lnTo>
                <a:lnTo>
                  <a:pt x="1783612" y="4441629"/>
                </a:lnTo>
                <a:close/>
              </a:path>
              <a:path w="2717165" h="11289665">
                <a:moveTo>
                  <a:pt x="1814023" y="4419051"/>
                </a:moveTo>
                <a:lnTo>
                  <a:pt x="1813768" y="4428929"/>
                </a:lnTo>
                <a:lnTo>
                  <a:pt x="1802529" y="4428929"/>
                </a:lnTo>
                <a:lnTo>
                  <a:pt x="1796204" y="4441629"/>
                </a:lnTo>
                <a:lnTo>
                  <a:pt x="1790964" y="4454329"/>
                </a:lnTo>
                <a:lnTo>
                  <a:pt x="1801547" y="4454329"/>
                </a:lnTo>
                <a:lnTo>
                  <a:pt x="1799802" y="4441629"/>
                </a:lnTo>
                <a:lnTo>
                  <a:pt x="1811081" y="4441629"/>
                </a:lnTo>
                <a:lnTo>
                  <a:pt x="1821760" y="4428929"/>
                </a:lnTo>
                <a:lnTo>
                  <a:pt x="1822121" y="4428026"/>
                </a:lnTo>
                <a:lnTo>
                  <a:pt x="1814023" y="4419051"/>
                </a:lnTo>
                <a:close/>
              </a:path>
              <a:path w="2717165" h="11289665">
                <a:moveTo>
                  <a:pt x="1813591" y="4441629"/>
                </a:moveTo>
                <a:lnTo>
                  <a:pt x="1811081" y="4441629"/>
                </a:lnTo>
                <a:lnTo>
                  <a:pt x="1802529" y="4454329"/>
                </a:lnTo>
                <a:lnTo>
                  <a:pt x="1826970" y="4454329"/>
                </a:lnTo>
                <a:lnTo>
                  <a:pt x="1813591" y="4441629"/>
                </a:lnTo>
                <a:close/>
              </a:path>
              <a:path w="2717165" h="11289665">
                <a:moveTo>
                  <a:pt x="1917771" y="4453415"/>
                </a:moveTo>
                <a:lnTo>
                  <a:pt x="1917206" y="4454329"/>
                </a:lnTo>
                <a:lnTo>
                  <a:pt x="1918079" y="4454329"/>
                </a:lnTo>
                <a:lnTo>
                  <a:pt x="1917771" y="4453415"/>
                </a:lnTo>
                <a:close/>
              </a:path>
              <a:path w="2717165" h="11289665">
                <a:moveTo>
                  <a:pt x="1812568" y="4327329"/>
                </a:moveTo>
                <a:lnTo>
                  <a:pt x="1790991" y="4327329"/>
                </a:lnTo>
                <a:lnTo>
                  <a:pt x="1806822" y="4352729"/>
                </a:lnTo>
                <a:lnTo>
                  <a:pt x="1820424" y="4365429"/>
                </a:lnTo>
                <a:lnTo>
                  <a:pt x="1829830" y="4378129"/>
                </a:lnTo>
                <a:lnTo>
                  <a:pt x="1839450" y="4390829"/>
                </a:lnTo>
                <a:lnTo>
                  <a:pt x="1850114" y="4403529"/>
                </a:lnTo>
                <a:lnTo>
                  <a:pt x="1862650" y="4416229"/>
                </a:lnTo>
                <a:lnTo>
                  <a:pt x="1877479" y="4416229"/>
                </a:lnTo>
                <a:lnTo>
                  <a:pt x="1897402" y="4428929"/>
                </a:lnTo>
                <a:lnTo>
                  <a:pt x="1913807" y="4441629"/>
                </a:lnTo>
                <a:lnTo>
                  <a:pt x="1917771" y="4453415"/>
                </a:lnTo>
                <a:lnTo>
                  <a:pt x="1925062" y="4441629"/>
                </a:lnTo>
                <a:lnTo>
                  <a:pt x="1925364" y="4441629"/>
                </a:lnTo>
                <a:lnTo>
                  <a:pt x="1917029" y="4428929"/>
                </a:lnTo>
                <a:lnTo>
                  <a:pt x="1903108" y="4416229"/>
                </a:lnTo>
                <a:lnTo>
                  <a:pt x="1887419" y="4403529"/>
                </a:lnTo>
                <a:lnTo>
                  <a:pt x="1864369" y="4390829"/>
                </a:lnTo>
                <a:lnTo>
                  <a:pt x="1846392" y="4365429"/>
                </a:lnTo>
                <a:lnTo>
                  <a:pt x="1830217" y="4352729"/>
                </a:lnTo>
                <a:lnTo>
                  <a:pt x="1812568" y="4327329"/>
                </a:lnTo>
                <a:close/>
              </a:path>
              <a:path w="2717165" h="11289665">
                <a:moveTo>
                  <a:pt x="1925364" y="4441629"/>
                </a:moveTo>
                <a:lnTo>
                  <a:pt x="1925062" y="4441629"/>
                </a:lnTo>
                <a:lnTo>
                  <a:pt x="1925215" y="4443406"/>
                </a:lnTo>
                <a:lnTo>
                  <a:pt x="1925364" y="4441629"/>
                </a:lnTo>
                <a:close/>
              </a:path>
              <a:path w="2717165" h="11289665">
                <a:moveTo>
                  <a:pt x="1038855" y="4428929"/>
                </a:moveTo>
                <a:lnTo>
                  <a:pt x="1019105" y="4428929"/>
                </a:lnTo>
                <a:lnTo>
                  <a:pt x="1023252" y="4441629"/>
                </a:lnTo>
                <a:lnTo>
                  <a:pt x="1037654" y="4441629"/>
                </a:lnTo>
                <a:lnTo>
                  <a:pt x="1038855" y="4428929"/>
                </a:lnTo>
                <a:close/>
              </a:path>
              <a:path w="2717165" h="11289665">
                <a:moveTo>
                  <a:pt x="1769844" y="4434581"/>
                </a:moveTo>
                <a:lnTo>
                  <a:pt x="1769359" y="4441629"/>
                </a:lnTo>
                <a:lnTo>
                  <a:pt x="1776670" y="4441629"/>
                </a:lnTo>
                <a:lnTo>
                  <a:pt x="1769844" y="4434581"/>
                </a:lnTo>
                <a:close/>
              </a:path>
              <a:path w="2717165" h="11289665">
                <a:moveTo>
                  <a:pt x="1785302" y="4432345"/>
                </a:moveTo>
                <a:lnTo>
                  <a:pt x="1776670" y="4441629"/>
                </a:lnTo>
                <a:lnTo>
                  <a:pt x="1785336" y="4441629"/>
                </a:lnTo>
                <a:lnTo>
                  <a:pt x="1785302" y="4432345"/>
                </a:lnTo>
                <a:close/>
              </a:path>
              <a:path w="2717165" h="11289665">
                <a:moveTo>
                  <a:pt x="1770232" y="4428929"/>
                </a:moveTo>
                <a:lnTo>
                  <a:pt x="1764371" y="4428929"/>
                </a:lnTo>
                <a:lnTo>
                  <a:pt x="1769844" y="4434581"/>
                </a:lnTo>
                <a:lnTo>
                  <a:pt x="1770232" y="4428929"/>
                </a:lnTo>
                <a:close/>
              </a:path>
              <a:path w="2717165" h="11289665">
                <a:moveTo>
                  <a:pt x="1796891" y="4411515"/>
                </a:moveTo>
                <a:lnTo>
                  <a:pt x="1791719" y="4416229"/>
                </a:lnTo>
                <a:lnTo>
                  <a:pt x="1781085" y="4416229"/>
                </a:lnTo>
                <a:lnTo>
                  <a:pt x="1785290" y="4428929"/>
                </a:lnTo>
                <a:lnTo>
                  <a:pt x="1785302" y="4432345"/>
                </a:lnTo>
                <a:lnTo>
                  <a:pt x="1788478" y="4428929"/>
                </a:lnTo>
                <a:lnTo>
                  <a:pt x="1796746" y="4428929"/>
                </a:lnTo>
                <a:lnTo>
                  <a:pt x="1798467" y="4416229"/>
                </a:lnTo>
                <a:lnTo>
                  <a:pt x="1796891" y="4411515"/>
                </a:lnTo>
                <a:close/>
              </a:path>
              <a:path w="2717165" h="11289665">
                <a:moveTo>
                  <a:pt x="1033945" y="4416229"/>
                </a:moveTo>
                <a:lnTo>
                  <a:pt x="1012049" y="4416229"/>
                </a:lnTo>
                <a:lnTo>
                  <a:pt x="1013977" y="4428929"/>
                </a:lnTo>
                <a:lnTo>
                  <a:pt x="1037654" y="4428929"/>
                </a:lnTo>
                <a:lnTo>
                  <a:pt x="1033945" y="4416229"/>
                </a:lnTo>
                <a:close/>
              </a:path>
              <a:path w="2717165" h="11289665">
                <a:moveTo>
                  <a:pt x="1762267" y="4416229"/>
                </a:moveTo>
                <a:lnTo>
                  <a:pt x="1754847" y="4416229"/>
                </a:lnTo>
                <a:lnTo>
                  <a:pt x="1754629" y="4428929"/>
                </a:lnTo>
                <a:lnTo>
                  <a:pt x="1758339" y="4428929"/>
                </a:lnTo>
                <a:lnTo>
                  <a:pt x="1762267" y="4416229"/>
                </a:lnTo>
                <a:close/>
              </a:path>
              <a:path w="2717165" h="11289665">
                <a:moveTo>
                  <a:pt x="1811131" y="4423414"/>
                </a:moveTo>
                <a:lnTo>
                  <a:pt x="1808854" y="4428929"/>
                </a:lnTo>
                <a:lnTo>
                  <a:pt x="1811367" y="4428929"/>
                </a:lnTo>
                <a:lnTo>
                  <a:pt x="1811131" y="4423414"/>
                </a:lnTo>
                <a:close/>
              </a:path>
              <a:path w="2717165" h="11289665">
                <a:moveTo>
                  <a:pt x="1816277" y="4403529"/>
                </a:moveTo>
                <a:lnTo>
                  <a:pt x="1811804" y="4403529"/>
                </a:lnTo>
                <a:lnTo>
                  <a:pt x="1809076" y="4416229"/>
                </a:lnTo>
                <a:lnTo>
                  <a:pt x="1810822" y="4416229"/>
                </a:lnTo>
                <a:lnTo>
                  <a:pt x="1811131" y="4423414"/>
                </a:lnTo>
                <a:lnTo>
                  <a:pt x="1813273" y="4418221"/>
                </a:lnTo>
                <a:lnTo>
                  <a:pt x="1811477" y="4416229"/>
                </a:lnTo>
                <a:lnTo>
                  <a:pt x="1816277" y="4403529"/>
                </a:lnTo>
                <a:close/>
              </a:path>
              <a:path w="2717165" h="11289665">
                <a:moveTo>
                  <a:pt x="1814095" y="4416229"/>
                </a:moveTo>
                <a:lnTo>
                  <a:pt x="1813273" y="4418221"/>
                </a:lnTo>
                <a:lnTo>
                  <a:pt x="1814023" y="4419051"/>
                </a:lnTo>
                <a:lnTo>
                  <a:pt x="1814095" y="4416229"/>
                </a:lnTo>
                <a:close/>
              </a:path>
              <a:path w="2717165" h="11289665">
                <a:moveTo>
                  <a:pt x="1023143" y="4403529"/>
                </a:moveTo>
                <a:lnTo>
                  <a:pt x="1018013" y="4403529"/>
                </a:lnTo>
                <a:lnTo>
                  <a:pt x="1013854" y="4416229"/>
                </a:lnTo>
                <a:lnTo>
                  <a:pt x="1028489" y="4416229"/>
                </a:lnTo>
                <a:lnTo>
                  <a:pt x="1023143" y="4403529"/>
                </a:lnTo>
                <a:close/>
              </a:path>
              <a:path w="2717165" h="11289665">
                <a:moveTo>
                  <a:pt x="1090574" y="4403529"/>
                </a:moveTo>
                <a:lnTo>
                  <a:pt x="1068642" y="4403529"/>
                </a:lnTo>
                <a:lnTo>
                  <a:pt x="1060655" y="4416229"/>
                </a:lnTo>
                <a:lnTo>
                  <a:pt x="1085664" y="4416229"/>
                </a:lnTo>
                <a:lnTo>
                  <a:pt x="1090574" y="4403529"/>
                </a:lnTo>
                <a:close/>
              </a:path>
              <a:path w="2717165" h="11289665">
                <a:moveTo>
                  <a:pt x="1779398" y="4403529"/>
                </a:moveTo>
                <a:lnTo>
                  <a:pt x="1767177" y="4403529"/>
                </a:lnTo>
                <a:lnTo>
                  <a:pt x="1775688" y="4416229"/>
                </a:lnTo>
                <a:lnTo>
                  <a:pt x="1784744" y="4416229"/>
                </a:lnTo>
                <a:lnTo>
                  <a:pt x="1779398" y="4403529"/>
                </a:lnTo>
                <a:close/>
              </a:path>
              <a:path w="2717165" h="11289665">
                <a:moveTo>
                  <a:pt x="1814095" y="4365429"/>
                </a:moveTo>
                <a:lnTo>
                  <a:pt x="1807439" y="4378129"/>
                </a:lnTo>
                <a:lnTo>
                  <a:pt x="1805366" y="4378129"/>
                </a:lnTo>
                <a:lnTo>
                  <a:pt x="1800622" y="4390829"/>
                </a:lnTo>
                <a:lnTo>
                  <a:pt x="1786113" y="4390829"/>
                </a:lnTo>
                <a:lnTo>
                  <a:pt x="1794223" y="4403529"/>
                </a:lnTo>
                <a:lnTo>
                  <a:pt x="1796891" y="4411515"/>
                </a:lnTo>
                <a:lnTo>
                  <a:pt x="1805653" y="4403529"/>
                </a:lnTo>
                <a:lnTo>
                  <a:pt x="1814615" y="4390829"/>
                </a:lnTo>
                <a:lnTo>
                  <a:pt x="1815732" y="4378129"/>
                </a:lnTo>
                <a:lnTo>
                  <a:pt x="1814095" y="4365429"/>
                </a:lnTo>
                <a:close/>
              </a:path>
              <a:path w="2717165" h="11289665">
                <a:moveTo>
                  <a:pt x="1215437" y="4213029"/>
                </a:moveTo>
                <a:lnTo>
                  <a:pt x="1184560" y="4213029"/>
                </a:lnTo>
                <a:lnTo>
                  <a:pt x="1199278" y="4225729"/>
                </a:lnTo>
                <a:lnTo>
                  <a:pt x="1210815" y="4238429"/>
                </a:lnTo>
                <a:lnTo>
                  <a:pt x="1205498" y="4251129"/>
                </a:lnTo>
                <a:lnTo>
                  <a:pt x="1200027" y="4251129"/>
                </a:lnTo>
                <a:lnTo>
                  <a:pt x="1194413" y="4263829"/>
                </a:lnTo>
                <a:lnTo>
                  <a:pt x="1165206" y="4263829"/>
                </a:lnTo>
                <a:lnTo>
                  <a:pt x="1170225" y="4276529"/>
                </a:lnTo>
                <a:lnTo>
                  <a:pt x="1182228" y="4276529"/>
                </a:lnTo>
                <a:lnTo>
                  <a:pt x="1177277" y="4289229"/>
                </a:lnTo>
                <a:lnTo>
                  <a:pt x="1172244" y="4289229"/>
                </a:lnTo>
                <a:lnTo>
                  <a:pt x="1167129" y="4301929"/>
                </a:lnTo>
                <a:lnTo>
                  <a:pt x="1138256" y="4301929"/>
                </a:lnTo>
                <a:lnTo>
                  <a:pt x="1144475" y="4314629"/>
                </a:lnTo>
                <a:lnTo>
                  <a:pt x="1151895" y="4314629"/>
                </a:lnTo>
                <a:lnTo>
                  <a:pt x="1146492" y="4327329"/>
                </a:lnTo>
                <a:lnTo>
                  <a:pt x="1141079" y="4327329"/>
                </a:lnTo>
                <a:lnTo>
                  <a:pt x="1135645" y="4340029"/>
                </a:lnTo>
                <a:lnTo>
                  <a:pt x="1111537" y="4340029"/>
                </a:lnTo>
                <a:lnTo>
                  <a:pt x="1116721" y="4352729"/>
                </a:lnTo>
                <a:lnTo>
                  <a:pt x="1117088" y="4352729"/>
                </a:lnTo>
                <a:lnTo>
                  <a:pt x="1111523" y="4365429"/>
                </a:lnTo>
                <a:lnTo>
                  <a:pt x="1085555" y="4365429"/>
                </a:lnTo>
                <a:lnTo>
                  <a:pt x="1089264" y="4378129"/>
                </a:lnTo>
                <a:lnTo>
                  <a:pt x="1094829" y="4378129"/>
                </a:lnTo>
                <a:lnTo>
                  <a:pt x="1089483" y="4390829"/>
                </a:lnTo>
                <a:lnTo>
                  <a:pt x="1058167" y="4390829"/>
                </a:lnTo>
                <a:lnTo>
                  <a:pt x="1061332" y="4403529"/>
                </a:lnTo>
                <a:lnTo>
                  <a:pt x="1091556" y="4403529"/>
                </a:lnTo>
                <a:lnTo>
                  <a:pt x="1126703" y="4365429"/>
                </a:lnTo>
                <a:lnTo>
                  <a:pt x="1161033" y="4327329"/>
                </a:lnTo>
                <a:lnTo>
                  <a:pt x="1193439" y="4289229"/>
                </a:lnTo>
                <a:lnTo>
                  <a:pt x="1222817" y="4238429"/>
                </a:lnTo>
                <a:lnTo>
                  <a:pt x="1224454" y="4238429"/>
                </a:lnTo>
                <a:lnTo>
                  <a:pt x="1224563" y="4225729"/>
                </a:lnTo>
                <a:lnTo>
                  <a:pt x="1223690" y="4225729"/>
                </a:lnTo>
                <a:lnTo>
                  <a:pt x="1215437" y="4213029"/>
                </a:lnTo>
                <a:close/>
              </a:path>
              <a:path w="2717165" h="11289665">
                <a:moveTo>
                  <a:pt x="1773981" y="4390829"/>
                </a:moveTo>
                <a:lnTo>
                  <a:pt x="1764668" y="4390829"/>
                </a:lnTo>
                <a:lnTo>
                  <a:pt x="1762049" y="4403529"/>
                </a:lnTo>
                <a:lnTo>
                  <a:pt x="1773083" y="4403529"/>
                </a:lnTo>
                <a:lnTo>
                  <a:pt x="1773981" y="4390829"/>
                </a:lnTo>
                <a:close/>
              </a:path>
              <a:path w="2717165" h="11289665">
                <a:moveTo>
                  <a:pt x="1053039" y="4365429"/>
                </a:moveTo>
                <a:lnTo>
                  <a:pt x="1032090" y="4365429"/>
                </a:lnTo>
                <a:lnTo>
                  <a:pt x="1044965" y="4378129"/>
                </a:lnTo>
                <a:lnTo>
                  <a:pt x="1051484" y="4390829"/>
                </a:lnTo>
                <a:lnTo>
                  <a:pt x="1079226" y="4390829"/>
                </a:lnTo>
                <a:lnTo>
                  <a:pt x="1071916" y="4378129"/>
                </a:lnTo>
                <a:lnTo>
                  <a:pt x="1059767" y="4378129"/>
                </a:lnTo>
                <a:lnTo>
                  <a:pt x="1053039" y="4365429"/>
                </a:lnTo>
                <a:close/>
              </a:path>
              <a:path w="2717165" h="11289665">
                <a:moveTo>
                  <a:pt x="1776233" y="4378129"/>
                </a:moveTo>
                <a:lnTo>
                  <a:pt x="1770778" y="4378129"/>
                </a:lnTo>
                <a:lnTo>
                  <a:pt x="1765868" y="4390829"/>
                </a:lnTo>
                <a:lnTo>
                  <a:pt x="1786113" y="4390829"/>
                </a:lnTo>
                <a:lnTo>
                  <a:pt x="1776233" y="4378129"/>
                </a:lnTo>
                <a:close/>
              </a:path>
              <a:path w="2717165" h="11289665">
                <a:moveTo>
                  <a:pt x="1646827" y="4352729"/>
                </a:moveTo>
                <a:lnTo>
                  <a:pt x="1598570" y="4352729"/>
                </a:lnTo>
                <a:lnTo>
                  <a:pt x="1607001" y="4365429"/>
                </a:lnTo>
                <a:lnTo>
                  <a:pt x="1632349" y="4365429"/>
                </a:lnTo>
                <a:lnTo>
                  <a:pt x="1641262" y="4378129"/>
                </a:lnTo>
                <a:lnTo>
                  <a:pt x="1646936" y="4378129"/>
                </a:lnTo>
                <a:lnTo>
                  <a:pt x="1649991" y="4365429"/>
                </a:lnTo>
                <a:lnTo>
                  <a:pt x="1646827" y="4352729"/>
                </a:lnTo>
                <a:close/>
              </a:path>
              <a:path w="2717165" h="11289665">
                <a:moveTo>
                  <a:pt x="1039728" y="4352729"/>
                </a:moveTo>
                <a:lnTo>
                  <a:pt x="1031531" y="4352729"/>
                </a:lnTo>
                <a:lnTo>
                  <a:pt x="1030168" y="4365429"/>
                </a:lnTo>
                <a:lnTo>
                  <a:pt x="1046394" y="4365429"/>
                </a:lnTo>
                <a:lnTo>
                  <a:pt x="1039728" y="4352729"/>
                </a:lnTo>
                <a:close/>
              </a:path>
              <a:path w="2717165" h="11289665">
                <a:moveTo>
                  <a:pt x="1101376" y="4352729"/>
                </a:moveTo>
                <a:lnTo>
                  <a:pt x="1080471" y="4352729"/>
                </a:lnTo>
                <a:lnTo>
                  <a:pt x="1081517" y="4365429"/>
                </a:lnTo>
                <a:lnTo>
                  <a:pt x="1103995" y="4365429"/>
                </a:lnTo>
                <a:lnTo>
                  <a:pt x="1103864" y="4362381"/>
                </a:lnTo>
                <a:lnTo>
                  <a:pt x="1101376" y="4352729"/>
                </a:lnTo>
                <a:close/>
              </a:path>
              <a:path w="2717165" h="11289665">
                <a:moveTo>
                  <a:pt x="1103449" y="4352729"/>
                </a:moveTo>
                <a:lnTo>
                  <a:pt x="1103864" y="4362381"/>
                </a:lnTo>
                <a:lnTo>
                  <a:pt x="1104649" y="4365429"/>
                </a:lnTo>
                <a:lnTo>
                  <a:pt x="1105304" y="4365429"/>
                </a:lnTo>
                <a:lnTo>
                  <a:pt x="1103449" y="4352729"/>
                </a:lnTo>
                <a:close/>
              </a:path>
              <a:path w="2717165" h="11289665">
                <a:moveTo>
                  <a:pt x="1090137" y="4340029"/>
                </a:moveTo>
                <a:lnTo>
                  <a:pt x="1085660" y="4340029"/>
                </a:lnTo>
                <a:lnTo>
                  <a:pt x="1082145" y="4352729"/>
                </a:lnTo>
                <a:lnTo>
                  <a:pt x="1094938" y="4352729"/>
                </a:lnTo>
                <a:lnTo>
                  <a:pt x="1090137" y="4340029"/>
                </a:lnTo>
                <a:close/>
              </a:path>
              <a:path w="2717165" h="11289665">
                <a:moveTo>
                  <a:pt x="1633147" y="4340029"/>
                </a:moveTo>
                <a:lnTo>
                  <a:pt x="1581913" y="4340029"/>
                </a:lnTo>
                <a:lnTo>
                  <a:pt x="1590129" y="4352729"/>
                </a:lnTo>
                <a:lnTo>
                  <a:pt x="1640636" y="4352729"/>
                </a:lnTo>
                <a:lnTo>
                  <a:pt x="1633147" y="4340029"/>
                </a:lnTo>
                <a:close/>
              </a:path>
              <a:path w="2717165" h="11289665">
                <a:moveTo>
                  <a:pt x="1126446" y="4327329"/>
                </a:moveTo>
                <a:lnTo>
                  <a:pt x="1102467" y="4327329"/>
                </a:lnTo>
                <a:lnTo>
                  <a:pt x="1106864" y="4340029"/>
                </a:lnTo>
                <a:lnTo>
                  <a:pt x="1129963" y="4340029"/>
                </a:lnTo>
                <a:lnTo>
                  <a:pt x="1126446" y="4327329"/>
                </a:lnTo>
                <a:close/>
              </a:path>
              <a:path w="2717165" h="11289665">
                <a:moveTo>
                  <a:pt x="1583214" y="4327329"/>
                </a:moveTo>
                <a:lnTo>
                  <a:pt x="1572180" y="4327329"/>
                </a:lnTo>
                <a:lnTo>
                  <a:pt x="1572748" y="4340029"/>
                </a:lnTo>
                <a:lnTo>
                  <a:pt x="1577104" y="4340029"/>
                </a:lnTo>
                <a:lnTo>
                  <a:pt x="1583214" y="4327329"/>
                </a:lnTo>
                <a:close/>
              </a:path>
              <a:path w="2717165" h="11289665">
                <a:moveTo>
                  <a:pt x="1598872" y="4327329"/>
                </a:moveTo>
                <a:lnTo>
                  <a:pt x="1585724" y="4327329"/>
                </a:lnTo>
                <a:lnTo>
                  <a:pt x="1583869" y="4340029"/>
                </a:lnTo>
                <a:lnTo>
                  <a:pt x="1607962" y="4340029"/>
                </a:lnTo>
                <a:lnTo>
                  <a:pt x="1598872" y="4327329"/>
                </a:lnTo>
                <a:close/>
              </a:path>
              <a:path w="2717165" h="11289665">
                <a:moveTo>
                  <a:pt x="1115770" y="4314629"/>
                </a:moveTo>
                <a:lnTo>
                  <a:pt x="1102276" y="4314629"/>
                </a:lnTo>
                <a:lnTo>
                  <a:pt x="1100714" y="4327329"/>
                </a:lnTo>
                <a:lnTo>
                  <a:pt x="1121466" y="4327329"/>
                </a:lnTo>
                <a:lnTo>
                  <a:pt x="1115770" y="4314629"/>
                </a:lnTo>
                <a:close/>
              </a:path>
              <a:path w="2717165" h="11289665">
                <a:moveTo>
                  <a:pt x="1140547" y="4276529"/>
                </a:moveTo>
                <a:lnTo>
                  <a:pt x="1134747" y="4276529"/>
                </a:lnTo>
                <a:lnTo>
                  <a:pt x="1130481" y="4289229"/>
                </a:lnTo>
                <a:lnTo>
                  <a:pt x="1129039" y="4301929"/>
                </a:lnTo>
                <a:lnTo>
                  <a:pt x="1157901" y="4301929"/>
                </a:lnTo>
                <a:lnTo>
                  <a:pt x="1152754" y="4289229"/>
                </a:lnTo>
                <a:lnTo>
                  <a:pt x="1146850" y="4289229"/>
                </a:lnTo>
                <a:lnTo>
                  <a:pt x="1140547" y="4276529"/>
                </a:lnTo>
                <a:close/>
              </a:path>
              <a:path w="2717165" h="11289665">
                <a:moveTo>
                  <a:pt x="1808967" y="4289229"/>
                </a:moveTo>
                <a:lnTo>
                  <a:pt x="1795983" y="4289229"/>
                </a:lnTo>
                <a:lnTo>
                  <a:pt x="1804275" y="4301929"/>
                </a:lnTo>
                <a:lnTo>
                  <a:pt x="1808967" y="4289229"/>
                </a:lnTo>
                <a:close/>
              </a:path>
              <a:path w="2717165" h="11289665">
                <a:moveTo>
                  <a:pt x="1840279" y="4213029"/>
                </a:moveTo>
                <a:lnTo>
                  <a:pt x="1831226" y="4213029"/>
                </a:lnTo>
                <a:lnTo>
                  <a:pt x="1821672" y="4225729"/>
                </a:lnTo>
                <a:lnTo>
                  <a:pt x="1813550" y="4251129"/>
                </a:lnTo>
                <a:lnTo>
                  <a:pt x="1806246" y="4263829"/>
                </a:lnTo>
                <a:lnTo>
                  <a:pt x="1799147" y="4276529"/>
                </a:lnTo>
                <a:lnTo>
                  <a:pt x="1797401" y="4289229"/>
                </a:lnTo>
                <a:lnTo>
                  <a:pt x="1810385" y="4289229"/>
                </a:lnTo>
                <a:lnTo>
                  <a:pt x="1818494" y="4276529"/>
                </a:lnTo>
                <a:lnTo>
                  <a:pt x="1826970" y="4251129"/>
                </a:lnTo>
                <a:lnTo>
                  <a:pt x="1834629" y="4238429"/>
                </a:lnTo>
                <a:lnTo>
                  <a:pt x="1840282" y="4225729"/>
                </a:lnTo>
                <a:lnTo>
                  <a:pt x="1840279" y="4213029"/>
                </a:lnTo>
                <a:close/>
              </a:path>
              <a:path w="2717165" h="11289665">
                <a:moveTo>
                  <a:pt x="1693663" y="4200329"/>
                </a:moveTo>
                <a:lnTo>
                  <a:pt x="1675305" y="4200329"/>
                </a:lnTo>
                <a:lnTo>
                  <a:pt x="1676902" y="4213029"/>
                </a:lnTo>
                <a:lnTo>
                  <a:pt x="1679819" y="4213029"/>
                </a:lnTo>
                <a:lnTo>
                  <a:pt x="1683452" y="4225729"/>
                </a:lnTo>
                <a:lnTo>
                  <a:pt x="1687198" y="4238429"/>
                </a:lnTo>
                <a:lnTo>
                  <a:pt x="1691025" y="4251129"/>
                </a:lnTo>
                <a:lnTo>
                  <a:pt x="1698599" y="4263829"/>
                </a:lnTo>
                <a:lnTo>
                  <a:pt x="1702365" y="4276529"/>
                </a:lnTo>
                <a:lnTo>
                  <a:pt x="1714087" y="4276529"/>
                </a:lnTo>
                <a:lnTo>
                  <a:pt x="1714367" y="4263829"/>
                </a:lnTo>
                <a:lnTo>
                  <a:pt x="1703611" y="4238429"/>
                </a:lnTo>
                <a:lnTo>
                  <a:pt x="1699964" y="4225729"/>
                </a:lnTo>
                <a:lnTo>
                  <a:pt x="1696916" y="4213029"/>
                </a:lnTo>
                <a:lnTo>
                  <a:pt x="1693663" y="4200329"/>
                </a:lnTo>
                <a:close/>
              </a:path>
              <a:path w="2717165" h="11289665">
                <a:moveTo>
                  <a:pt x="2276287" y="4251129"/>
                </a:moveTo>
                <a:lnTo>
                  <a:pt x="2250344" y="4251129"/>
                </a:lnTo>
                <a:lnTo>
                  <a:pt x="2242346" y="4263829"/>
                </a:lnTo>
                <a:lnTo>
                  <a:pt x="2213445" y="4263829"/>
                </a:lnTo>
                <a:lnTo>
                  <a:pt x="2215518" y="4276529"/>
                </a:lnTo>
                <a:lnTo>
                  <a:pt x="2241371" y="4276529"/>
                </a:lnTo>
                <a:lnTo>
                  <a:pt x="2258972" y="4263829"/>
                </a:lnTo>
                <a:lnTo>
                  <a:pt x="2276287" y="4251129"/>
                </a:lnTo>
                <a:close/>
              </a:path>
              <a:path w="2717165" h="11289665">
                <a:moveTo>
                  <a:pt x="1182992" y="4251129"/>
                </a:moveTo>
                <a:lnTo>
                  <a:pt x="1164674" y="4251129"/>
                </a:lnTo>
                <a:lnTo>
                  <a:pt x="1162787" y="4263829"/>
                </a:lnTo>
                <a:lnTo>
                  <a:pt x="1188665" y="4263829"/>
                </a:lnTo>
                <a:lnTo>
                  <a:pt x="1182992" y="4251129"/>
                </a:lnTo>
                <a:close/>
              </a:path>
              <a:path w="2717165" h="11289665">
                <a:moveTo>
                  <a:pt x="2220537" y="4251129"/>
                </a:moveTo>
                <a:lnTo>
                  <a:pt x="2206353" y="4251129"/>
                </a:lnTo>
                <a:lnTo>
                  <a:pt x="2210063" y="4263829"/>
                </a:lnTo>
                <a:lnTo>
                  <a:pt x="2223419" y="4263829"/>
                </a:lnTo>
                <a:lnTo>
                  <a:pt x="2220537" y="4251129"/>
                </a:lnTo>
                <a:close/>
              </a:path>
              <a:path w="2717165" h="11289665">
                <a:moveTo>
                  <a:pt x="881994" y="4111429"/>
                </a:moveTo>
                <a:lnTo>
                  <a:pt x="797598" y="4136829"/>
                </a:lnTo>
                <a:lnTo>
                  <a:pt x="758219" y="4162229"/>
                </a:lnTo>
                <a:lnTo>
                  <a:pt x="739088" y="4174929"/>
                </a:lnTo>
                <a:lnTo>
                  <a:pt x="722116" y="4200329"/>
                </a:lnTo>
                <a:lnTo>
                  <a:pt x="707292" y="4213029"/>
                </a:lnTo>
                <a:lnTo>
                  <a:pt x="694606" y="4238429"/>
                </a:lnTo>
                <a:lnTo>
                  <a:pt x="691006" y="4238429"/>
                </a:lnTo>
                <a:lnTo>
                  <a:pt x="688496" y="4251129"/>
                </a:lnTo>
                <a:lnTo>
                  <a:pt x="705190" y="4251129"/>
                </a:lnTo>
                <a:lnTo>
                  <a:pt x="711996" y="4238429"/>
                </a:lnTo>
                <a:lnTo>
                  <a:pt x="719457" y="4225729"/>
                </a:lnTo>
                <a:lnTo>
                  <a:pt x="727531" y="4213029"/>
                </a:lnTo>
                <a:lnTo>
                  <a:pt x="736178" y="4200329"/>
                </a:lnTo>
                <a:lnTo>
                  <a:pt x="757782" y="4200329"/>
                </a:lnTo>
                <a:lnTo>
                  <a:pt x="754618" y="4187629"/>
                </a:lnTo>
                <a:lnTo>
                  <a:pt x="750035" y="4187629"/>
                </a:lnTo>
                <a:lnTo>
                  <a:pt x="757378" y="4174929"/>
                </a:lnTo>
                <a:lnTo>
                  <a:pt x="764997" y="4174929"/>
                </a:lnTo>
                <a:lnTo>
                  <a:pt x="772882" y="4162229"/>
                </a:lnTo>
                <a:lnTo>
                  <a:pt x="788770" y="4162229"/>
                </a:lnTo>
                <a:lnTo>
                  <a:pt x="792807" y="4149529"/>
                </a:lnTo>
                <a:lnTo>
                  <a:pt x="808301" y="4149529"/>
                </a:lnTo>
                <a:lnTo>
                  <a:pt x="822264" y="4136829"/>
                </a:lnTo>
                <a:lnTo>
                  <a:pt x="988124" y="4136829"/>
                </a:lnTo>
                <a:lnTo>
                  <a:pt x="967648" y="4124129"/>
                </a:lnTo>
                <a:lnTo>
                  <a:pt x="925133" y="4124129"/>
                </a:lnTo>
                <a:lnTo>
                  <a:pt x="881994" y="4111429"/>
                </a:lnTo>
                <a:close/>
              </a:path>
              <a:path w="2717165" h="11289665">
                <a:moveTo>
                  <a:pt x="2213445" y="4238429"/>
                </a:moveTo>
                <a:lnTo>
                  <a:pt x="2197406" y="4238429"/>
                </a:lnTo>
                <a:lnTo>
                  <a:pt x="2201334" y="4251129"/>
                </a:lnTo>
                <a:lnTo>
                  <a:pt x="2217247" y="4251129"/>
                </a:lnTo>
                <a:lnTo>
                  <a:pt x="2213445" y="4238429"/>
                </a:lnTo>
                <a:close/>
              </a:path>
              <a:path w="2717165" h="11289665">
                <a:moveTo>
                  <a:pt x="2521182" y="4111429"/>
                </a:moveTo>
                <a:lnTo>
                  <a:pt x="2514703" y="4111429"/>
                </a:lnTo>
                <a:lnTo>
                  <a:pt x="2481784" y="4124129"/>
                </a:lnTo>
                <a:lnTo>
                  <a:pt x="2447422" y="4149529"/>
                </a:lnTo>
                <a:lnTo>
                  <a:pt x="2412713" y="4162229"/>
                </a:lnTo>
                <a:lnTo>
                  <a:pt x="2378750" y="4187629"/>
                </a:lnTo>
                <a:lnTo>
                  <a:pt x="2359792" y="4200329"/>
                </a:lnTo>
                <a:lnTo>
                  <a:pt x="2340752" y="4200329"/>
                </a:lnTo>
                <a:lnTo>
                  <a:pt x="2325521" y="4210338"/>
                </a:lnTo>
                <a:lnTo>
                  <a:pt x="2323120" y="4213029"/>
                </a:lnTo>
                <a:lnTo>
                  <a:pt x="2321425" y="4213029"/>
                </a:lnTo>
                <a:lnTo>
                  <a:pt x="2301608" y="4225729"/>
                </a:lnTo>
                <a:lnTo>
                  <a:pt x="2267428" y="4225729"/>
                </a:lnTo>
                <a:lnTo>
                  <a:pt x="2255617" y="4238429"/>
                </a:lnTo>
                <a:lnTo>
                  <a:pt x="2238650" y="4238429"/>
                </a:lnTo>
                <a:lnTo>
                  <a:pt x="2237232" y="4251129"/>
                </a:lnTo>
                <a:lnTo>
                  <a:pt x="2293970" y="4251129"/>
                </a:lnTo>
                <a:lnTo>
                  <a:pt x="2337478" y="4225729"/>
                </a:lnTo>
                <a:lnTo>
                  <a:pt x="2380168" y="4200329"/>
                </a:lnTo>
                <a:lnTo>
                  <a:pt x="2398407" y="4187629"/>
                </a:lnTo>
                <a:lnTo>
                  <a:pt x="2416748" y="4187629"/>
                </a:lnTo>
                <a:lnTo>
                  <a:pt x="2434884" y="4174929"/>
                </a:lnTo>
                <a:lnTo>
                  <a:pt x="2452509" y="4162229"/>
                </a:lnTo>
                <a:lnTo>
                  <a:pt x="2461888" y="4162229"/>
                </a:lnTo>
                <a:lnTo>
                  <a:pt x="2472463" y="4149529"/>
                </a:lnTo>
                <a:lnTo>
                  <a:pt x="2492990" y="4149529"/>
                </a:lnTo>
                <a:lnTo>
                  <a:pt x="2499837" y="4136829"/>
                </a:lnTo>
                <a:lnTo>
                  <a:pt x="2511771" y="4136829"/>
                </a:lnTo>
                <a:lnTo>
                  <a:pt x="2517758" y="4124129"/>
                </a:lnTo>
                <a:lnTo>
                  <a:pt x="2520457" y="4124129"/>
                </a:lnTo>
                <a:lnTo>
                  <a:pt x="2521182" y="4111429"/>
                </a:lnTo>
                <a:close/>
              </a:path>
              <a:path w="2717165" h="11289665">
                <a:moveTo>
                  <a:pt x="2199513" y="4213029"/>
                </a:moveTo>
                <a:lnTo>
                  <a:pt x="2183548" y="4213029"/>
                </a:lnTo>
                <a:lnTo>
                  <a:pt x="2186711" y="4225729"/>
                </a:lnTo>
                <a:lnTo>
                  <a:pt x="2190109" y="4225729"/>
                </a:lnTo>
                <a:lnTo>
                  <a:pt x="2193691" y="4238429"/>
                </a:lnTo>
                <a:lnTo>
                  <a:pt x="2208719" y="4238429"/>
                </a:lnTo>
                <a:lnTo>
                  <a:pt x="2199513" y="4213029"/>
                </a:lnTo>
                <a:close/>
              </a:path>
              <a:path w="2717165" h="11289665">
                <a:moveTo>
                  <a:pt x="2334450" y="4200329"/>
                </a:moveTo>
                <a:lnTo>
                  <a:pt x="2300498" y="4200329"/>
                </a:lnTo>
                <a:lnTo>
                  <a:pt x="2290478" y="4213029"/>
                </a:lnTo>
                <a:lnTo>
                  <a:pt x="2278953" y="4225729"/>
                </a:lnTo>
                <a:lnTo>
                  <a:pt x="2299927" y="4225729"/>
                </a:lnTo>
                <a:lnTo>
                  <a:pt x="2311482" y="4213029"/>
                </a:lnTo>
                <a:lnTo>
                  <a:pt x="2321425" y="4213029"/>
                </a:lnTo>
                <a:lnTo>
                  <a:pt x="2325521" y="4210338"/>
                </a:lnTo>
                <a:lnTo>
                  <a:pt x="2334450" y="4200329"/>
                </a:lnTo>
                <a:close/>
              </a:path>
              <a:path w="2717165" h="11289665">
                <a:moveTo>
                  <a:pt x="758328" y="4200329"/>
                </a:moveTo>
                <a:lnTo>
                  <a:pt x="740542" y="4200329"/>
                </a:lnTo>
                <a:lnTo>
                  <a:pt x="746544" y="4213029"/>
                </a:lnTo>
                <a:lnTo>
                  <a:pt x="756582" y="4213029"/>
                </a:lnTo>
                <a:lnTo>
                  <a:pt x="758328" y="4200329"/>
                </a:lnTo>
                <a:close/>
              </a:path>
              <a:path w="2717165" h="11289665">
                <a:moveTo>
                  <a:pt x="1088064" y="4200329"/>
                </a:moveTo>
                <a:lnTo>
                  <a:pt x="1071861" y="4200329"/>
                </a:lnTo>
                <a:lnTo>
                  <a:pt x="1077917" y="4213029"/>
                </a:lnTo>
                <a:lnTo>
                  <a:pt x="1088501" y="4213029"/>
                </a:lnTo>
                <a:lnTo>
                  <a:pt x="1088064" y="4200329"/>
                </a:lnTo>
                <a:close/>
              </a:path>
              <a:path w="2717165" h="11289665">
                <a:moveTo>
                  <a:pt x="1136784" y="4162229"/>
                </a:moveTo>
                <a:lnTo>
                  <a:pt x="1118745" y="4162229"/>
                </a:lnTo>
                <a:lnTo>
                  <a:pt x="1118570" y="4162602"/>
                </a:lnTo>
                <a:lnTo>
                  <a:pt x="1124293" y="4174929"/>
                </a:lnTo>
                <a:lnTo>
                  <a:pt x="1133237" y="4187629"/>
                </a:lnTo>
                <a:lnTo>
                  <a:pt x="1144144" y="4187629"/>
                </a:lnTo>
                <a:lnTo>
                  <a:pt x="1155932" y="4200329"/>
                </a:lnTo>
                <a:lnTo>
                  <a:pt x="1169249" y="4213029"/>
                </a:lnTo>
                <a:lnTo>
                  <a:pt x="1204555" y="4213029"/>
                </a:lnTo>
                <a:lnTo>
                  <a:pt x="1192466" y="4200329"/>
                </a:lnTo>
                <a:lnTo>
                  <a:pt x="1180591" y="4200329"/>
                </a:lnTo>
                <a:lnTo>
                  <a:pt x="1149835" y="4174929"/>
                </a:lnTo>
                <a:lnTo>
                  <a:pt x="1136784" y="4162229"/>
                </a:lnTo>
                <a:close/>
              </a:path>
              <a:path w="2717165" h="11289665">
                <a:moveTo>
                  <a:pt x="2148087" y="4035229"/>
                </a:moveTo>
                <a:lnTo>
                  <a:pt x="2133575" y="4035229"/>
                </a:lnTo>
                <a:lnTo>
                  <a:pt x="2139646" y="4060629"/>
                </a:lnTo>
                <a:lnTo>
                  <a:pt x="2144745" y="4073329"/>
                </a:lnTo>
                <a:lnTo>
                  <a:pt x="2149333" y="4098729"/>
                </a:lnTo>
                <a:lnTo>
                  <a:pt x="2153870" y="4111429"/>
                </a:lnTo>
                <a:lnTo>
                  <a:pt x="2157004" y="4124129"/>
                </a:lnTo>
                <a:lnTo>
                  <a:pt x="2160608" y="4136829"/>
                </a:lnTo>
                <a:lnTo>
                  <a:pt x="2164334" y="4149529"/>
                </a:lnTo>
                <a:lnTo>
                  <a:pt x="2171353" y="4174929"/>
                </a:lnTo>
                <a:lnTo>
                  <a:pt x="2175106" y="4187629"/>
                </a:lnTo>
                <a:lnTo>
                  <a:pt x="2177733" y="4200329"/>
                </a:lnTo>
                <a:lnTo>
                  <a:pt x="2177875" y="4213029"/>
                </a:lnTo>
                <a:lnTo>
                  <a:pt x="2194787" y="4213029"/>
                </a:lnTo>
                <a:lnTo>
                  <a:pt x="2210924" y="4200329"/>
                </a:lnTo>
                <a:lnTo>
                  <a:pt x="2183439" y="4200329"/>
                </a:lnTo>
                <a:lnTo>
                  <a:pt x="2190488" y="4195235"/>
                </a:lnTo>
                <a:lnTo>
                  <a:pt x="2190261" y="4187629"/>
                </a:lnTo>
                <a:lnTo>
                  <a:pt x="2185472" y="4162229"/>
                </a:lnTo>
                <a:lnTo>
                  <a:pt x="2178412" y="4136829"/>
                </a:lnTo>
                <a:lnTo>
                  <a:pt x="2171219" y="4124129"/>
                </a:lnTo>
                <a:lnTo>
                  <a:pt x="2165165" y="4098729"/>
                </a:lnTo>
                <a:lnTo>
                  <a:pt x="2160430" y="4073329"/>
                </a:lnTo>
                <a:lnTo>
                  <a:pt x="2155307" y="4060629"/>
                </a:lnTo>
                <a:lnTo>
                  <a:pt x="2148087" y="4035229"/>
                </a:lnTo>
                <a:close/>
              </a:path>
              <a:path w="2717165" h="11289665">
                <a:moveTo>
                  <a:pt x="2234940" y="4200329"/>
                </a:moveTo>
                <a:lnTo>
                  <a:pt x="2230576" y="4200329"/>
                </a:lnTo>
                <a:lnTo>
                  <a:pt x="2230685" y="4213029"/>
                </a:lnTo>
                <a:lnTo>
                  <a:pt x="2234940" y="4200329"/>
                </a:lnTo>
                <a:close/>
              </a:path>
              <a:path w="2717165" h="11289665">
                <a:moveTo>
                  <a:pt x="2305495" y="4187629"/>
                </a:moveTo>
                <a:lnTo>
                  <a:pt x="2267892" y="4187629"/>
                </a:lnTo>
                <a:lnTo>
                  <a:pt x="2264138" y="4200329"/>
                </a:lnTo>
                <a:lnTo>
                  <a:pt x="2262818" y="4200329"/>
                </a:lnTo>
                <a:lnTo>
                  <a:pt x="2264363" y="4213029"/>
                </a:lnTo>
                <a:lnTo>
                  <a:pt x="2269201" y="4213029"/>
                </a:lnTo>
                <a:lnTo>
                  <a:pt x="2305495" y="4187629"/>
                </a:lnTo>
                <a:close/>
              </a:path>
              <a:path w="2717165" h="11289665">
                <a:moveTo>
                  <a:pt x="1052712" y="4187629"/>
                </a:moveTo>
                <a:lnTo>
                  <a:pt x="1040382" y="4187629"/>
                </a:lnTo>
                <a:lnTo>
                  <a:pt x="1041692" y="4200329"/>
                </a:lnTo>
                <a:lnTo>
                  <a:pt x="1051839" y="4200329"/>
                </a:lnTo>
                <a:lnTo>
                  <a:pt x="1052712" y="4187629"/>
                </a:lnTo>
                <a:close/>
              </a:path>
              <a:path w="2717165" h="11289665">
                <a:moveTo>
                  <a:pt x="988124" y="4136829"/>
                </a:moveTo>
                <a:lnTo>
                  <a:pt x="952082" y="4136829"/>
                </a:lnTo>
                <a:lnTo>
                  <a:pt x="964072" y="4149529"/>
                </a:lnTo>
                <a:lnTo>
                  <a:pt x="987572" y="4149529"/>
                </a:lnTo>
                <a:lnTo>
                  <a:pt x="985826" y="4162229"/>
                </a:lnTo>
                <a:lnTo>
                  <a:pt x="1010825" y="4162229"/>
                </a:lnTo>
                <a:lnTo>
                  <a:pt x="1021820" y="4174929"/>
                </a:lnTo>
                <a:lnTo>
                  <a:pt x="1032548" y="4174929"/>
                </a:lnTo>
                <a:lnTo>
                  <a:pt x="1043001" y="4187629"/>
                </a:lnTo>
                <a:lnTo>
                  <a:pt x="1052712" y="4187629"/>
                </a:lnTo>
                <a:lnTo>
                  <a:pt x="1059259" y="4200329"/>
                </a:lnTo>
                <a:lnTo>
                  <a:pt x="1082063" y="4200329"/>
                </a:lnTo>
                <a:lnTo>
                  <a:pt x="1047051" y="4174929"/>
                </a:lnTo>
                <a:lnTo>
                  <a:pt x="1008600" y="4149529"/>
                </a:lnTo>
                <a:lnTo>
                  <a:pt x="988124" y="4136829"/>
                </a:lnTo>
                <a:close/>
              </a:path>
              <a:path w="2717165" h="11289665">
                <a:moveTo>
                  <a:pt x="1127563" y="4136829"/>
                </a:moveTo>
                <a:lnTo>
                  <a:pt x="1124289" y="4136829"/>
                </a:lnTo>
                <a:lnTo>
                  <a:pt x="1121562" y="4149529"/>
                </a:lnTo>
                <a:lnTo>
                  <a:pt x="1109759" y="4162229"/>
                </a:lnTo>
                <a:lnTo>
                  <a:pt x="1099807" y="4174929"/>
                </a:lnTo>
                <a:lnTo>
                  <a:pt x="1090858" y="4187629"/>
                </a:lnTo>
                <a:lnTo>
                  <a:pt x="1082063" y="4200329"/>
                </a:lnTo>
                <a:lnTo>
                  <a:pt x="1092538" y="4200329"/>
                </a:lnTo>
                <a:lnTo>
                  <a:pt x="1095593" y="4187629"/>
                </a:lnTo>
                <a:lnTo>
                  <a:pt x="1101376" y="4187629"/>
                </a:lnTo>
                <a:lnTo>
                  <a:pt x="1107138" y="4174929"/>
                </a:lnTo>
                <a:lnTo>
                  <a:pt x="1112778" y="4174929"/>
                </a:lnTo>
                <a:lnTo>
                  <a:pt x="1118570" y="4162602"/>
                </a:lnTo>
                <a:lnTo>
                  <a:pt x="1118397" y="4162229"/>
                </a:lnTo>
                <a:lnTo>
                  <a:pt x="1136784" y="4162229"/>
                </a:lnTo>
                <a:lnTo>
                  <a:pt x="1128654" y="4149529"/>
                </a:lnTo>
                <a:lnTo>
                  <a:pt x="1127563" y="4136829"/>
                </a:lnTo>
                <a:close/>
              </a:path>
              <a:path w="2717165" h="11289665">
                <a:moveTo>
                  <a:pt x="1683597" y="4187629"/>
                </a:moveTo>
                <a:lnTo>
                  <a:pt x="1679015" y="4187629"/>
                </a:lnTo>
                <a:lnTo>
                  <a:pt x="1675087" y="4200329"/>
                </a:lnTo>
                <a:lnTo>
                  <a:pt x="1689469" y="4200329"/>
                </a:lnTo>
                <a:lnTo>
                  <a:pt x="1683597" y="4187629"/>
                </a:lnTo>
                <a:close/>
              </a:path>
              <a:path w="2717165" h="11289665">
                <a:moveTo>
                  <a:pt x="2464936" y="4054774"/>
                </a:moveTo>
                <a:lnTo>
                  <a:pt x="2456431" y="4060629"/>
                </a:lnTo>
                <a:lnTo>
                  <a:pt x="2420683" y="4086029"/>
                </a:lnTo>
                <a:lnTo>
                  <a:pt x="2401991" y="4086029"/>
                </a:lnTo>
                <a:lnTo>
                  <a:pt x="2382855" y="4098729"/>
                </a:lnTo>
                <a:lnTo>
                  <a:pt x="2363310" y="4111429"/>
                </a:lnTo>
                <a:lnTo>
                  <a:pt x="2343684" y="4111429"/>
                </a:lnTo>
                <a:lnTo>
                  <a:pt x="2324303" y="4124129"/>
                </a:lnTo>
                <a:lnTo>
                  <a:pt x="2287563" y="4136829"/>
                </a:lnTo>
                <a:lnTo>
                  <a:pt x="2252807" y="4162229"/>
                </a:lnTo>
                <a:lnTo>
                  <a:pt x="2218584" y="4174929"/>
                </a:lnTo>
                <a:lnTo>
                  <a:pt x="2190488" y="4195235"/>
                </a:lnTo>
                <a:lnTo>
                  <a:pt x="2190641" y="4200329"/>
                </a:lnTo>
                <a:lnTo>
                  <a:pt x="2210924" y="4200329"/>
                </a:lnTo>
                <a:lnTo>
                  <a:pt x="2227062" y="4187629"/>
                </a:lnTo>
                <a:lnTo>
                  <a:pt x="2259040" y="4174929"/>
                </a:lnTo>
                <a:lnTo>
                  <a:pt x="2291653" y="4149529"/>
                </a:lnTo>
                <a:lnTo>
                  <a:pt x="2325830" y="4136829"/>
                </a:lnTo>
                <a:lnTo>
                  <a:pt x="2345148" y="4136829"/>
                </a:lnTo>
                <a:lnTo>
                  <a:pt x="2364661" y="4124129"/>
                </a:lnTo>
                <a:lnTo>
                  <a:pt x="2384152" y="4124129"/>
                </a:lnTo>
                <a:lnTo>
                  <a:pt x="2403409" y="4111429"/>
                </a:lnTo>
                <a:lnTo>
                  <a:pt x="2422301" y="4098729"/>
                </a:lnTo>
                <a:lnTo>
                  <a:pt x="2457957" y="4073329"/>
                </a:lnTo>
                <a:lnTo>
                  <a:pt x="2476296" y="4073329"/>
                </a:lnTo>
                <a:lnTo>
                  <a:pt x="2482079" y="4060629"/>
                </a:lnTo>
                <a:lnTo>
                  <a:pt x="2470186" y="4060629"/>
                </a:lnTo>
                <a:lnTo>
                  <a:pt x="2464936" y="4054774"/>
                </a:lnTo>
                <a:close/>
              </a:path>
              <a:path w="2717165" h="11289665">
                <a:moveTo>
                  <a:pt x="2260442" y="4187629"/>
                </a:moveTo>
                <a:lnTo>
                  <a:pt x="2242493" y="4187629"/>
                </a:lnTo>
                <a:lnTo>
                  <a:pt x="2233303" y="4200329"/>
                </a:lnTo>
                <a:lnTo>
                  <a:pt x="2251716" y="4200329"/>
                </a:lnTo>
                <a:lnTo>
                  <a:pt x="2260442" y="4187629"/>
                </a:lnTo>
                <a:close/>
              </a:path>
              <a:path w="2717165" h="11289665">
                <a:moveTo>
                  <a:pt x="2341652" y="4187629"/>
                </a:moveTo>
                <a:lnTo>
                  <a:pt x="2334669" y="4187629"/>
                </a:lnTo>
                <a:lnTo>
                  <a:pt x="2323237" y="4200329"/>
                </a:lnTo>
                <a:lnTo>
                  <a:pt x="2337724" y="4200329"/>
                </a:lnTo>
                <a:lnTo>
                  <a:pt x="2341652" y="4187629"/>
                </a:lnTo>
                <a:close/>
              </a:path>
              <a:path w="2717165" h="11289665">
                <a:moveTo>
                  <a:pt x="2289396" y="4174929"/>
                </a:moveTo>
                <a:lnTo>
                  <a:pt x="2261690" y="4174929"/>
                </a:lnTo>
                <a:lnTo>
                  <a:pt x="2251989" y="4187629"/>
                </a:lnTo>
                <a:lnTo>
                  <a:pt x="2282909" y="4187629"/>
                </a:lnTo>
                <a:lnTo>
                  <a:pt x="2289396" y="4174929"/>
                </a:lnTo>
                <a:close/>
              </a:path>
              <a:path w="2717165" h="11289665">
                <a:moveTo>
                  <a:pt x="2422683" y="4124129"/>
                </a:moveTo>
                <a:lnTo>
                  <a:pt x="2397981" y="4124129"/>
                </a:lnTo>
                <a:lnTo>
                  <a:pt x="2360855" y="4149529"/>
                </a:lnTo>
                <a:lnTo>
                  <a:pt x="2346857" y="4162229"/>
                </a:lnTo>
                <a:lnTo>
                  <a:pt x="2332254" y="4162229"/>
                </a:lnTo>
                <a:lnTo>
                  <a:pt x="2317386" y="4174929"/>
                </a:lnTo>
                <a:lnTo>
                  <a:pt x="2293654" y="4174929"/>
                </a:lnTo>
                <a:lnTo>
                  <a:pt x="2285118" y="4187629"/>
                </a:lnTo>
                <a:lnTo>
                  <a:pt x="2323657" y="4187629"/>
                </a:lnTo>
                <a:lnTo>
                  <a:pt x="2342197" y="4174929"/>
                </a:lnTo>
                <a:lnTo>
                  <a:pt x="2360248" y="4162229"/>
                </a:lnTo>
                <a:lnTo>
                  <a:pt x="2377359" y="4149529"/>
                </a:lnTo>
                <a:lnTo>
                  <a:pt x="2394428" y="4149529"/>
                </a:lnTo>
                <a:lnTo>
                  <a:pt x="2412356" y="4136829"/>
                </a:lnTo>
                <a:lnTo>
                  <a:pt x="2422683" y="4124129"/>
                </a:lnTo>
                <a:close/>
              </a:path>
              <a:path w="2717165" h="11289665">
                <a:moveTo>
                  <a:pt x="814546" y="4162229"/>
                </a:moveTo>
                <a:lnTo>
                  <a:pt x="799027" y="4162229"/>
                </a:lnTo>
                <a:lnTo>
                  <a:pt x="801536" y="4174929"/>
                </a:lnTo>
                <a:lnTo>
                  <a:pt x="813757" y="4174929"/>
                </a:lnTo>
                <a:lnTo>
                  <a:pt x="814546" y="4162229"/>
                </a:lnTo>
                <a:close/>
              </a:path>
              <a:path w="2717165" h="11289665">
                <a:moveTo>
                  <a:pt x="995646" y="4162229"/>
                </a:moveTo>
                <a:lnTo>
                  <a:pt x="983535" y="4162229"/>
                </a:lnTo>
                <a:lnTo>
                  <a:pt x="982444" y="4174929"/>
                </a:lnTo>
                <a:lnTo>
                  <a:pt x="993791" y="4174929"/>
                </a:lnTo>
                <a:lnTo>
                  <a:pt x="995646" y="4162229"/>
                </a:lnTo>
                <a:close/>
              </a:path>
              <a:path w="2717165" h="11289665">
                <a:moveTo>
                  <a:pt x="2295825" y="4162229"/>
                </a:moveTo>
                <a:lnTo>
                  <a:pt x="2283495" y="4162229"/>
                </a:lnTo>
                <a:lnTo>
                  <a:pt x="2277166" y="4174929"/>
                </a:lnTo>
                <a:lnTo>
                  <a:pt x="2298116" y="4174929"/>
                </a:lnTo>
                <a:lnTo>
                  <a:pt x="2295825" y="4162229"/>
                </a:lnTo>
                <a:close/>
              </a:path>
              <a:path w="2717165" h="11289665">
                <a:moveTo>
                  <a:pt x="2647429" y="3895529"/>
                </a:moveTo>
                <a:lnTo>
                  <a:pt x="2626979" y="3895529"/>
                </a:lnTo>
                <a:lnTo>
                  <a:pt x="2633744" y="3908229"/>
                </a:lnTo>
                <a:lnTo>
                  <a:pt x="2637127" y="3908229"/>
                </a:lnTo>
                <a:lnTo>
                  <a:pt x="2632435" y="3920929"/>
                </a:lnTo>
                <a:lnTo>
                  <a:pt x="2643783" y="3920929"/>
                </a:lnTo>
                <a:lnTo>
                  <a:pt x="2649566" y="3933629"/>
                </a:lnTo>
                <a:lnTo>
                  <a:pt x="2645987" y="3946329"/>
                </a:lnTo>
                <a:lnTo>
                  <a:pt x="2641478" y="3959029"/>
                </a:lnTo>
                <a:lnTo>
                  <a:pt x="2637030" y="3971729"/>
                </a:lnTo>
                <a:lnTo>
                  <a:pt x="2630045" y="3997129"/>
                </a:lnTo>
                <a:lnTo>
                  <a:pt x="2625206" y="4009829"/>
                </a:lnTo>
                <a:lnTo>
                  <a:pt x="2620163" y="4022529"/>
                </a:lnTo>
                <a:lnTo>
                  <a:pt x="2615959" y="4035229"/>
                </a:lnTo>
                <a:lnTo>
                  <a:pt x="2604605" y="4060629"/>
                </a:lnTo>
                <a:lnTo>
                  <a:pt x="2590100" y="4098729"/>
                </a:lnTo>
                <a:lnTo>
                  <a:pt x="2575267" y="4124129"/>
                </a:lnTo>
                <a:lnTo>
                  <a:pt x="2562931" y="4162229"/>
                </a:lnTo>
                <a:lnTo>
                  <a:pt x="2479897" y="4162229"/>
                </a:lnTo>
                <a:lnTo>
                  <a:pt x="2477714" y="4174929"/>
                </a:lnTo>
                <a:lnTo>
                  <a:pt x="2567950" y="4174929"/>
                </a:lnTo>
                <a:lnTo>
                  <a:pt x="2569368" y="4162229"/>
                </a:lnTo>
                <a:lnTo>
                  <a:pt x="2581995" y="4136829"/>
                </a:lnTo>
                <a:lnTo>
                  <a:pt x="2597137" y="4098729"/>
                </a:lnTo>
                <a:lnTo>
                  <a:pt x="2612116" y="4073329"/>
                </a:lnTo>
                <a:lnTo>
                  <a:pt x="2624252" y="4035229"/>
                </a:lnTo>
                <a:lnTo>
                  <a:pt x="2629329" y="4022529"/>
                </a:lnTo>
                <a:lnTo>
                  <a:pt x="2635081" y="4009829"/>
                </a:lnTo>
                <a:lnTo>
                  <a:pt x="2640547" y="3997129"/>
                </a:lnTo>
                <a:lnTo>
                  <a:pt x="2644765" y="3971729"/>
                </a:lnTo>
                <a:lnTo>
                  <a:pt x="2647305" y="3971729"/>
                </a:lnTo>
                <a:lnTo>
                  <a:pt x="2650684" y="3959029"/>
                </a:lnTo>
                <a:lnTo>
                  <a:pt x="2654186" y="3946329"/>
                </a:lnTo>
                <a:lnTo>
                  <a:pt x="2661459" y="3946329"/>
                </a:lnTo>
                <a:lnTo>
                  <a:pt x="2665932" y="3933629"/>
                </a:lnTo>
                <a:lnTo>
                  <a:pt x="2663205" y="3920929"/>
                </a:lnTo>
                <a:lnTo>
                  <a:pt x="2647429" y="3895529"/>
                </a:lnTo>
                <a:close/>
              </a:path>
              <a:path w="2717165" h="11289665">
                <a:moveTo>
                  <a:pt x="811378" y="4149529"/>
                </a:moveTo>
                <a:lnTo>
                  <a:pt x="792916" y="4149529"/>
                </a:lnTo>
                <a:lnTo>
                  <a:pt x="796190" y="4162229"/>
                </a:lnTo>
                <a:lnTo>
                  <a:pt x="813607" y="4162229"/>
                </a:lnTo>
                <a:lnTo>
                  <a:pt x="811378" y="4149529"/>
                </a:lnTo>
                <a:close/>
              </a:path>
              <a:path w="2717165" h="11289665">
                <a:moveTo>
                  <a:pt x="2453159" y="4136829"/>
                </a:moveTo>
                <a:lnTo>
                  <a:pt x="2417485" y="4136829"/>
                </a:lnTo>
                <a:lnTo>
                  <a:pt x="2413775" y="4149529"/>
                </a:lnTo>
                <a:lnTo>
                  <a:pt x="2411702" y="4162229"/>
                </a:lnTo>
                <a:lnTo>
                  <a:pt x="2418467" y="4149529"/>
                </a:lnTo>
                <a:lnTo>
                  <a:pt x="2441612" y="4149529"/>
                </a:lnTo>
                <a:lnTo>
                  <a:pt x="2453159" y="4136829"/>
                </a:lnTo>
                <a:close/>
              </a:path>
              <a:path w="2717165" h="11289665">
                <a:moveTo>
                  <a:pt x="874532" y="4136829"/>
                </a:moveTo>
                <a:lnTo>
                  <a:pt x="865148" y="4136829"/>
                </a:lnTo>
                <a:lnTo>
                  <a:pt x="866130" y="4149529"/>
                </a:lnTo>
                <a:lnTo>
                  <a:pt x="873550" y="4149529"/>
                </a:lnTo>
                <a:lnTo>
                  <a:pt x="874532" y="4136829"/>
                </a:lnTo>
                <a:close/>
              </a:path>
              <a:path w="2717165" h="11289665">
                <a:moveTo>
                  <a:pt x="939999" y="4136829"/>
                </a:moveTo>
                <a:lnTo>
                  <a:pt x="926688" y="4136829"/>
                </a:lnTo>
                <a:lnTo>
                  <a:pt x="925924" y="4149529"/>
                </a:lnTo>
                <a:lnTo>
                  <a:pt x="938581" y="4149529"/>
                </a:lnTo>
                <a:lnTo>
                  <a:pt x="939999" y="4136829"/>
                </a:lnTo>
                <a:close/>
              </a:path>
              <a:path w="2717165" h="11289665">
                <a:moveTo>
                  <a:pt x="2547110" y="4136829"/>
                </a:moveTo>
                <a:lnTo>
                  <a:pt x="2510884" y="4136829"/>
                </a:lnTo>
                <a:lnTo>
                  <a:pt x="2508593" y="4149529"/>
                </a:lnTo>
                <a:lnTo>
                  <a:pt x="2542418" y="4149529"/>
                </a:lnTo>
                <a:lnTo>
                  <a:pt x="2547110" y="4136829"/>
                </a:lnTo>
                <a:close/>
              </a:path>
              <a:path w="2717165" h="11289665">
                <a:moveTo>
                  <a:pt x="2471082" y="4124129"/>
                </a:moveTo>
                <a:lnTo>
                  <a:pt x="2438690" y="4124129"/>
                </a:lnTo>
                <a:lnTo>
                  <a:pt x="2431396" y="4136829"/>
                </a:lnTo>
                <a:lnTo>
                  <a:pt x="2463857" y="4136829"/>
                </a:lnTo>
                <a:lnTo>
                  <a:pt x="2471082" y="4124129"/>
                </a:lnTo>
                <a:close/>
              </a:path>
              <a:path w="2717165" h="11289665">
                <a:moveTo>
                  <a:pt x="2560421" y="4098729"/>
                </a:moveTo>
                <a:lnTo>
                  <a:pt x="2549128" y="4098729"/>
                </a:lnTo>
                <a:lnTo>
                  <a:pt x="2545555" y="4111429"/>
                </a:lnTo>
                <a:lnTo>
                  <a:pt x="2542186" y="4124129"/>
                </a:lnTo>
                <a:lnTo>
                  <a:pt x="2536853" y="4136829"/>
                </a:lnTo>
                <a:lnTo>
                  <a:pt x="2549510" y="4136829"/>
                </a:lnTo>
                <a:lnTo>
                  <a:pt x="2551801" y="4124129"/>
                </a:lnTo>
                <a:lnTo>
                  <a:pt x="2555281" y="4124129"/>
                </a:lnTo>
                <a:lnTo>
                  <a:pt x="2559098" y="4111429"/>
                </a:lnTo>
                <a:lnTo>
                  <a:pt x="2561422" y="4111429"/>
                </a:lnTo>
                <a:lnTo>
                  <a:pt x="2560421" y="4098729"/>
                </a:lnTo>
                <a:close/>
              </a:path>
              <a:path w="2717165" h="11289665">
                <a:moveTo>
                  <a:pt x="2481859" y="4073329"/>
                </a:moveTo>
                <a:lnTo>
                  <a:pt x="2464334" y="4086029"/>
                </a:lnTo>
                <a:lnTo>
                  <a:pt x="2447281" y="4098729"/>
                </a:lnTo>
                <a:lnTo>
                  <a:pt x="2434615" y="4111429"/>
                </a:lnTo>
                <a:lnTo>
                  <a:pt x="2416431" y="4124129"/>
                </a:lnTo>
                <a:lnTo>
                  <a:pt x="2442108" y="4124129"/>
                </a:lnTo>
                <a:lnTo>
                  <a:pt x="2451637" y="4111429"/>
                </a:lnTo>
                <a:lnTo>
                  <a:pt x="2459852" y="4111429"/>
                </a:lnTo>
                <a:lnTo>
                  <a:pt x="2470554" y="4098729"/>
                </a:lnTo>
                <a:lnTo>
                  <a:pt x="2497027" y="4098729"/>
                </a:lnTo>
                <a:lnTo>
                  <a:pt x="2498882" y="4086029"/>
                </a:lnTo>
                <a:lnTo>
                  <a:pt x="2495936" y="4086029"/>
                </a:lnTo>
                <a:lnTo>
                  <a:pt x="2481859" y="4073329"/>
                </a:lnTo>
                <a:close/>
              </a:path>
              <a:path w="2717165" h="11289665">
                <a:moveTo>
                  <a:pt x="2484878" y="4111429"/>
                </a:moveTo>
                <a:lnTo>
                  <a:pt x="2461348" y="4111429"/>
                </a:lnTo>
                <a:lnTo>
                  <a:pt x="2454910" y="4124129"/>
                </a:lnTo>
                <a:lnTo>
                  <a:pt x="2477796" y="4124129"/>
                </a:lnTo>
                <a:lnTo>
                  <a:pt x="2484878" y="4111429"/>
                </a:lnTo>
                <a:close/>
              </a:path>
              <a:path w="2717165" h="11289665">
                <a:moveTo>
                  <a:pt x="2499428" y="4098729"/>
                </a:moveTo>
                <a:lnTo>
                  <a:pt x="2480224" y="4098729"/>
                </a:lnTo>
                <a:lnTo>
                  <a:pt x="2474001" y="4111429"/>
                </a:lnTo>
                <a:lnTo>
                  <a:pt x="2498009" y="4111429"/>
                </a:lnTo>
                <a:lnTo>
                  <a:pt x="2499428" y="4098729"/>
                </a:lnTo>
                <a:close/>
              </a:path>
              <a:path w="2717165" h="11289665">
                <a:moveTo>
                  <a:pt x="2538012" y="4098729"/>
                </a:moveTo>
                <a:lnTo>
                  <a:pt x="2525565" y="4098729"/>
                </a:lnTo>
                <a:lnTo>
                  <a:pt x="2522778" y="4111429"/>
                </a:lnTo>
                <a:lnTo>
                  <a:pt x="2533612" y="4111429"/>
                </a:lnTo>
                <a:lnTo>
                  <a:pt x="2538012" y="4098729"/>
                </a:lnTo>
                <a:close/>
              </a:path>
              <a:path w="2717165" h="11289665">
                <a:moveTo>
                  <a:pt x="2543509" y="4086029"/>
                </a:moveTo>
                <a:lnTo>
                  <a:pt x="2531631" y="4086029"/>
                </a:lnTo>
                <a:lnTo>
                  <a:pt x="2528465" y="4098729"/>
                </a:lnTo>
                <a:lnTo>
                  <a:pt x="2541697" y="4098729"/>
                </a:lnTo>
                <a:lnTo>
                  <a:pt x="2543509" y="4086029"/>
                </a:lnTo>
                <a:close/>
              </a:path>
              <a:path w="2717165" h="11289665">
                <a:moveTo>
                  <a:pt x="2501392" y="4073329"/>
                </a:moveTo>
                <a:lnTo>
                  <a:pt x="2499006" y="4073329"/>
                </a:lnTo>
                <a:lnTo>
                  <a:pt x="2502278" y="4086029"/>
                </a:lnTo>
                <a:lnTo>
                  <a:pt x="2506961" y="4086029"/>
                </a:lnTo>
                <a:lnTo>
                  <a:pt x="2507169" y="4085338"/>
                </a:lnTo>
                <a:lnTo>
                  <a:pt x="2501392" y="4073329"/>
                </a:lnTo>
                <a:close/>
              </a:path>
              <a:path w="2717165" h="11289665">
                <a:moveTo>
                  <a:pt x="2511975" y="4073329"/>
                </a:moveTo>
                <a:lnTo>
                  <a:pt x="2510775" y="4073329"/>
                </a:lnTo>
                <a:lnTo>
                  <a:pt x="2507169" y="4085338"/>
                </a:lnTo>
                <a:lnTo>
                  <a:pt x="2507502" y="4086029"/>
                </a:lnTo>
                <a:lnTo>
                  <a:pt x="2511975" y="4073329"/>
                </a:lnTo>
                <a:close/>
              </a:path>
              <a:path w="2717165" h="11289665">
                <a:moveTo>
                  <a:pt x="1476175" y="3806629"/>
                </a:moveTo>
                <a:lnTo>
                  <a:pt x="1458499" y="3806629"/>
                </a:lnTo>
                <a:lnTo>
                  <a:pt x="1460900" y="3819329"/>
                </a:lnTo>
                <a:lnTo>
                  <a:pt x="1463737" y="3832029"/>
                </a:lnTo>
                <a:lnTo>
                  <a:pt x="1423503" y="3832029"/>
                </a:lnTo>
                <a:lnTo>
                  <a:pt x="1404557" y="3870129"/>
                </a:lnTo>
                <a:lnTo>
                  <a:pt x="1401425" y="3920929"/>
                </a:lnTo>
                <a:lnTo>
                  <a:pt x="1408635" y="3971729"/>
                </a:lnTo>
                <a:lnTo>
                  <a:pt x="1422977" y="3997129"/>
                </a:lnTo>
                <a:lnTo>
                  <a:pt x="1444642" y="4022529"/>
                </a:lnTo>
                <a:lnTo>
                  <a:pt x="1471545" y="4047929"/>
                </a:lnTo>
                <a:lnTo>
                  <a:pt x="1501599" y="4060629"/>
                </a:lnTo>
                <a:lnTo>
                  <a:pt x="1529954" y="4073329"/>
                </a:lnTo>
                <a:lnTo>
                  <a:pt x="1554627" y="4060629"/>
                </a:lnTo>
                <a:lnTo>
                  <a:pt x="1575126" y="4047929"/>
                </a:lnTo>
                <a:lnTo>
                  <a:pt x="1535347" y="4047929"/>
                </a:lnTo>
                <a:lnTo>
                  <a:pt x="1507818" y="4035229"/>
                </a:lnTo>
                <a:lnTo>
                  <a:pt x="1485791" y="4022529"/>
                </a:lnTo>
                <a:lnTo>
                  <a:pt x="1464828" y="4009829"/>
                </a:lnTo>
                <a:lnTo>
                  <a:pt x="1446320" y="3997129"/>
                </a:lnTo>
                <a:lnTo>
                  <a:pt x="1431658" y="3971729"/>
                </a:lnTo>
                <a:lnTo>
                  <a:pt x="1423053" y="3959029"/>
                </a:lnTo>
                <a:lnTo>
                  <a:pt x="1417814" y="3933629"/>
                </a:lnTo>
                <a:lnTo>
                  <a:pt x="1415378" y="3920929"/>
                </a:lnTo>
                <a:lnTo>
                  <a:pt x="1415182" y="3895529"/>
                </a:lnTo>
                <a:lnTo>
                  <a:pt x="1419655" y="3870129"/>
                </a:lnTo>
                <a:lnTo>
                  <a:pt x="1430676" y="3857429"/>
                </a:lnTo>
                <a:lnTo>
                  <a:pt x="1447834" y="3844729"/>
                </a:lnTo>
                <a:lnTo>
                  <a:pt x="1480867" y="3844729"/>
                </a:lnTo>
                <a:lnTo>
                  <a:pt x="1493794" y="3819329"/>
                </a:lnTo>
                <a:lnTo>
                  <a:pt x="1478576" y="3819329"/>
                </a:lnTo>
                <a:lnTo>
                  <a:pt x="1476175" y="3806629"/>
                </a:lnTo>
                <a:close/>
              </a:path>
              <a:path w="2717165" h="11289665">
                <a:moveTo>
                  <a:pt x="2503028" y="4060629"/>
                </a:moveTo>
                <a:lnTo>
                  <a:pt x="2501173" y="4060629"/>
                </a:lnTo>
                <a:lnTo>
                  <a:pt x="2499428" y="4073329"/>
                </a:lnTo>
                <a:lnTo>
                  <a:pt x="2501719" y="4073329"/>
                </a:lnTo>
                <a:lnTo>
                  <a:pt x="2503028" y="4060629"/>
                </a:lnTo>
                <a:close/>
              </a:path>
              <a:path w="2717165" h="11289665">
                <a:moveTo>
                  <a:pt x="2506239" y="4068753"/>
                </a:moveTo>
                <a:lnTo>
                  <a:pt x="2504556" y="4073329"/>
                </a:lnTo>
                <a:lnTo>
                  <a:pt x="2506503" y="4069422"/>
                </a:lnTo>
                <a:lnTo>
                  <a:pt x="2506239" y="4068753"/>
                </a:lnTo>
                <a:close/>
              </a:path>
              <a:path w="2717165" h="11289665">
                <a:moveTo>
                  <a:pt x="2513939" y="4060629"/>
                </a:moveTo>
                <a:lnTo>
                  <a:pt x="2510884" y="4060629"/>
                </a:lnTo>
                <a:lnTo>
                  <a:pt x="2506503" y="4069422"/>
                </a:lnTo>
                <a:lnTo>
                  <a:pt x="2508047" y="4073329"/>
                </a:lnTo>
                <a:lnTo>
                  <a:pt x="2513721" y="4073329"/>
                </a:lnTo>
                <a:lnTo>
                  <a:pt x="2514043" y="4072705"/>
                </a:lnTo>
                <a:lnTo>
                  <a:pt x="2513939" y="4060629"/>
                </a:lnTo>
                <a:close/>
              </a:path>
              <a:path w="2717165" h="11289665">
                <a:moveTo>
                  <a:pt x="2642801" y="3920929"/>
                </a:moveTo>
                <a:lnTo>
                  <a:pt x="2628725" y="3920929"/>
                </a:lnTo>
                <a:lnTo>
                  <a:pt x="2623948" y="3933629"/>
                </a:lnTo>
                <a:lnTo>
                  <a:pt x="2617923" y="3946329"/>
                </a:lnTo>
                <a:lnTo>
                  <a:pt x="2596137" y="3997129"/>
                </a:lnTo>
                <a:lnTo>
                  <a:pt x="2580632" y="4047929"/>
                </a:lnTo>
                <a:lnTo>
                  <a:pt x="2573842" y="4073329"/>
                </a:lnTo>
                <a:lnTo>
                  <a:pt x="2583116" y="4073329"/>
                </a:lnTo>
                <a:lnTo>
                  <a:pt x="2589965" y="4047929"/>
                </a:lnTo>
                <a:lnTo>
                  <a:pt x="2596987" y="4022529"/>
                </a:lnTo>
                <a:lnTo>
                  <a:pt x="2604521" y="4009829"/>
                </a:lnTo>
                <a:lnTo>
                  <a:pt x="2612904" y="3984429"/>
                </a:lnTo>
                <a:lnTo>
                  <a:pt x="2617681" y="3971729"/>
                </a:lnTo>
                <a:lnTo>
                  <a:pt x="2622888" y="3971729"/>
                </a:lnTo>
                <a:lnTo>
                  <a:pt x="2628340" y="3959029"/>
                </a:lnTo>
                <a:lnTo>
                  <a:pt x="2633854" y="3946329"/>
                </a:lnTo>
                <a:lnTo>
                  <a:pt x="2637563" y="3946329"/>
                </a:lnTo>
                <a:lnTo>
                  <a:pt x="2638000" y="3933629"/>
                </a:lnTo>
                <a:lnTo>
                  <a:pt x="2642801" y="3920929"/>
                </a:lnTo>
                <a:close/>
              </a:path>
              <a:path w="2717165" h="11289665">
                <a:moveTo>
                  <a:pt x="2596210" y="3832029"/>
                </a:moveTo>
                <a:lnTo>
                  <a:pt x="2583347" y="3832029"/>
                </a:lnTo>
                <a:lnTo>
                  <a:pt x="2578135" y="3857429"/>
                </a:lnTo>
                <a:lnTo>
                  <a:pt x="2568414" y="3882829"/>
                </a:lnTo>
                <a:lnTo>
                  <a:pt x="2558488" y="3908229"/>
                </a:lnTo>
                <a:lnTo>
                  <a:pt x="2550056" y="3946329"/>
                </a:lnTo>
                <a:lnTo>
                  <a:pt x="2541934" y="3971729"/>
                </a:lnTo>
                <a:lnTo>
                  <a:pt x="2531234" y="4009829"/>
                </a:lnTo>
                <a:lnTo>
                  <a:pt x="2518570" y="4035229"/>
                </a:lnTo>
                <a:lnTo>
                  <a:pt x="2512987" y="4050408"/>
                </a:lnTo>
                <a:lnTo>
                  <a:pt x="2515358" y="4060629"/>
                </a:lnTo>
                <a:lnTo>
                  <a:pt x="2514130" y="4072536"/>
                </a:lnTo>
                <a:lnTo>
                  <a:pt x="2526813" y="4047929"/>
                </a:lnTo>
                <a:lnTo>
                  <a:pt x="2538421" y="4022529"/>
                </a:lnTo>
                <a:lnTo>
                  <a:pt x="2548782" y="3984429"/>
                </a:lnTo>
                <a:lnTo>
                  <a:pt x="2558130" y="3959029"/>
                </a:lnTo>
                <a:lnTo>
                  <a:pt x="2567962" y="3920929"/>
                </a:lnTo>
                <a:lnTo>
                  <a:pt x="2578029" y="3895529"/>
                </a:lnTo>
                <a:lnTo>
                  <a:pt x="2587667" y="3857429"/>
                </a:lnTo>
                <a:lnTo>
                  <a:pt x="2596210" y="3832029"/>
                </a:lnTo>
                <a:close/>
              </a:path>
              <a:path w="2717165" h="11289665">
                <a:moveTo>
                  <a:pt x="2512412" y="4047929"/>
                </a:moveTo>
                <a:lnTo>
                  <a:pt x="2506302" y="4060629"/>
                </a:lnTo>
                <a:lnTo>
                  <a:pt x="2503028" y="4060629"/>
                </a:lnTo>
                <a:lnTo>
                  <a:pt x="2506239" y="4068753"/>
                </a:lnTo>
                <a:lnTo>
                  <a:pt x="2512987" y="4050408"/>
                </a:lnTo>
                <a:lnTo>
                  <a:pt x="2512412" y="4047929"/>
                </a:lnTo>
                <a:close/>
              </a:path>
              <a:path w="2717165" h="11289665">
                <a:moveTo>
                  <a:pt x="2330740" y="4047929"/>
                </a:moveTo>
                <a:lnTo>
                  <a:pt x="2229375" y="4047929"/>
                </a:lnTo>
                <a:lnTo>
                  <a:pt x="2252782" y="4060629"/>
                </a:lnTo>
                <a:lnTo>
                  <a:pt x="2332377" y="4060629"/>
                </a:lnTo>
                <a:lnTo>
                  <a:pt x="2330740" y="4047929"/>
                </a:lnTo>
                <a:close/>
              </a:path>
              <a:path w="2717165" h="11289665">
                <a:moveTo>
                  <a:pt x="2481097" y="4047929"/>
                </a:moveTo>
                <a:lnTo>
                  <a:pt x="2474877" y="4047929"/>
                </a:lnTo>
                <a:lnTo>
                  <a:pt x="2473350" y="4060629"/>
                </a:lnTo>
                <a:lnTo>
                  <a:pt x="2483606" y="4060629"/>
                </a:lnTo>
                <a:lnTo>
                  <a:pt x="2481097" y="4047929"/>
                </a:lnTo>
                <a:close/>
              </a:path>
              <a:path w="2717165" h="11289665">
                <a:moveTo>
                  <a:pt x="2599374" y="3819329"/>
                </a:moveTo>
                <a:lnTo>
                  <a:pt x="2585953" y="3819329"/>
                </a:lnTo>
                <a:lnTo>
                  <a:pt x="2590863" y="3832029"/>
                </a:lnTo>
                <a:lnTo>
                  <a:pt x="2596210" y="3832029"/>
                </a:lnTo>
                <a:lnTo>
                  <a:pt x="2602607" y="3844729"/>
                </a:lnTo>
                <a:lnTo>
                  <a:pt x="2605831" y="3844729"/>
                </a:lnTo>
                <a:lnTo>
                  <a:pt x="2609085" y="3857429"/>
                </a:lnTo>
                <a:lnTo>
                  <a:pt x="2600989" y="3870129"/>
                </a:lnTo>
                <a:lnTo>
                  <a:pt x="2594560" y="3895529"/>
                </a:lnTo>
                <a:lnTo>
                  <a:pt x="2589092" y="3908229"/>
                </a:lnTo>
                <a:lnTo>
                  <a:pt x="2583880" y="3920929"/>
                </a:lnTo>
                <a:lnTo>
                  <a:pt x="2573694" y="3959029"/>
                </a:lnTo>
                <a:lnTo>
                  <a:pt x="2563190" y="3984429"/>
                </a:lnTo>
                <a:lnTo>
                  <a:pt x="2552257" y="4009829"/>
                </a:lnTo>
                <a:lnTo>
                  <a:pt x="2540781" y="4047929"/>
                </a:lnTo>
                <a:lnTo>
                  <a:pt x="2538381" y="4047929"/>
                </a:lnTo>
                <a:lnTo>
                  <a:pt x="2543618" y="4060629"/>
                </a:lnTo>
                <a:lnTo>
                  <a:pt x="2547000" y="4047929"/>
                </a:lnTo>
                <a:lnTo>
                  <a:pt x="2556783" y="4022529"/>
                </a:lnTo>
                <a:lnTo>
                  <a:pt x="2566259" y="4009829"/>
                </a:lnTo>
                <a:lnTo>
                  <a:pt x="2575325" y="3984429"/>
                </a:lnTo>
                <a:lnTo>
                  <a:pt x="2583880" y="3959029"/>
                </a:lnTo>
                <a:lnTo>
                  <a:pt x="2588395" y="3946329"/>
                </a:lnTo>
                <a:lnTo>
                  <a:pt x="2593073" y="3933629"/>
                </a:lnTo>
                <a:lnTo>
                  <a:pt x="2597874" y="3920929"/>
                </a:lnTo>
                <a:lnTo>
                  <a:pt x="2602757" y="3908229"/>
                </a:lnTo>
                <a:lnTo>
                  <a:pt x="2605727" y="3895529"/>
                </a:lnTo>
                <a:lnTo>
                  <a:pt x="2608349" y="3882829"/>
                </a:lnTo>
                <a:lnTo>
                  <a:pt x="2611257" y="3882829"/>
                </a:lnTo>
                <a:lnTo>
                  <a:pt x="2615086" y="3870129"/>
                </a:lnTo>
                <a:lnTo>
                  <a:pt x="2631411" y="3870129"/>
                </a:lnTo>
                <a:lnTo>
                  <a:pt x="2599374" y="3819329"/>
                </a:lnTo>
                <a:close/>
              </a:path>
              <a:path w="2717165" h="11289665">
                <a:moveTo>
                  <a:pt x="2400894" y="3908229"/>
                </a:moveTo>
                <a:lnTo>
                  <a:pt x="2382241" y="3908229"/>
                </a:lnTo>
                <a:lnTo>
                  <a:pt x="2392101" y="3920929"/>
                </a:lnTo>
                <a:lnTo>
                  <a:pt x="2402277" y="3933629"/>
                </a:lnTo>
                <a:lnTo>
                  <a:pt x="2412638" y="3959029"/>
                </a:lnTo>
                <a:lnTo>
                  <a:pt x="2423049" y="3971729"/>
                </a:lnTo>
                <a:lnTo>
                  <a:pt x="2435785" y="3997129"/>
                </a:lnTo>
                <a:lnTo>
                  <a:pt x="2447518" y="4022529"/>
                </a:lnTo>
                <a:lnTo>
                  <a:pt x="2458800" y="4047929"/>
                </a:lnTo>
                <a:lnTo>
                  <a:pt x="2464936" y="4054774"/>
                </a:lnTo>
                <a:lnTo>
                  <a:pt x="2474877" y="4047929"/>
                </a:lnTo>
                <a:lnTo>
                  <a:pt x="2481097" y="4047929"/>
                </a:lnTo>
                <a:lnTo>
                  <a:pt x="2470648" y="4035229"/>
                </a:lnTo>
                <a:lnTo>
                  <a:pt x="2460270" y="4009829"/>
                </a:lnTo>
                <a:lnTo>
                  <a:pt x="2449749" y="3984429"/>
                </a:lnTo>
                <a:lnTo>
                  <a:pt x="2438870" y="3959029"/>
                </a:lnTo>
                <a:lnTo>
                  <a:pt x="2426880" y="3946329"/>
                </a:lnTo>
                <a:lnTo>
                  <a:pt x="2413979" y="3920929"/>
                </a:lnTo>
                <a:lnTo>
                  <a:pt x="2400894" y="3908229"/>
                </a:lnTo>
                <a:close/>
              </a:path>
              <a:path w="2717165" h="11289665">
                <a:moveTo>
                  <a:pt x="1595135" y="3793929"/>
                </a:moveTo>
                <a:lnTo>
                  <a:pt x="1532858" y="3793929"/>
                </a:lnTo>
                <a:lnTo>
                  <a:pt x="1556214" y="3806629"/>
                </a:lnTo>
                <a:lnTo>
                  <a:pt x="1580268" y="3806629"/>
                </a:lnTo>
                <a:lnTo>
                  <a:pt x="1603630" y="3832029"/>
                </a:lnTo>
                <a:lnTo>
                  <a:pt x="1624909" y="3844729"/>
                </a:lnTo>
                <a:lnTo>
                  <a:pt x="1642716" y="3870129"/>
                </a:lnTo>
                <a:lnTo>
                  <a:pt x="1655661" y="3895529"/>
                </a:lnTo>
                <a:lnTo>
                  <a:pt x="1662354" y="3920929"/>
                </a:lnTo>
                <a:lnTo>
                  <a:pt x="1661406" y="3946329"/>
                </a:lnTo>
                <a:lnTo>
                  <a:pt x="1651427" y="3959029"/>
                </a:lnTo>
                <a:lnTo>
                  <a:pt x="1631028" y="3984429"/>
                </a:lnTo>
                <a:lnTo>
                  <a:pt x="1590634" y="3984429"/>
                </a:lnTo>
                <a:lnTo>
                  <a:pt x="1588452" y="3997129"/>
                </a:lnTo>
                <a:lnTo>
                  <a:pt x="1573260" y="4022529"/>
                </a:lnTo>
                <a:lnTo>
                  <a:pt x="1556359" y="4035229"/>
                </a:lnTo>
                <a:lnTo>
                  <a:pt x="1535347" y="4047929"/>
                </a:lnTo>
                <a:lnTo>
                  <a:pt x="1575126" y="4047929"/>
                </a:lnTo>
                <a:lnTo>
                  <a:pt x="1590961" y="4022529"/>
                </a:lnTo>
                <a:lnTo>
                  <a:pt x="1619003" y="4022529"/>
                </a:lnTo>
                <a:lnTo>
                  <a:pt x="1616166" y="4009829"/>
                </a:lnTo>
                <a:lnTo>
                  <a:pt x="1612238" y="4009829"/>
                </a:lnTo>
                <a:lnTo>
                  <a:pt x="1634465" y="3997129"/>
                </a:lnTo>
                <a:lnTo>
                  <a:pt x="1652650" y="3984429"/>
                </a:lnTo>
                <a:lnTo>
                  <a:pt x="1665988" y="3971729"/>
                </a:lnTo>
                <a:lnTo>
                  <a:pt x="1673668" y="3946329"/>
                </a:lnTo>
                <a:lnTo>
                  <a:pt x="1674747" y="3920929"/>
                </a:lnTo>
                <a:lnTo>
                  <a:pt x="1668144" y="3882829"/>
                </a:lnTo>
                <a:lnTo>
                  <a:pt x="1655547" y="3857429"/>
                </a:lnTo>
                <a:lnTo>
                  <a:pt x="1638643" y="3832029"/>
                </a:lnTo>
                <a:lnTo>
                  <a:pt x="1618434" y="3819329"/>
                </a:lnTo>
                <a:lnTo>
                  <a:pt x="1595135" y="3793929"/>
                </a:lnTo>
                <a:close/>
              </a:path>
              <a:path w="2717165" h="11289665">
                <a:moveTo>
                  <a:pt x="2274036" y="4035229"/>
                </a:moveTo>
                <a:lnTo>
                  <a:pt x="2179308" y="4035229"/>
                </a:lnTo>
                <a:lnTo>
                  <a:pt x="2195919" y="4047929"/>
                </a:lnTo>
                <a:lnTo>
                  <a:pt x="2281722" y="4047929"/>
                </a:lnTo>
                <a:lnTo>
                  <a:pt x="2274036" y="4035229"/>
                </a:lnTo>
                <a:close/>
              </a:path>
              <a:path w="2717165" h="11289665">
                <a:moveTo>
                  <a:pt x="2450218" y="3730429"/>
                </a:moveTo>
                <a:lnTo>
                  <a:pt x="2439525" y="3730429"/>
                </a:lnTo>
                <a:lnTo>
                  <a:pt x="2438870" y="3743129"/>
                </a:lnTo>
                <a:lnTo>
                  <a:pt x="2433824" y="3755829"/>
                </a:lnTo>
                <a:lnTo>
                  <a:pt x="2425668" y="3781229"/>
                </a:lnTo>
                <a:lnTo>
                  <a:pt x="2416284" y="3793929"/>
                </a:lnTo>
                <a:lnTo>
                  <a:pt x="2407555" y="3819329"/>
                </a:lnTo>
                <a:lnTo>
                  <a:pt x="2399607" y="3832029"/>
                </a:lnTo>
                <a:lnTo>
                  <a:pt x="2391843" y="3844729"/>
                </a:lnTo>
                <a:lnTo>
                  <a:pt x="2384570" y="3870129"/>
                </a:lnTo>
                <a:lnTo>
                  <a:pt x="2378095" y="3882829"/>
                </a:lnTo>
                <a:lnTo>
                  <a:pt x="2374977" y="3895529"/>
                </a:lnTo>
                <a:lnTo>
                  <a:pt x="2372380" y="3908229"/>
                </a:lnTo>
                <a:lnTo>
                  <a:pt x="2369641" y="3920929"/>
                </a:lnTo>
                <a:lnTo>
                  <a:pt x="2366093" y="3933629"/>
                </a:lnTo>
                <a:lnTo>
                  <a:pt x="2362436" y="3933629"/>
                </a:lnTo>
                <a:lnTo>
                  <a:pt x="2358441" y="3946329"/>
                </a:lnTo>
                <a:lnTo>
                  <a:pt x="2354508" y="3959029"/>
                </a:lnTo>
                <a:lnTo>
                  <a:pt x="2351035" y="3959029"/>
                </a:lnTo>
                <a:lnTo>
                  <a:pt x="2343871" y="3984429"/>
                </a:lnTo>
                <a:lnTo>
                  <a:pt x="2337014" y="4009829"/>
                </a:lnTo>
                <a:lnTo>
                  <a:pt x="2330321" y="4022529"/>
                </a:lnTo>
                <a:lnTo>
                  <a:pt x="2323648" y="4047929"/>
                </a:lnTo>
                <a:lnTo>
                  <a:pt x="2333577" y="4047929"/>
                </a:lnTo>
                <a:lnTo>
                  <a:pt x="2335760" y="4035229"/>
                </a:lnTo>
                <a:lnTo>
                  <a:pt x="2337505" y="4022529"/>
                </a:lnTo>
                <a:lnTo>
                  <a:pt x="2340907" y="4022529"/>
                </a:lnTo>
                <a:lnTo>
                  <a:pt x="2345239" y="4009829"/>
                </a:lnTo>
                <a:lnTo>
                  <a:pt x="2349796" y="3997129"/>
                </a:lnTo>
                <a:lnTo>
                  <a:pt x="2353872" y="3984429"/>
                </a:lnTo>
                <a:lnTo>
                  <a:pt x="2360990" y="3959029"/>
                </a:lnTo>
                <a:lnTo>
                  <a:pt x="2368589" y="3946329"/>
                </a:lnTo>
                <a:lnTo>
                  <a:pt x="2375921" y="3920929"/>
                </a:lnTo>
                <a:lnTo>
                  <a:pt x="2382241" y="3908229"/>
                </a:lnTo>
                <a:lnTo>
                  <a:pt x="2400894" y="3908229"/>
                </a:lnTo>
                <a:lnTo>
                  <a:pt x="2394623" y="3895529"/>
                </a:lnTo>
                <a:lnTo>
                  <a:pt x="2384751" y="3895529"/>
                </a:lnTo>
                <a:lnTo>
                  <a:pt x="2386497" y="3882829"/>
                </a:lnTo>
                <a:lnTo>
                  <a:pt x="2388352" y="3882829"/>
                </a:lnTo>
                <a:lnTo>
                  <a:pt x="2391748" y="3870129"/>
                </a:lnTo>
                <a:lnTo>
                  <a:pt x="2399031" y="3857429"/>
                </a:lnTo>
                <a:lnTo>
                  <a:pt x="2402427" y="3857429"/>
                </a:lnTo>
                <a:lnTo>
                  <a:pt x="2428660" y="3844729"/>
                </a:lnTo>
                <a:lnTo>
                  <a:pt x="2523291" y="3844729"/>
                </a:lnTo>
                <a:lnTo>
                  <a:pt x="2536348" y="3832029"/>
                </a:lnTo>
                <a:lnTo>
                  <a:pt x="2409301" y="3832029"/>
                </a:lnTo>
                <a:lnTo>
                  <a:pt x="2413291" y="3819329"/>
                </a:lnTo>
                <a:lnTo>
                  <a:pt x="2417566" y="3819329"/>
                </a:lnTo>
                <a:lnTo>
                  <a:pt x="2422129" y="3806629"/>
                </a:lnTo>
                <a:lnTo>
                  <a:pt x="2426977" y="3793929"/>
                </a:lnTo>
                <a:lnTo>
                  <a:pt x="2434257" y="3781229"/>
                </a:lnTo>
                <a:lnTo>
                  <a:pt x="2440944" y="3768529"/>
                </a:lnTo>
                <a:lnTo>
                  <a:pt x="2446403" y="3755829"/>
                </a:lnTo>
                <a:lnTo>
                  <a:pt x="2450000" y="3743129"/>
                </a:lnTo>
                <a:lnTo>
                  <a:pt x="2450327" y="3743129"/>
                </a:lnTo>
                <a:lnTo>
                  <a:pt x="2450218" y="3730429"/>
                </a:lnTo>
                <a:close/>
              </a:path>
              <a:path w="2717165" h="11289665">
                <a:moveTo>
                  <a:pt x="1601872" y="4022529"/>
                </a:moveTo>
                <a:lnTo>
                  <a:pt x="1591725" y="4022529"/>
                </a:lnTo>
                <a:lnTo>
                  <a:pt x="1592925" y="4035229"/>
                </a:lnTo>
                <a:lnTo>
                  <a:pt x="1601218" y="4035229"/>
                </a:lnTo>
                <a:lnTo>
                  <a:pt x="1601872" y="4022529"/>
                </a:lnTo>
                <a:close/>
              </a:path>
              <a:path w="2717165" h="11289665">
                <a:moveTo>
                  <a:pt x="2204512" y="4022529"/>
                </a:moveTo>
                <a:lnTo>
                  <a:pt x="2107388" y="4022529"/>
                </a:lnTo>
                <a:lnTo>
                  <a:pt x="2107716" y="4035229"/>
                </a:lnTo>
                <a:lnTo>
                  <a:pt x="2219199" y="4035229"/>
                </a:lnTo>
                <a:lnTo>
                  <a:pt x="2204512" y="4022529"/>
                </a:lnTo>
                <a:close/>
              </a:path>
              <a:path w="2717165" h="11289665">
                <a:moveTo>
                  <a:pt x="2319938" y="4022529"/>
                </a:moveTo>
                <a:lnTo>
                  <a:pt x="2268547" y="4022529"/>
                </a:lnTo>
                <a:lnTo>
                  <a:pt x="2265492" y="4035229"/>
                </a:lnTo>
                <a:lnTo>
                  <a:pt x="2322121" y="4035229"/>
                </a:lnTo>
                <a:lnTo>
                  <a:pt x="2319938" y="4022529"/>
                </a:lnTo>
                <a:close/>
              </a:path>
              <a:path w="2717165" h="11289665">
                <a:moveTo>
                  <a:pt x="2105115" y="4019883"/>
                </a:moveTo>
                <a:lnTo>
                  <a:pt x="2104115" y="4022529"/>
                </a:lnTo>
                <a:lnTo>
                  <a:pt x="2106624" y="4022529"/>
                </a:lnTo>
                <a:lnTo>
                  <a:pt x="2105115" y="4019883"/>
                </a:lnTo>
                <a:close/>
              </a:path>
              <a:path w="2717165" h="11289665">
                <a:moveTo>
                  <a:pt x="2131202" y="4009829"/>
                </a:moveTo>
                <a:lnTo>
                  <a:pt x="2115244" y="4009829"/>
                </a:lnTo>
                <a:lnTo>
                  <a:pt x="2113171" y="4022529"/>
                </a:lnTo>
                <a:lnTo>
                  <a:pt x="2145659" y="4022529"/>
                </a:lnTo>
                <a:lnTo>
                  <a:pt x="2131202" y="4009829"/>
                </a:lnTo>
                <a:close/>
              </a:path>
              <a:path w="2717165" h="11289665">
                <a:moveTo>
                  <a:pt x="2254799" y="4009829"/>
                </a:moveTo>
                <a:lnTo>
                  <a:pt x="2188568" y="4009829"/>
                </a:lnTo>
                <a:lnTo>
                  <a:pt x="2205800" y="4022529"/>
                </a:lnTo>
                <a:lnTo>
                  <a:pt x="2261127" y="4022529"/>
                </a:lnTo>
                <a:lnTo>
                  <a:pt x="2254799" y="4009829"/>
                </a:lnTo>
                <a:close/>
              </a:path>
              <a:path w="2717165" h="11289665">
                <a:moveTo>
                  <a:pt x="2134676" y="3959029"/>
                </a:moveTo>
                <a:lnTo>
                  <a:pt x="2069308" y="3959029"/>
                </a:lnTo>
                <a:lnTo>
                  <a:pt x="2078637" y="3971729"/>
                </a:lnTo>
                <a:lnTo>
                  <a:pt x="2089358" y="3984429"/>
                </a:lnTo>
                <a:lnTo>
                  <a:pt x="2099382" y="4009829"/>
                </a:lnTo>
                <a:lnTo>
                  <a:pt x="2105115" y="4019883"/>
                </a:lnTo>
                <a:lnTo>
                  <a:pt x="2108916" y="4009829"/>
                </a:lnTo>
                <a:lnTo>
                  <a:pt x="2113389" y="4009829"/>
                </a:lnTo>
                <a:lnTo>
                  <a:pt x="2110989" y="3997129"/>
                </a:lnTo>
                <a:lnTo>
                  <a:pt x="2108698" y="3997129"/>
                </a:lnTo>
                <a:lnTo>
                  <a:pt x="2105861" y="3984429"/>
                </a:lnTo>
                <a:lnTo>
                  <a:pt x="2203189" y="3984429"/>
                </a:lnTo>
                <a:lnTo>
                  <a:pt x="2199159" y="3976201"/>
                </a:lnTo>
                <a:lnTo>
                  <a:pt x="2190422" y="3971729"/>
                </a:lnTo>
                <a:lnTo>
                  <a:pt x="2149833" y="3971729"/>
                </a:lnTo>
                <a:lnTo>
                  <a:pt x="2134676" y="3959029"/>
                </a:lnTo>
                <a:close/>
              </a:path>
              <a:path w="2717165" h="11289665">
                <a:moveTo>
                  <a:pt x="2220386" y="3997129"/>
                </a:moveTo>
                <a:lnTo>
                  <a:pt x="2112298" y="3997129"/>
                </a:lnTo>
                <a:lnTo>
                  <a:pt x="2131381" y="4009829"/>
                </a:lnTo>
                <a:lnTo>
                  <a:pt x="2229594" y="4009829"/>
                </a:lnTo>
                <a:lnTo>
                  <a:pt x="2220386" y="3997129"/>
                </a:lnTo>
                <a:close/>
              </a:path>
              <a:path w="2717165" h="11289665">
                <a:moveTo>
                  <a:pt x="2290587" y="3997129"/>
                </a:moveTo>
                <a:lnTo>
                  <a:pt x="2228175" y="3997129"/>
                </a:lnTo>
                <a:lnTo>
                  <a:pt x="2229594" y="4009829"/>
                </a:lnTo>
                <a:lnTo>
                  <a:pt x="2287750" y="4009829"/>
                </a:lnTo>
                <a:lnTo>
                  <a:pt x="2290587" y="3997129"/>
                </a:lnTo>
                <a:close/>
              </a:path>
              <a:path w="2717165" h="11289665">
                <a:moveTo>
                  <a:pt x="2352017" y="3895529"/>
                </a:moveTo>
                <a:lnTo>
                  <a:pt x="2347107" y="3908229"/>
                </a:lnTo>
                <a:lnTo>
                  <a:pt x="2333888" y="3933629"/>
                </a:lnTo>
                <a:lnTo>
                  <a:pt x="2322612" y="3946329"/>
                </a:lnTo>
                <a:lnTo>
                  <a:pt x="2312645" y="3971729"/>
                </a:lnTo>
                <a:lnTo>
                  <a:pt x="2303353" y="3997129"/>
                </a:lnTo>
                <a:lnTo>
                  <a:pt x="2302789" y="4009829"/>
                </a:lnTo>
                <a:lnTo>
                  <a:pt x="2311428" y="4009829"/>
                </a:lnTo>
                <a:lnTo>
                  <a:pt x="2321711" y="3984429"/>
                </a:lnTo>
                <a:lnTo>
                  <a:pt x="2326986" y="3971729"/>
                </a:lnTo>
                <a:lnTo>
                  <a:pt x="2332486" y="3959029"/>
                </a:lnTo>
                <a:lnTo>
                  <a:pt x="2338412" y="3946329"/>
                </a:lnTo>
                <a:lnTo>
                  <a:pt x="2344625" y="3933629"/>
                </a:lnTo>
                <a:lnTo>
                  <a:pt x="2350469" y="3920929"/>
                </a:lnTo>
                <a:lnTo>
                  <a:pt x="2355291" y="3908229"/>
                </a:lnTo>
                <a:lnTo>
                  <a:pt x="2357364" y="3908229"/>
                </a:lnTo>
                <a:lnTo>
                  <a:pt x="2352017" y="3895529"/>
                </a:lnTo>
                <a:close/>
              </a:path>
              <a:path w="2717165" h="11289665">
                <a:moveTo>
                  <a:pt x="2331409" y="3997129"/>
                </a:moveTo>
                <a:lnTo>
                  <a:pt x="2319476" y="3997129"/>
                </a:lnTo>
                <a:lnTo>
                  <a:pt x="2317101" y="4009829"/>
                </a:lnTo>
                <a:lnTo>
                  <a:pt x="2328754" y="4009829"/>
                </a:lnTo>
                <a:lnTo>
                  <a:pt x="2331409" y="3997129"/>
                </a:lnTo>
                <a:close/>
              </a:path>
              <a:path w="2717165" h="11289665">
                <a:moveTo>
                  <a:pt x="2152915" y="3984429"/>
                </a:moveTo>
                <a:lnTo>
                  <a:pt x="2108261" y="3984429"/>
                </a:lnTo>
                <a:lnTo>
                  <a:pt x="2108698" y="3997129"/>
                </a:lnTo>
                <a:lnTo>
                  <a:pt x="2174129" y="3997129"/>
                </a:lnTo>
                <a:lnTo>
                  <a:pt x="2160181" y="3987841"/>
                </a:lnTo>
                <a:lnTo>
                  <a:pt x="2152915" y="3984429"/>
                </a:lnTo>
                <a:close/>
              </a:path>
              <a:path w="2717165" h="11289665">
                <a:moveTo>
                  <a:pt x="2213227" y="3984429"/>
                </a:moveTo>
                <a:lnTo>
                  <a:pt x="2155057" y="3984429"/>
                </a:lnTo>
                <a:lnTo>
                  <a:pt x="2160181" y="3987841"/>
                </a:lnTo>
                <a:lnTo>
                  <a:pt x="2179958" y="3997129"/>
                </a:lnTo>
                <a:lnTo>
                  <a:pt x="2211918" y="3997129"/>
                </a:lnTo>
                <a:lnTo>
                  <a:pt x="2213227" y="3984429"/>
                </a:lnTo>
                <a:close/>
              </a:path>
              <a:path w="2717165" h="11289665">
                <a:moveTo>
                  <a:pt x="2344270" y="3971729"/>
                </a:moveTo>
                <a:lnTo>
                  <a:pt x="2329977" y="3971729"/>
                </a:lnTo>
                <a:lnTo>
                  <a:pt x="2322107" y="3997129"/>
                </a:lnTo>
                <a:lnTo>
                  <a:pt x="2334247" y="3997129"/>
                </a:lnTo>
                <a:lnTo>
                  <a:pt x="2337178" y="3984429"/>
                </a:lnTo>
                <a:lnTo>
                  <a:pt x="2340233" y="3984429"/>
                </a:lnTo>
                <a:lnTo>
                  <a:pt x="2344270" y="3971729"/>
                </a:lnTo>
                <a:close/>
              </a:path>
              <a:path w="2717165" h="11289665">
                <a:moveTo>
                  <a:pt x="2431342" y="3666929"/>
                </a:moveTo>
                <a:lnTo>
                  <a:pt x="2419776" y="3666929"/>
                </a:lnTo>
                <a:lnTo>
                  <a:pt x="2416751" y="3679629"/>
                </a:lnTo>
                <a:lnTo>
                  <a:pt x="2414893" y="3692329"/>
                </a:lnTo>
                <a:lnTo>
                  <a:pt x="2413239" y="3705029"/>
                </a:lnTo>
                <a:lnTo>
                  <a:pt x="2410829" y="3705029"/>
                </a:lnTo>
                <a:lnTo>
                  <a:pt x="2402028" y="3743129"/>
                </a:lnTo>
                <a:lnTo>
                  <a:pt x="2378699" y="3793929"/>
                </a:lnTo>
                <a:lnTo>
                  <a:pt x="2354634" y="3832029"/>
                </a:lnTo>
                <a:lnTo>
                  <a:pt x="2342675" y="3857429"/>
                </a:lnTo>
                <a:lnTo>
                  <a:pt x="2331676" y="3882829"/>
                </a:lnTo>
                <a:lnTo>
                  <a:pt x="2323103" y="3908229"/>
                </a:lnTo>
                <a:lnTo>
                  <a:pt x="2316264" y="3920929"/>
                </a:lnTo>
                <a:lnTo>
                  <a:pt x="2307595" y="3933629"/>
                </a:lnTo>
                <a:lnTo>
                  <a:pt x="2299151" y="3959029"/>
                </a:lnTo>
                <a:lnTo>
                  <a:pt x="2292988" y="3971729"/>
                </a:lnTo>
                <a:lnTo>
                  <a:pt x="2196969" y="3971729"/>
                </a:lnTo>
                <a:lnTo>
                  <a:pt x="2199159" y="3976201"/>
                </a:lnTo>
                <a:lnTo>
                  <a:pt x="2215235" y="3984429"/>
                </a:lnTo>
                <a:lnTo>
                  <a:pt x="2301717" y="3984429"/>
                </a:lnTo>
                <a:lnTo>
                  <a:pt x="2309724" y="3959029"/>
                </a:lnTo>
                <a:lnTo>
                  <a:pt x="2318315" y="3946329"/>
                </a:lnTo>
                <a:lnTo>
                  <a:pt x="2326436" y="3933629"/>
                </a:lnTo>
                <a:lnTo>
                  <a:pt x="2333032" y="3920929"/>
                </a:lnTo>
                <a:lnTo>
                  <a:pt x="2342008" y="3895529"/>
                </a:lnTo>
                <a:lnTo>
                  <a:pt x="2353040" y="3870129"/>
                </a:lnTo>
                <a:lnTo>
                  <a:pt x="2364870" y="3844729"/>
                </a:lnTo>
                <a:lnTo>
                  <a:pt x="2376240" y="3819329"/>
                </a:lnTo>
                <a:lnTo>
                  <a:pt x="2382951" y="3810739"/>
                </a:lnTo>
                <a:lnTo>
                  <a:pt x="2384765" y="3806629"/>
                </a:lnTo>
                <a:lnTo>
                  <a:pt x="2386161" y="3806629"/>
                </a:lnTo>
                <a:lnTo>
                  <a:pt x="2396358" y="3781229"/>
                </a:lnTo>
                <a:lnTo>
                  <a:pt x="2404992" y="3769811"/>
                </a:lnTo>
                <a:lnTo>
                  <a:pt x="2405571" y="3768529"/>
                </a:lnTo>
                <a:lnTo>
                  <a:pt x="2406449" y="3767009"/>
                </a:lnTo>
                <a:lnTo>
                  <a:pt x="2417785" y="3730429"/>
                </a:lnTo>
                <a:lnTo>
                  <a:pt x="2426868" y="3692329"/>
                </a:lnTo>
                <a:lnTo>
                  <a:pt x="2427741" y="3692329"/>
                </a:lnTo>
                <a:lnTo>
                  <a:pt x="2428177" y="3679629"/>
                </a:lnTo>
                <a:lnTo>
                  <a:pt x="2438512" y="3679629"/>
                </a:lnTo>
                <a:lnTo>
                  <a:pt x="2431342" y="3666929"/>
                </a:lnTo>
                <a:close/>
              </a:path>
              <a:path w="2717165" h="11289665">
                <a:moveTo>
                  <a:pt x="2261877" y="3959029"/>
                </a:moveTo>
                <a:lnTo>
                  <a:pt x="2134883" y="3959029"/>
                </a:lnTo>
                <a:lnTo>
                  <a:pt x="2149833" y="3971729"/>
                </a:lnTo>
                <a:lnTo>
                  <a:pt x="2292660" y="3971729"/>
                </a:lnTo>
                <a:lnTo>
                  <a:pt x="2261877" y="3959029"/>
                </a:lnTo>
                <a:close/>
              </a:path>
              <a:path w="2717165" h="11289665">
                <a:moveTo>
                  <a:pt x="2340779" y="3959029"/>
                </a:moveTo>
                <a:lnTo>
                  <a:pt x="2337505" y="3959029"/>
                </a:lnTo>
                <a:lnTo>
                  <a:pt x="2331722" y="3971729"/>
                </a:lnTo>
                <a:lnTo>
                  <a:pt x="2341543" y="3971729"/>
                </a:lnTo>
                <a:lnTo>
                  <a:pt x="2340779" y="3959029"/>
                </a:lnTo>
                <a:close/>
              </a:path>
              <a:path w="2717165" h="11289665">
                <a:moveTo>
                  <a:pt x="1454742" y="3870129"/>
                </a:moveTo>
                <a:lnTo>
                  <a:pt x="1443878" y="3870129"/>
                </a:lnTo>
                <a:lnTo>
                  <a:pt x="1438360" y="3882829"/>
                </a:lnTo>
                <a:lnTo>
                  <a:pt x="1434754" y="3895529"/>
                </a:lnTo>
                <a:lnTo>
                  <a:pt x="1432846" y="3908229"/>
                </a:lnTo>
                <a:lnTo>
                  <a:pt x="1432422" y="3920929"/>
                </a:lnTo>
                <a:lnTo>
                  <a:pt x="1433206" y="3933629"/>
                </a:lnTo>
                <a:lnTo>
                  <a:pt x="1435586" y="3946329"/>
                </a:lnTo>
                <a:lnTo>
                  <a:pt x="1440339" y="3959029"/>
                </a:lnTo>
                <a:lnTo>
                  <a:pt x="1454135" y="3959029"/>
                </a:lnTo>
                <a:lnTo>
                  <a:pt x="1453831" y="3946329"/>
                </a:lnTo>
                <a:lnTo>
                  <a:pt x="1452116" y="3933629"/>
                </a:lnTo>
                <a:lnTo>
                  <a:pt x="1449746" y="3933629"/>
                </a:lnTo>
                <a:lnTo>
                  <a:pt x="1447479" y="3920929"/>
                </a:lnTo>
                <a:lnTo>
                  <a:pt x="1445945" y="3908229"/>
                </a:lnTo>
                <a:lnTo>
                  <a:pt x="1446497" y="3895529"/>
                </a:lnTo>
                <a:lnTo>
                  <a:pt x="1449013" y="3882829"/>
                </a:lnTo>
                <a:lnTo>
                  <a:pt x="1453371" y="3882829"/>
                </a:lnTo>
                <a:lnTo>
                  <a:pt x="1454742" y="3870129"/>
                </a:lnTo>
                <a:close/>
              </a:path>
              <a:path w="2717165" h="11289665">
                <a:moveTo>
                  <a:pt x="2077601" y="3946329"/>
                </a:moveTo>
                <a:lnTo>
                  <a:pt x="2067562" y="3946329"/>
                </a:lnTo>
                <a:lnTo>
                  <a:pt x="2066253" y="3959029"/>
                </a:lnTo>
                <a:lnTo>
                  <a:pt x="2076946" y="3959029"/>
                </a:lnTo>
                <a:lnTo>
                  <a:pt x="2077601" y="3946329"/>
                </a:lnTo>
                <a:close/>
              </a:path>
              <a:path w="2717165" h="11289665">
                <a:moveTo>
                  <a:pt x="2081638" y="3946329"/>
                </a:moveTo>
                <a:lnTo>
                  <a:pt x="2078364" y="3946329"/>
                </a:lnTo>
                <a:lnTo>
                  <a:pt x="2077164" y="3959029"/>
                </a:lnTo>
                <a:lnTo>
                  <a:pt x="2083056" y="3959029"/>
                </a:lnTo>
                <a:lnTo>
                  <a:pt x="2081638" y="3946329"/>
                </a:lnTo>
                <a:close/>
              </a:path>
              <a:path w="2717165" h="11289665">
                <a:moveTo>
                  <a:pt x="2167727" y="3946329"/>
                </a:moveTo>
                <a:lnTo>
                  <a:pt x="2081638" y="3946329"/>
                </a:lnTo>
                <a:lnTo>
                  <a:pt x="2086439" y="3959029"/>
                </a:lnTo>
                <a:lnTo>
                  <a:pt x="2198879" y="3959029"/>
                </a:lnTo>
                <a:lnTo>
                  <a:pt x="2167727" y="3946329"/>
                </a:lnTo>
                <a:close/>
              </a:path>
              <a:path w="2717165" h="11289665">
                <a:moveTo>
                  <a:pt x="2620566" y="3908229"/>
                </a:moveTo>
                <a:lnTo>
                  <a:pt x="2609194" y="3908229"/>
                </a:lnTo>
                <a:lnTo>
                  <a:pt x="2606073" y="3920929"/>
                </a:lnTo>
                <a:lnTo>
                  <a:pt x="2602716" y="3933629"/>
                </a:lnTo>
                <a:lnTo>
                  <a:pt x="2599297" y="3946329"/>
                </a:lnTo>
                <a:lnTo>
                  <a:pt x="2595992" y="3946329"/>
                </a:lnTo>
                <a:lnTo>
                  <a:pt x="2595877" y="3959029"/>
                </a:lnTo>
                <a:lnTo>
                  <a:pt x="2605375" y="3959029"/>
                </a:lnTo>
                <a:lnTo>
                  <a:pt x="2608616" y="3946329"/>
                </a:lnTo>
                <a:lnTo>
                  <a:pt x="2615180" y="3933629"/>
                </a:lnTo>
                <a:lnTo>
                  <a:pt x="2618360" y="3920929"/>
                </a:lnTo>
                <a:lnTo>
                  <a:pt x="2620566" y="3908229"/>
                </a:lnTo>
                <a:close/>
              </a:path>
              <a:path w="2717165" h="11289665">
                <a:moveTo>
                  <a:pt x="2104333" y="3933629"/>
                </a:moveTo>
                <a:lnTo>
                  <a:pt x="2069199" y="3933629"/>
                </a:lnTo>
                <a:lnTo>
                  <a:pt x="2069199" y="3946329"/>
                </a:lnTo>
                <a:lnTo>
                  <a:pt x="2120361" y="3946329"/>
                </a:lnTo>
                <a:lnTo>
                  <a:pt x="2104333" y="3933629"/>
                </a:lnTo>
                <a:close/>
              </a:path>
              <a:path w="2717165" h="11289665">
                <a:moveTo>
                  <a:pt x="2434397" y="3641529"/>
                </a:moveTo>
                <a:lnTo>
                  <a:pt x="2191401" y="3641529"/>
                </a:lnTo>
                <a:lnTo>
                  <a:pt x="2189768" y="3654229"/>
                </a:lnTo>
                <a:lnTo>
                  <a:pt x="2185736" y="3666929"/>
                </a:lnTo>
                <a:lnTo>
                  <a:pt x="2175351" y="3679629"/>
                </a:lnTo>
                <a:lnTo>
                  <a:pt x="2162901" y="3705029"/>
                </a:lnTo>
                <a:lnTo>
                  <a:pt x="2152670" y="3717729"/>
                </a:lnTo>
                <a:lnTo>
                  <a:pt x="2143808" y="3743129"/>
                </a:lnTo>
                <a:lnTo>
                  <a:pt x="2135785" y="3755829"/>
                </a:lnTo>
                <a:lnTo>
                  <a:pt x="2128212" y="3781229"/>
                </a:lnTo>
                <a:lnTo>
                  <a:pt x="2120700" y="3793929"/>
                </a:lnTo>
                <a:lnTo>
                  <a:pt x="2107011" y="3832029"/>
                </a:lnTo>
                <a:lnTo>
                  <a:pt x="2093599" y="3870129"/>
                </a:lnTo>
                <a:lnTo>
                  <a:pt x="2080944" y="3908229"/>
                </a:lnTo>
                <a:lnTo>
                  <a:pt x="2069526" y="3933629"/>
                </a:lnTo>
                <a:lnTo>
                  <a:pt x="2078801" y="3933629"/>
                </a:lnTo>
                <a:lnTo>
                  <a:pt x="2092910" y="3895529"/>
                </a:lnTo>
                <a:lnTo>
                  <a:pt x="2108452" y="3857429"/>
                </a:lnTo>
                <a:lnTo>
                  <a:pt x="2124526" y="3819329"/>
                </a:lnTo>
                <a:lnTo>
                  <a:pt x="2140231" y="3781229"/>
                </a:lnTo>
                <a:lnTo>
                  <a:pt x="2148776" y="3755829"/>
                </a:lnTo>
                <a:lnTo>
                  <a:pt x="2158180" y="3730429"/>
                </a:lnTo>
                <a:lnTo>
                  <a:pt x="2168893" y="3717729"/>
                </a:lnTo>
                <a:lnTo>
                  <a:pt x="2181366" y="3692329"/>
                </a:lnTo>
                <a:lnTo>
                  <a:pt x="2187964" y="3692329"/>
                </a:lnTo>
                <a:lnTo>
                  <a:pt x="2193641" y="3679629"/>
                </a:lnTo>
                <a:lnTo>
                  <a:pt x="2198091" y="3666929"/>
                </a:lnTo>
                <a:lnTo>
                  <a:pt x="2201006" y="3654229"/>
                </a:lnTo>
                <a:lnTo>
                  <a:pt x="2435052" y="3654229"/>
                </a:lnTo>
                <a:lnTo>
                  <a:pt x="2434397" y="3641529"/>
                </a:lnTo>
                <a:close/>
              </a:path>
              <a:path w="2717165" h="11289665">
                <a:moveTo>
                  <a:pt x="2631411" y="3870129"/>
                </a:moveTo>
                <a:lnTo>
                  <a:pt x="2615086" y="3870129"/>
                </a:lnTo>
                <a:lnTo>
                  <a:pt x="2619669" y="3882829"/>
                </a:lnTo>
                <a:lnTo>
                  <a:pt x="2615884" y="3882829"/>
                </a:lnTo>
                <a:lnTo>
                  <a:pt x="2613504" y="3895529"/>
                </a:lnTo>
                <a:lnTo>
                  <a:pt x="2611370" y="3908229"/>
                </a:lnTo>
                <a:lnTo>
                  <a:pt x="2622588" y="3908229"/>
                </a:lnTo>
                <a:lnTo>
                  <a:pt x="2624651" y="3895529"/>
                </a:lnTo>
                <a:lnTo>
                  <a:pt x="2647429" y="3895529"/>
                </a:lnTo>
                <a:lnTo>
                  <a:pt x="2631411" y="3870129"/>
                </a:lnTo>
                <a:close/>
              </a:path>
              <a:path w="2717165" h="11289665">
                <a:moveTo>
                  <a:pt x="2390047" y="3886263"/>
                </a:moveTo>
                <a:lnTo>
                  <a:pt x="2387260" y="3895529"/>
                </a:lnTo>
                <a:lnTo>
                  <a:pt x="2394623" y="3895529"/>
                </a:lnTo>
                <a:lnTo>
                  <a:pt x="2390047" y="3886263"/>
                </a:lnTo>
                <a:close/>
              </a:path>
              <a:path w="2717165" h="11289665">
                <a:moveTo>
                  <a:pt x="2391079" y="3882829"/>
                </a:moveTo>
                <a:lnTo>
                  <a:pt x="2388352" y="3882829"/>
                </a:lnTo>
                <a:lnTo>
                  <a:pt x="2390047" y="3886263"/>
                </a:lnTo>
                <a:lnTo>
                  <a:pt x="2391079" y="3882829"/>
                </a:lnTo>
                <a:close/>
              </a:path>
              <a:path w="2717165" h="11289665">
                <a:moveTo>
                  <a:pt x="2417157" y="3755829"/>
                </a:moveTo>
                <a:lnTo>
                  <a:pt x="2412902" y="3755829"/>
                </a:lnTo>
                <a:lnTo>
                  <a:pt x="2406449" y="3767009"/>
                </a:lnTo>
                <a:lnTo>
                  <a:pt x="2405961" y="3768529"/>
                </a:lnTo>
                <a:lnTo>
                  <a:pt x="2404992" y="3769811"/>
                </a:lnTo>
                <a:lnTo>
                  <a:pt x="2399836" y="3781229"/>
                </a:lnTo>
                <a:lnTo>
                  <a:pt x="2395042" y="3793929"/>
                </a:lnTo>
                <a:lnTo>
                  <a:pt x="2390534" y="3806629"/>
                </a:lnTo>
                <a:lnTo>
                  <a:pt x="2386161" y="3806629"/>
                </a:lnTo>
                <a:lnTo>
                  <a:pt x="2382951" y="3810739"/>
                </a:lnTo>
                <a:lnTo>
                  <a:pt x="2379159" y="3819329"/>
                </a:lnTo>
                <a:lnTo>
                  <a:pt x="2373594" y="3832029"/>
                </a:lnTo>
                <a:lnTo>
                  <a:pt x="2367948" y="3844729"/>
                </a:lnTo>
                <a:lnTo>
                  <a:pt x="2366909" y="3857429"/>
                </a:lnTo>
                <a:lnTo>
                  <a:pt x="2377113" y="3857429"/>
                </a:lnTo>
                <a:lnTo>
                  <a:pt x="2382395" y="3844729"/>
                </a:lnTo>
                <a:lnTo>
                  <a:pt x="2387615" y="3832029"/>
                </a:lnTo>
                <a:lnTo>
                  <a:pt x="2397953" y="3819329"/>
                </a:lnTo>
                <a:lnTo>
                  <a:pt x="2403573" y="3806629"/>
                </a:lnTo>
                <a:lnTo>
                  <a:pt x="2409356" y="3793929"/>
                </a:lnTo>
                <a:lnTo>
                  <a:pt x="2414402" y="3781229"/>
                </a:lnTo>
                <a:lnTo>
                  <a:pt x="2417812" y="3768529"/>
                </a:lnTo>
                <a:lnTo>
                  <a:pt x="2418467" y="3768529"/>
                </a:lnTo>
                <a:lnTo>
                  <a:pt x="2417157" y="3755829"/>
                </a:lnTo>
                <a:close/>
              </a:path>
              <a:path w="2717165" h="11289665">
                <a:moveTo>
                  <a:pt x="1411445" y="3743129"/>
                </a:moveTo>
                <a:lnTo>
                  <a:pt x="1390246" y="3755829"/>
                </a:lnTo>
                <a:lnTo>
                  <a:pt x="1368700" y="3755829"/>
                </a:lnTo>
                <a:lnTo>
                  <a:pt x="1353498" y="3768529"/>
                </a:lnTo>
                <a:lnTo>
                  <a:pt x="1337753" y="3781229"/>
                </a:lnTo>
                <a:lnTo>
                  <a:pt x="1327471" y="3793929"/>
                </a:lnTo>
                <a:lnTo>
                  <a:pt x="1328656" y="3819329"/>
                </a:lnTo>
                <a:lnTo>
                  <a:pt x="1339615" y="3819329"/>
                </a:lnTo>
                <a:lnTo>
                  <a:pt x="1355770" y="3832029"/>
                </a:lnTo>
                <a:lnTo>
                  <a:pt x="1410926" y="3832029"/>
                </a:lnTo>
                <a:lnTo>
                  <a:pt x="1427675" y="3819329"/>
                </a:lnTo>
                <a:lnTo>
                  <a:pt x="1433513" y="3806629"/>
                </a:lnTo>
                <a:lnTo>
                  <a:pt x="1342950" y="3806629"/>
                </a:lnTo>
                <a:lnTo>
                  <a:pt x="1343928" y="3802250"/>
                </a:lnTo>
                <a:lnTo>
                  <a:pt x="1339567" y="3793929"/>
                </a:lnTo>
                <a:lnTo>
                  <a:pt x="1358950" y="3793929"/>
                </a:lnTo>
                <a:lnTo>
                  <a:pt x="1365440" y="3781229"/>
                </a:lnTo>
                <a:lnTo>
                  <a:pt x="1379066" y="3781229"/>
                </a:lnTo>
                <a:lnTo>
                  <a:pt x="1388784" y="3768529"/>
                </a:lnTo>
                <a:lnTo>
                  <a:pt x="1449443" y="3768529"/>
                </a:lnTo>
                <a:lnTo>
                  <a:pt x="1431457" y="3755829"/>
                </a:lnTo>
                <a:lnTo>
                  <a:pt x="1411445" y="3743129"/>
                </a:lnTo>
                <a:close/>
              </a:path>
              <a:path w="2717165" h="11289665">
                <a:moveTo>
                  <a:pt x="2585953" y="3819329"/>
                </a:moveTo>
                <a:lnTo>
                  <a:pt x="2459915" y="3819329"/>
                </a:lnTo>
                <a:lnTo>
                  <a:pt x="2433846" y="3832029"/>
                </a:lnTo>
                <a:lnTo>
                  <a:pt x="2583347" y="3832029"/>
                </a:lnTo>
                <a:lnTo>
                  <a:pt x="2585953" y="3819329"/>
                </a:lnTo>
                <a:close/>
              </a:path>
              <a:path w="2717165" h="11289665">
                <a:moveTo>
                  <a:pt x="1539351" y="3768529"/>
                </a:moveTo>
                <a:lnTo>
                  <a:pt x="1518409" y="3781229"/>
                </a:lnTo>
                <a:lnTo>
                  <a:pt x="1501353" y="3781229"/>
                </a:lnTo>
                <a:lnTo>
                  <a:pt x="1488103" y="3793929"/>
                </a:lnTo>
                <a:lnTo>
                  <a:pt x="1478576" y="3819329"/>
                </a:lnTo>
                <a:lnTo>
                  <a:pt x="1493794" y="3819329"/>
                </a:lnTo>
                <a:lnTo>
                  <a:pt x="1511588" y="3806629"/>
                </a:lnTo>
                <a:lnTo>
                  <a:pt x="1532858" y="3793929"/>
                </a:lnTo>
                <a:lnTo>
                  <a:pt x="1595135" y="3793929"/>
                </a:lnTo>
                <a:lnTo>
                  <a:pt x="1568767" y="3781229"/>
                </a:lnTo>
                <a:lnTo>
                  <a:pt x="1539351" y="3768529"/>
                </a:lnTo>
                <a:close/>
              </a:path>
              <a:path w="2717165" h="11289665">
                <a:moveTo>
                  <a:pt x="2579257" y="3806629"/>
                </a:moveTo>
                <a:lnTo>
                  <a:pt x="2564458" y="3806629"/>
                </a:lnTo>
                <a:lnTo>
                  <a:pt x="2551334" y="3819329"/>
                </a:lnTo>
                <a:lnTo>
                  <a:pt x="2586293" y="3819329"/>
                </a:lnTo>
                <a:lnTo>
                  <a:pt x="2579257" y="3806629"/>
                </a:lnTo>
                <a:close/>
              </a:path>
              <a:path w="2717165" h="11289665">
                <a:moveTo>
                  <a:pt x="2595337" y="3806629"/>
                </a:moveTo>
                <a:lnTo>
                  <a:pt x="2592827" y="3806629"/>
                </a:lnTo>
                <a:lnTo>
                  <a:pt x="2586293" y="3819329"/>
                </a:lnTo>
                <a:lnTo>
                  <a:pt x="2596755" y="3819329"/>
                </a:lnTo>
                <a:lnTo>
                  <a:pt x="2595337" y="3806629"/>
                </a:lnTo>
                <a:close/>
              </a:path>
              <a:path w="2717165" h="11289665">
                <a:moveTo>
                  <a:pt x="1344121" y="3802619"/>
                </a:moveTo>
                <a:lnTo>
                  <a:pt x="1342950" y="3806629"/>
                </a:lnTo>
                <a:lnTo>
                  <a:pt x="1346223" y="3806629"/>
                </a:lnTo>
                <a:lnTo>
                  <a:pt x="1344121" y="3802619"/>
                </a:lnTo>
                <a:close/>
              </a:path>
              <a:path w="2717165" h="11289665">
                <a:moveTo>
                  <a:pt x="1446279" y="3781229"/>
                </a:moveTo>
                <a:lnTo>
                  <a:pt x="1386376" y="3781229"/>
                </a:lnTo>
                <a:lnTo>
                  <a:pt x="1385831" y="3793929"/>
                </a:lnTo>
                <a:lnTo>
                  <a:pt x="1417246" y="3793929"/>
                </a:lnTo>
                <a:lnTo>
                  <a:pt x="1410204" y="3806629"/>
                </a:lnTo>
                <a:lnTo>
                  <a:pt x="1433513" y="3806629"/>
                </a:lnTo>
                <a:lnTo>
                  <a:pt x="1439350" y="3793929"/>
                </a:lnTo>
                <a:lnTo>
                  <a:pt x="1446279" y="3781229"/>
                </a:lnTo>
                <a:close/>
              </a:path>
              <a:path w="2717165" h="11289665">
                <a:moveTo>
                  <a:pt x="1468754" y="3781229"/>
                </a:moveTo>
                <a:lnTo>
                  <a:pt x="1448570" y="3781229"/>
                </a:lnTo>
                <a:lnTo>
                  <a:pt x="1449989" y="3793929"/>
                </a:lnTo>
                <a:lnTo>
                  <a:pt x="1453371" y="3793929"/>
                </a:lnTo>
                <a:lnTo>
                  <a:pt x="1455881" y="3806629"/>
                </a:lnTo>
                <a:lnTo>
                  <a:pt x="1473557" y="3806629"/>
                </a:lnTo>
                <a:lnTo>
                  <a:pt x="1471047" y="3793929"/>
                </a:lnTo>
                <a:lnTo>
                  <a:pt x="1468754" y="3781229"/>
                </a:lnTo>
                <a:close/>
              </a:path>
              <a:path w="2717165" h="11289665">
                <a:moveTo>
                  <a:pt x="1346660" y="3793929"/>
                </a:moveTo>
                <a:lnTo>
                  <a:pt x="1345787" y="3793929"/>
                </a:lnTo>
                <a:lnTo>
                  <a:pt x="1343928" y="3802250"/>
                </a:lnTo>
                <a:lnTo>
                  <a:pt x="1344121" y="3802619"/>
                </a:lnTo>
                <a:lnTo>
                  <a:pt x="1346660" y="3793929"/>
                </a:lnTo>
                <a:close/>
              </a:path>
              <a:path w="2717165" h="11289665">
                <a:moveTo>
                  <a:pt x="2321655" y="3781229"/>
                </a:moveTo>
                <a:lnTo>
                  <a:pt x="2249662" y="3781229"/>
                </a:lnTo>
                <a:lnTo>
                  <a:pt x="2258727" y="3793929"/>
                </a:lnTo>
                <a:lnTo>
                  <a:pt x="2320743" y="3793929"/>
                </a:lnTo>
                <a:lnTo>
                  <a:pt x="2321655" y="3781229"/>
                </a:lnTo>
                <a:close/>
              </a:path>
              <a:path w="2717165" h="11289665">
                <a:moveTo>
                  <a:pt x="1015177" y="3768529"/>
                </a:moveTo>
                <a:lnTo>
                  <a:pt x="997938" y="3768529"/>
                </a:lnTo>
                <a:lnTo>
                  <a:pt x="999356" y="3781229"/>
                </a:lnTo>
                <a:lnTo>
                  <a:pt x="1008303" y="3781229"/>
                </a:lnTo>
                <a:lnTo>
                  <a:pt x="1015177" y="3768529"/>
                </a:lnTo>
                <a:close/>
              </a:path>
              <a:path w="2717165" h="11289665">
                <a:moveTo>
                  <a:pt x="1442351" y="3768529"/>
                </a:moveTo>
                <a:lnTo>
                  <a:pt x="1416164" y="3768529"/>
                </a:lnTo>
                <a:lnTo>
                  <a:pt x="1409239" y="3781229"/>
                </a:lnTo>
                <a:lnTo>
                  <a:pt x="1439950" y="3781229"/>
                </a:lnTo>
                <a:lnTo>
                  <a:pt x="1442351" y="3768529"/>
                </a:lnTo>
                <a:close/>
              </a:path>
              <a:path w="2717165" h="11289665">
                <a:moveTo>
                  <a:pt x="1462163" y="3768529"/>
                </a:moveTo>
                <a:lnTo>
                  <a:pt x="1446054" y="3768529"/>
                </a:lnTo>
                <a:lnTo>
                  <a:pt x="1446279" y="3781229"/>
                </a:lnTo>
                <a:lnTo>
                  <a:pt x="1465960" y="3781229"/>
                </a:lnTo>
                <a:lnTo>
                  <a:pt x="1462163" y="3768529"/>
                </a:lnTo>
                <a:close/>
              </a:path>
              <a:path w="2717165" h="11289665">
                <a:moveTo>
                  <a:pt x="2284136" y="3768529"/>
                </a:moveTo>
                <a:lnTo>
                  <a:pt x="2183112" y="3768529"/>
                </a:lnTo>
                <a:lnTo>
                  <a:pt x="2187804" y="3781229"/>
                </a:lnTo>
                <a:lnTo>
                  <a:pt x="2290289" y="3781229"/>
                </a:lnTo>
                <a:lnTo>
                  <a:pt x="2284136" y="3768529"/>
                </a:lnTo>
                <a:close/>
              </a:path>
              <a:path w="2717165" h="11289665">
                <a:moveTo>
                  <a:pt x="2343288" y="3717729"/>
                </a:moveTo>
                <a:lnTo>
                  <a:pt x="2325876" y="3717729"/>
                </a:lnTo>
                <a:lnTo>
                  <a:pt x="2328845" y="3730429"/>
                </a:lnTo>
                <a:lnTo>
                  <a:pt x="2327578" y="3730429"/>
                </a:lnTo>
                <a:lnTo>
                  <a:pt x="2323866" y="3743129"/>
                </a:lnTo>
                <a:lnTo>
                  <a:pt x="2320586" y="3743129"/>
                </a:lnTo>
                <a:lnTo>
                  <a:pt x="2317511" y="3755829"/>
                </a:lnTo>
                <a:lnTo>
                  <a:pt x="2314721" y="3768529"/>
                </a:lnTo>
                <a:lnTo>
                  <a:pt x="2312301" y="3781229"/>
                </a:lnTo>
                <a:lnTo>
                  <a:pt x="2319393" y="3781229"/>
                </a:lnTo>
                <a:lnTo>
                  <a:pt x="2322854" y="3768529"/>
                </a:lnTo>
                <a:lnTo>
                  <a:pt x="2327194" y="3755829"/>
                </a:lnTo>
                <a:lnTo>
                  <a:pt x="2332681" y="3743129"/>
                </a:lnTo>
                <a:lnTo>
                  <a:pt x="2339579" y="3730429"/>
                </a:lnTo>
                <a:lnTo>
                  <a:pt x="2343288" y="3717729"/>
                </a:lnTo>
                <a:close/>
              </a:path>
              <a:path w="2717165" h="11289665">
                <a:moveTo>
                  <a:pt x="1027698" y="3755829"/>
                </a:moveTo>
                <a:lnTo>
                  <a:pt x="987026" y="3755829"/>
                </a:lnTo>
                <a:lnTo>
                  <a:pt x="991173" y="3768529"/>
                </a:lnTo>
                <a:lnTo>
                  <a:pt x="1021560" y="3768529"/>
                </a:lnTo>
                <a:lnTo>
                  <a:pt x="1027698" y="3755829"/>
                </a:lnTo>
                <a:close/>
              </a:path>
              <a:path w="2717165" h="11289665">
                <a:moveTo>
                  <a:pt x="1453698" y="3755829"/>
                </a:moveTo>
                <a:lnTo>
                  <a:pt x="1450861" y="3768529"/>
                </a:lnTo>
                <a:lnTo>
                  <a:pt x="1456863" y="3768529"/>
                </a:lnTo>
                <a:lnTo>
                  <a:pt x="1453698" y="3755829"/>
                </a:lnTo>
                <a:close/>
              </a:path>
              <a:path w="2717165" h="11289665">
                <a:moveTo>
                  <a:pt x="2233849" y="3755829"/>
                </a:moveTo>
                <a:lnTo>
                  <a:pt x="2187586" y="3755829"/>
                </a:lnTo>
                <a:lnTo>
                  <a:pt x="2184312" y="3768529"/>
                </a:lnTo>
                <a:lnTo>
                  <a:pt x="2243582" y="3768529"/>
                </a:lnTo>
                <a:lnTo>
                  <a:pt x="2233849" y="3755829"/>
                </a:lnTo>
                <a:close/>
              </a:path>
              <a:path w="2717165" h="11289665">
                <a:moveTo>
                  <a:pt x="1000229" y="3743129"/>
                </a:moveTo>
                <a:lnTo>
                  <a:pt x="981898" y="3743129"/>
                </a:lnTo>
                <a:lnTo>
                  <a:pt x="981898" y="3755829"/>
                </a:lnTo>
                <a:lnTo>
                  <a:pt x="1005030" y="3755829"/>
                </a:lnTo>
                <a:lnTo>
                  <a:pt x="1000229" y="3743129"/>
                </a:lnTo>
                <a:close/>
              </a:path>
              <a:path w="2717165" h="11289665">
                <a:moveTo>
                  <a:pt x="1298625" y="3565329"/>
                </a:moveTo>
                <a:lnTo>
                  <a:pt x="1276501" y="3565329"/>
                </a:lnTo>
                <a:lnTo>
                  <a:pt x="1252443" y="3590729"/>
                </a:lnTo>
                <a:lnTo>
                  <a:pt x="1226595" y="3616129"/>
                </a:lnTo>
                <a:lnTo>
                  <a:pt x="1173499" y="3641529"/>
                </a:lnTo>
                <a:lnTo>
                  <a:pt x="1127549" y="3679629"/>
                </a:lnTo>
                <a:lnTo>
                  <a:pt x="1104221" y="3692329"/>
                </a:lnTo>
                <a:lnTo>
                  <a:pt x="1079553" y="3705029"/>
                </a:lnTo>
                <a:lnTo>
                  <a:pt x="1075516" y="3705029"/>
                </a:lnTo>
                <a:lnTo>
                  <a:pt x="1055922" y="3717729"/>
                </a:lnTo>
                <a:lnTo>
                  <a:pt x="1039223" y="3730429"/>
                </a:lnTo>
                <a:lnTo>
                  <a:pt x="1023731" y="3743129"/>
                </a:lnTo>
                <a:lnTo>
                  <a:pt x="1007758" y="3755829"/>
                </a:lnTo>
                <a:lnTo>
                  <a:pt x="1033835" y="3755829"/>
                </a:lnTo>
                <a:lnTo>
                  <a:pt x="1045173" y="3743129"/>
                </a:lnTo>
                <a:lnTo>
                  <a:pt x="1058249" y="3743129"/>
                </a:lnTo>
                <a:lnTo>
                  <a:pt x="1072103" y="3730429"/>
                </a:lnTo>
                <a:lnTo>
                  <a:pt x="1085773" y="3730429"/>
                </a:lnTo>
                <a:lnTo>
                  <a:pt x="1088719" y="3717729"/>
                </a:lnTo>
                <a:lnTo>
                  <a:pt x="1113530" y="3705029"/>
                </a:lnTo>
                <a:lnTo>
                  <a:pt x="1136960" y="3692329"/>
                </a:lnTo>
                <a:lnTo>
                  <a:pt x="1159838" y="3679629"/>
                </a:lnTo>
                <a:lnTo>
                  <a:pt x="1182992" y="3654229"/>
                </a:lnTo>
                <a:lnTo>
                  <a:pt x="1245242" y="3616129"/>
                </a:lnTo>
                <a:lnTo>
                  <a:pt x="1265589" y="3603429"/>
                </a:lnTo>
                <a:lnTo>
                  <a:pt x="1277038" y="3590729"/>
                </a:lnTo>
                <a:lnTo>
                  <a:pt x="1288025" y="3578029"/>
                </a:lnTo>
                <a:lnTo>
                  <a:pt x="1298625" y="3565329"/>
                </a:lnTo>
                <a:close/>
              </a:path>
              <a:path w="2717165" h="11289665">
                <a:moveTo>
                  <a:pt x="2225993" y="3692329"/>
                </a:moveTo>
                <a:lnTo>
                  <a:pt x="2216064" y="3692329"/>
                </a:lnTo>
                <a:lnTo>
                  <a:pt x="2210554" y="3705029"/>
                </a:lnTo>
                <a:lnTo>
                  <a:pt x="2203570" y="3730429"/>
                </a:lnTo>
                <a:lnTo>
                  <a:pt x="2188458" y="3755829"/>
                </a:lnTo>
                <a:lnTo>
                  <a:pt x="2198060" y="3755829"/>
                </a:lnTo>
                <a:lnTo>
                  <a:pt x="2205647" y="3743129"/>
                </a:lnTo>
                <a:lnTo>
                  <a:pt x="2213009" y="3730429"/>
                </a:lnTo>
                <a:lnTo>
                  <a:pt x="2219879" y="3717729"/>
                </a:lnTo>
                <a:lnTo>
                  <a:pt x="2222936" y="3705029"/>
                </a:lnTo>
                <a:lnTo>
                  <a:pt x="2218792" y="3705029"/>
                </a:lnTo>
                <a:lnTo>
                  <a:pt x="2225993" y="3692329"/>
                </a:lnTo>
                <a:close/>
              </a:path>
              <a:path w="2717165" h="11289665">
                <a:moveTo>
                  <a:pt x="840053" y="3552629"/>
                </a:moveTo>
                <a:lnTo>
                  <a:pt x="829032" y="3552629"/>
                </a:lnTo>
                <a:lnTo>
                  <a:pt x="826414" y="3565329"/>
                </a:lnTo>
                <a:lnTo>
                  <a:pt x="828269" y="3565329"/>
                </a:lnTo>
                <a:lnTo>
                  <a:pt x="840262" y="3590729"/>
                </a:lnTo>
                <a:lnTo>
                  <a:pt x="856706" y="3616129"/>
                </a:lnTo>
                <a:lnTo>
                  <a:pt x="875052" y="3628829"/>
                </a:lnTo>
                <a:lnTo>
                  <a:pt x="892754" y="3654229"/>
                </a:lnTo>
                <a:lnTo>
                  <a:pt x="913076" y="3679629"/>
                </a:lnTo>
                <a:lnTo>
                  <a:pt x="933807" y="3692329"/>
                </a:lnTo>
                <a:lnTo>
                  <a:pt x="955970" y="3717729"/>
                </a:lnTo>
                <a:lnTo>
                  <a:pt x="980589" y="3743129"/>
                </a:lnTo>
                <a:lnTo>
                  <a:pt x="1007683" y="3743129"/>
                </a:lnTo>
                <a:lnTo>
                  <a:pt x="1019269" y="3730429"/>
                </a:lnTo>
                <a:lnTo>
                  <a:pt x="991500" y="3730429"/>
                </a:lnTo>
                <a:lnTo>
                  <a:pt x="991064" y="3717729"/>
                </a:lnTo>
                <a:lnTo>
                  <a:pt x="990518" y="3717729"/>
                </a:lnTo>
                <a:lnTo>
                  <a:pt x="973355" y="3705029"/>
                </a:lnTo>
                <a:lnTo>
                  <a:pt x="957716" y="3692329"/>
                </a:lnTo>
                <a:lnTo>
                  <a:pt x="943121" y="3679629"/>
                </a:lnTo>
                <a:lnTo>
                  <a:pt x="929088" y="3666929"/>
                </a:lnTo>
                <a:lnTo>
                  <a:pt x="1016923" y="3666929"/>
                </a:lnTo>
                <a:lnTo>
                  <a:pt x="1009307" y="3654229"/>
                </a:lnTo>
                <a:lnTo>
                  <a:pt x="914249" y="3654229"/>
                </a:lnTo>
                <a:lnTo>
                  <a:pt x="905774" y="3641529"/>
                </a:lnTo>
                <a:lnTo>
                  <a:pt x="888947" y="3616129"/>
                </a:lnTo>
                <a:lnTo>
                  <a:pt x="880533" y="3616129"/>
                </a:lnTo>
                <a:lnTo>
                  <a:pt x="875645" y="3603429"/>
                </a:lnTo>
                <a:lnTo>
                  <a:pt x="870563" y="3603429"/>
                </a:lnTo>
                <a:lnTo>
                  <a:pt x="865419" y="3590729"/>
                </a:lnTo>
                <a:lnTo>
                  <a:pt x="860347" y="3590729"/>
                </a:lnTo>
                <a:lnTo>
                  <a:pt x="869177" y="3578029"/>
                </a:lnTo>
                <a:lnTo>
                  <a:pt x="834815" y="3578029"/>
                </a:lnTo>
                <a:lnTo>
                  <a:pt x="840053" y="3552629"/>
                </a:lnTo>
                <a:close/>
              </a:path>
              <a:path w="2717165" h="11289665">
                <a:moveTo>
                  <a:pt x="1066569" y="3679629"/>
                </a:moveTo>
                <a:lnTo>
                  <a:pt x="1035711" y="3679629"/>
                </a:lnTo>
                <a:lnTo>
                  <a:pt x="1021342" y="3705029"/>
                </a:lnTo>
                <a:lnTo>
                  <a:pt x="1007137" y="3717729"/>
                </a:lnTo>
                <a:lnTo>
                  <a:pt x="991827" y="3730429"/>
                </a:lnTo>
                <a:lnTo>
                  <a:pt x="1019269" y="3730429"/>
                </a:lnTo>
                <a:lnTo>
                  <a:pt x="1029792" y="3717729"/>
                </a:lnTo>
                <a:lnTo>
                  <a:pt x="1039291" y="3705029"/>
                </a:lnTo>
                <a:lnTo>
                  <a:pt x="1045502" y="3705029"/>
                </a:lnTo>
                <a:lnTo>
                  <a:pt x="1052153" y="3692329"/>
                </a:lnTo>
                <a:lnTo>
                  <a:pt x="1059192" y="3692329"/>
                </a:lnTo>
                <a:lnTo>
                  <a:pt x="1066569" y="3679629"/>
                </a:lnTo>
                <a:close/>
              </a:path>
              <a:path w="2717165" h="11289665">
                <a:moveTo>
                  <a:pt x="2438512" y="3679629"/>
                </a:moveTo>
                <a:lnTo>
                  <a:pt x="2428177" y="3679629"/>
                </a:lnTo>
                <a:lnTo>
                  <a:pt x="2432532" y="3692329"/>
                </a:lnTo>
                <a:lnTo>
                  <a:pt x="2436743" y="3705029"/>
                </a:lnTo>
                <a:lnTo>
                  <a:pt x="2441036" y="3717729"/>
                </a:lnTo>
                <a:lnTo>
                  <a:pt x="2445635" y="3730429"/>
                </a:lnTo>
                <a:lnTo>
                  <a:pt x="2456437" y="3730429"/>
                </a:lnTo>
                <a:lnTo>
                  <a:pt x="2455237" y="3717729"/>
                </a:lnTo>
                <a:lnTo>
                  <a:pt x="2450276" y="3705029"/>
                </a:lnTo>
                <a:lnTo>
                  <a:pt x="2444762" y="3692329"/>
                </a:lnTo>
                <a:lnTo>
                  <a:pt x="2438512" y="3679629"/>
                </a:lnTo>
                <a:close/>
              </a:path>
              <a:path w="2717165" h="11289665">
                <a:moveTo>
                  <a:pt x="2343616" y="3705029"/>
                </a:moveTo>
                <a:lnTo>
                  <a:pt x="2242926" y="3705029"/>
                </a:lnTo>
                <a:lnTo>
                  <a:pt x="2267592" y="3717729"/>
                </a:lnTo>
                <a:lnTo>
                  <a:pt x="2344052" y="3717729"/>
                </a:lnTo>
                <a:lnTo>
                  <a:pt x="2343616" y="3705029"/>
                </a:lnTo>
                <a:close/>
              </a:path>
              <a:path w="2717165" h="11289665">
                <a:moveTo>
                  <a:pt x="2299681" y="3692329"/>
                </a:moveTo>
                <a:lnTo>
                  <a:pt x="2225993" y="3692329"/>
                </a:lnTo>
                <a:lnTo>
                  <a:pt x="2222936" y="3705029"/>
                </a:lnTo>
                <a:lnTo>
                  <a:pt x="2313692" y="3705029"/>
                </a:lnTo>
                <a:lnTo>
                  <a:pt x="2299681" y="3692329"/>
                </a:lnTo>
                <a:close/>
              </a:path>
              <a:path w="2717165" h="11289665">
                <a:moveTo>
                  <a:pt x="1018560" y="3666929"/>
                </a:moveTo>
                <a:lnTo>
                  <a:pt x="989645" y="3666929"/>
                </a:lnTo>
                <a:lnTo>
                  <a:pt x="995628" y="3679629"/>
                </a:lnTo>
                <a:lnTo>
                  <a:pt x="1017250" y="3679629"/>
                </a:lnTo>
                <a:lnTo>
                  <a:pt x="1018560" y="3666929"/>
                </a:lnTo>
                <a:close/>
              </a:path>
              <a:path w="2717165" h="11289665">
                <a:moveTo>
                  <a:pt x="1338913" y="3476429"/>
                </a:moveTo>
                <a:lnTo>
                  <a:pt x="1310018" y="3476429"/>
                </a:lnTo>
                <a:lnTo>
                  <a:pt x="1324182" y="3489129"/>
                </a:lnTo>
                <a:lnTo>
                  <a:pt x="1302548" y="3501829"/>
                </a:lnTo>
                <a:lnTo>
                  <a:pt x="1279992" y="3514529"/>
                </a:lnTo>
                <a:lnTo>
                  <a:pt x="1256946" y="3539929"/>
                </a:lnTo>
                <a:lnTo>
                  <a:pt x="1233838" y="3552629"/>
                </a:lnTo>
                <a:lnTo>
                  <a:pt x="1211896" y="3565329"/>
                </a:lnTo>
                <a:lnTo>
                  <a:pt x="1191039" y="3590729"/>
                </a:lnTo>
                <a:lnTo>
                  <a:pt x="1170222" y="3603429"/>
                </a:lnTo>
                <a:lnTo>
                  <a:pt x="1126700" y="3628829"/>
                </a:lnTo>
                <a:lnTo>
                  <a:pt x="1058604" y="3666929"/>
                </a:lnTo>
                <a:lnTo>
                  <a:pt x="1051512" y="3679629"/>
                </a:lnTo>
                <a:lnTo>
                  <a:pt x="1085091" y="3679629"/>
                </a:lnTo>
                <a:lnTo>
                  <a:pt x="1123280" y="3654229"/>
                </a:lnTo>
                <a:lnTo>
                  <a:pt x="1141311" y="3641529"/>
                </a:lnTo>
                <a:lnTo>
                  <a:pt x="1166072" y="3628829"/>
                </a:lnTo>
                <a:lnTo>
                  <a:pt x="1189075" y="3603429"/>
                </a:lnTo>
                <a:lnTo>
                  <a:pt x="1211708" y="3590729"/>
                </a:lnTo>
                <a:lnTo>
                  <a:pt x="1235365" y="3565329"/>
                </a:lnTo>
                <a:lnTo>
                  <a:pt x="1283279" y="3539929"/>
                </a:lnTo>
                <a:lnTo>
                  <a:pt x="1306484" y="3514529"/>
                </a:lnTo>
                <a:lnTo>
                  <a:pt x="1328656" y="3501829"/>
                </a:lnTo>
                <a:lnTo>
                  <a:pt x="1358092" y="3501829"/>
                </a:lnTo>
                <a:lnTo>
                  <a:pt x="1351542" y="3489129"/>
                </a:lnTo>
                <a:lnTo>
                  <a:pt x="1345033" y="3489129"/>
                </a:lnTo>
                <a:lnTo>
                  <a:pt x="1338913" y="3476429"/>
                </a:lnTo>
                <a:close/>
              </a:path>
              <a:path w="2717165" h="11289665">
                <a:moveTo>
                  <a:pt x="2379718" y="3654229"/>
                </a:moveTo>
                <a:lnTo>
                  <a:pt x="2334873" y="3654229"/>
                </a:lnTo>
                <a:lnTo>
                  <a:pt x="2350832" y="3666929"/>
                </a:lnTo>
                <a:lnTo>
                  <a:pt x="2367620" y="3666929"/>
                </a:lnTo>
                <a:lnTo>
                  <a:pt x="2379718" y="3654229"/>
                </a:lnTo>
                <a:close/>
              </a:path>
              <a:path w="2717165" h="11289665">
                <a:moveTo>
                  <a:pt x="2431233" y="3654229"/>
                </a:moveTo>
                <a:lnTo>
                  <a:pt x="2419121" y="3654229"/>
                </a:lnTo>
                <a:lnTo>
                  <a:pt x="2418794" y="3666929"/>
                </a:lnTo>
                <a:lnTo>
                  <a:pt x="2430578" y="3666929"/>
                </a:lnTo>
                <a:lnTo>
                  <a:pt x="2431233" y="3654229"/>
                </a:lnTo>
                <a:close/>
              </a:path>
              <a:path w="2717165" h="11289665">
                <a:moveTo>
                  <a:pt x="2432604" y="3661487"/>
                </a:moveTo>
                <a:lnTo>
                  <a:pt x="2431996" y="3666929"/>
                </a:lnTo>
                <a:lnTo>
                  <a:pt x="2432324" y="3666929"/>
                </a:lnTo>
                <a:lnTo>
                  <a:pt x="2432604" y="3661487"/>
                </a:lnTo>
                <a:close/>
              </a:path>
              <a:path w="2717165" h="11289665">
                <a:moveTo>
                  <a:pt x="2433415" y="3654229"/>
                </a:moveTo>
                <a:lnTo>
                  <a:pt x="2432978" y="3654229"/>
                </a:lnTo>
                <a:lnTo>
                  <a:pt x="2432604" y="3661487"/>
                </a:lnTo>
                <a:lnTo>
                  <a:pt x="2433415" y="3654229"/>
                </a:lnTo>
                <a:close/>
              </a:path>
              <a:path w="2717165" h="11289665">
                <a:moveTo>
                  <a:pt x="973387" y="3641529"/>
                </a:moveTo>
                <a:lnTo>
                  <a:pt x="947323" y="3641529"/>
                </a:lnTo>
                <a:lnTo>
                  <a:pt x="934307" y="3654229"/>
                </a:lnTo>
                <a:lnTo>
                  <a:pt x="985238" y="3654229"/>
                </a:lnTo>
                <a:lnTo>
                  <a:pt x="973387" y="3641529"/>
                </a:lnTo>
                <a:close/>
              </a:path>
              <a:path w="2717165" h="11289665">
                <a:moveTo>
                  <a:pt x="1364772" y="3019229"/>
                </a:moveTo>
                <a:lnTo>
                  <a:pt x="1351897" y="3019229"/>
                </a:lnTo>
                <a:lnTo>
                  <a:pt x="1350369" y="3031929"/>
                </a:lnTo>
                <a:lnTo>
                  <a:pt x="1351157" y="3044629"/>
                </a:lnTo>
                <a:lnTo>
                  <a:pt x="1353752" y="3057329"/>
                </a:lnTo>
                <a:lnTo>
                  <a:pt x="1357410" y="3057329"/>
                </a:lnTo>
                <a:lnTo>
                  <a:pt x="1361499" y="3070029"/>
                </a:lnTo>
                <a:lnTo>
                  <a:pt x="1378634" y="3095429"/>
                </a:lnTo>
                <a:lnTo>
                  <a:pt x="1400384" y="3120829"/>
                </a:lnTo>
                <a:lnTo>
                  <a:pt x="1424731" y="3146229"/>
                </a:lnTo>
                <a:lnTo>
                  <a:pt x="1449661" y="3158929"/>
                </a:lnTo>
                <a:lnTo>
                  <a:pt x="1479582" y="3184329"/>
                </a:lnTo>
                <a:lnTo>
                  <a:pt x="1509973" y="3197029"/>
                </a:lnTo>
                <a:lnTo>
                  <a:pt x="1540159" y="3222429"/>
                </a:lnTo>
                <a:lnTo>
                  <a:pt x="1569466" y="3247829"/>
                </a:lnTo>
                <a:lnTo>
                  <a:pt x="1597273" y="3260529"/>
                </a:lnTo>
                <a:lnTo>
                  <a:pt x="1652231" y="3311329"/>
                </a:lnTo>
                <a:lnTo>
                  <a:pt x="1680651" y="3336729"/>
                </a:lnTo>
                <a:lnTo>
                  <a:pt x="1664189" y="3362129"/>
                </a:lnTo>
                <a:lnTo>
                  <a:pt x="1651246" y="3387529"/>
                </a:lnTo>
                <a:lnTo>
                  <a:pt x="1642967" y="3425629"/>
                </a:lnTo>
                <a:lnTo>
                  <a:pt x="1640498" y="3451029"/>
                </a:lnTo>
                <a:lnTo>
                  <a:pt x="1646358" y="3501829"/>
                </a:lnTo>
                <a:lnTo>
                  <a:pt x="1661025" y="3539929"/>
                </a:lnTo>
                <a:lnTo>
                  <a:pt x="1683323" y="3565329"/>
                </a:lnTo>
                <a:lnTo>
                  <a:pt x="1712076" y="3603429"/>
                </a:lnTo>
                <a:lnTo>
                  <a:pt x="1749426" y="3628829"/>
                </a:lnTo>
                <a:lnTo>
                  <a:pt x="1789745" y="3641529"/>
                </a:lnTo>
                <a:lnTo>
                  <a:pt x="1831733" y="3654229"/>
                </a:lnTo>
                <a:lnTo>
                  <a:pt x="1874093" y="3654229"/>
                </a:lnTo>
                <a:lnTo>
                  <a:pt x="1915528" y="3641529"/>
                </a:lnTo>
                <a:lnTo>
                  <a:pt x="1954739" y="3628829"/>
                </a:lnTo>
                <a:lnTo>
                  <a:pt x="1798529" y="3628829"/>
                </a:lnTo>
                <a:lnTo>
                  <a:pt x="1757476" y="3603429"/>
                </a:lnTo>
                <a:lnTo>
                  <a:pt x="1719932" y="3578029"/>
                </a:lnTo>
                <a:lnTo>
                  <a:pt x="1691501" y="3552629"/>
                </a:lnTo>
                <a:lnTo>
                  <a:pt x="1669822" y="3514529"/>
                </a:lnTo>
                <a:lnTo>
                  <a:pt x="1652282" y="3438329"/>
                </a:lnTo>
                <a:lnTo>
                  <a:pt x="1655832" y="3412929"/>
                </a:lnTo>
                <a:lnTo>
                  <a:pt x="1664230" y="3387529"/>
                </a:lnTo>
                <a:lnTo>
                  <a:pt x="1676556" y="3362129"/>
                </a:lnTo>
                <a:lnTo>
                  <a:pt x="1691890" y="3336729"/>
                </a:lnTo>
                <a:lnTo>
                  <a:pt x="1695818" y="3336729"/>
                </a:lnTo>
                <a:lnTo>
                  <a:pt x="1702562" y="3324029"/>
                </a:lnTo>
                <a:lnTo>
                  <a:pt x="1690580" y="3324029"/>
                </a:lnTo>
                <a:lnTo>
                  <a:pt x="1645759" y="3285929"/>
                </a:lnTo>
                <a:lnTo>
                  <a:pt x="1602227" y="3247829"/>
                </a:lnTo>
                <a:lnTo>
                  <a:pt x="1558408" y="3222429"/>
                </a:lnTo>
                <a:lnTo>
                  <a:pt x="1512728" y="3184329"/>
                </a:lnTo>
                <a:lnTo>
                  <a:pt x="1488391" y="3171629"/>
                </a:lnTo>
                <a:lnTo>
                  <a:pt x="1464350" y="3146229"/>
                </a:lnTo>
                <a:lnTo>
                  <a:pt x="1440903" y="3133529"/>
                </a:lnTo>
                <a:lnTo>
                  <a:pt x="1418346" y="3120829"/>
                </a:lnTo>
                <a:lnTo>
                  <a:pt x="1404083" y="3095429"/>
                </a:lnTo>
                <a:lnTo>
                  <a:pt x="1383130" y="3070029"/>
                </a:lnTo>
                <a:lnTo>
                  <a:pt x="1366392" y="3044629"/>
                </a:lnTo>
                <a:lnTo>
                  <a:pt x="1364772" y="3019229"/>
                </a:lnTo>
                <a:close/>
              </a:path>
              <a:path w="2717165" h="11289665">
                <a:moveTo>
                  <a:pt x="2281454" y="3628829"/>
                </a:moveTo>
                <a:lnTo>
                  <a:pt x="2224181" y="3628829"/>
                </a:lnTo>
                <a:lnTo>
                  <a:pt x="2201988" y="3641529"/>
                </a:lnTo>
                <a:lnTo>
                  <a:pt x="2304444" y="3641529"/>
                </a:lnTo>
                <a:lnTo>
                  <a:pt x="2281454" y="3628829"/>
                </a:lnTo>
                <a:close/>
              </a:path>
              <a:path w="2717165" h="11289665">
                <a:moveTo>
                  <a:pt x="1999609" y="3300692"/>
                </a:moveTo>
                <a:lnTo>
                  <a:pt x="1996986" y="3311329"/>
                </a:lnTo>
                <a:lnTo>
                  <a:pt x="1993694" y="3311329"/>
                </a:lnTo>
                <a:lnTo>
                  <a:pt x="2023413" y="3349429"/>
                </a:lnTo>
                <a:lnTo>
                  <a:pt x="2042467" y="3387529"/>
                </a:lnTo>
                <a:lnTo>
                  <a:pt x="2050282" y="3438329"/>
                </a:lnTo>
                <a:lnTo>
                  <a:pt x="2046286" y="3489129"/>
                </a:lnTo>
                <a:lnTo>
                  <a:pt x="2029905" y="3527229"/>
                </a:lnTo>
                <a:lnTo>
                  <a:pt x="2000568" y="3578029"/>
                </a:lnTo>
                <a:lnTo>
                  <a:pt x="1965909" y="3603429"/>
                </a:lnTo>
                <a:lnTo>
                  <a:pt x="1926780" y="3628829"/>
                </a:lnTo>
                <a:lnTo>
                  <a:pt x="1954739" y="3628829"/>
                </a:lnTo>
                <a:lnTo>
                  <a:pt x="1990429" y="3603429"/>
                </a:lnTo>
                <a:lnTo>
                  <a:pt x="2021299" y="3565329"/>
                </a:lnTo>
                <a:lnTo>
                  <a:pt x="2046923" y="3527229"/>
                </a:lnTo>
                <a:lnTo>
                  <a:pt x="2059642" y="3476429"/>
                </a:lnTo>
                <a:lnTo>
                  <a:pt x="2060279" y="3425629"/>
                </a:lnTo>
                <a:lnTo>
                  <a:pt x="2049660" y="3387529"/>
                </a:lnTo>
                <a:lnTo>
                  <a:pt x="2028608" y="3336729"/>
                </a:lnTo>
                <a:lnTo>
                  <a:pt x="1999609" y="3300692"/>
                </a:lnTo>
                <a:close/>
              </a:path>
              <a:path w="2717165" h="11289665">
                <a:moveTo>
                  <a:pt x="1880267" y="3273229"/>
                </a:moveTo>
                <a:lnTo>
                  <a:pt x="1842355" y="3273229"/>
                </a:lnTo>
                <a:lnTo>
                  <a:pt x="1808532" y="3285929"/>
                </a:lnTo>
                <a:lnTo>
                  <a:pt x="1745796" y="3311329"/>
                </a:lnTo>
                <a:lnTo>
                  <a:pt x="1690354" y="3374829"/>
                </a:lnTo>
                <a:lnTo>
                  <a:pt x="1678321" y="3425629"/>
                </a:lnTo>
                <a:lnTo>
                  <a:pt x="1681371" y="3476429"/>
                </a:lnTo>
                <a:lnTo>
                  <a:pt x="1697699" y="3514529"/>
                </a:lnTo>
                <a:lnTo>
                  <a:pt x="1725496" y="3565329"/>
                </a:lnTo>
                <a:lnTo>
                  <a:pt x="1761859" y="3590729"/>
                </a:lnTo>
                <a:lnTo>
                  <a:pt x="1805233" y="3603429"/>
                </a:lnTo>
                <a:lnTo>
                  <a:pt x="1852298" y="3616129"/>
                </a:lnTo>
                <a:lnTo>
                  <a:pt x="1899736" y="3603429"/>
                </a:lnTo>
                <a:lnTo>
                  <a:pt x="1944228" y="3590729"/>
                </a:lnTo>
                <a:lnTo>
                  <a:pt x="1823183" y="3590729"/>
                </a:lnTo>
                <a:lnTo>
                  <a:pt x="1777929" y="3578029"/>
                </a:lnTo>
                <a:lnTo>
                  <a:pt x="1738917" y="3552629"/>
                </a:lnTo>
                <a:lnTo>
                  <a:pt x="1707688" y="3514529"/>
                </a:lnTo>
                <a:lnTo>
                  <a:pt x="1692160" y="3463729"/>
                </a:lnTo>
                <a:lnTo>
                  <a:pt x="1692716" y="3412929"/>
                </a:lnTo>
                <a:lnTo>
                  <a:pt x="1709738" y="3374829"/>
                </a:lnTo>
                <a:lnTo>
                  <a:pt x="1743609" y="3336729"/>
                </a:lnTo>
                <a:lnTo>
                  <a:pt x="1793800" y="3311329"/>
                </a:lnTo>
                <a:lnTo>
                  <a:pt x="1821280" y="3298629"/>
                </a:lnTo>
                <a:lnTo>
                  <a:pt x="1944591" y="3298629"/>
                </a:lnTo>
                <a:lnTo>
                  <a:pt x="1914055" y="3285929"/>
                </a:lnTo>
                <a:lnTo>
                  <a:pt x="1880267" y="3273229"/>
                </a:lnTo>
                <a:close/>
              </a:path>
              <a:path w="2717165" h="11289665">
                <a:moveTo>
                  <a:pt x="1973923" y="3332970"/>
                </a:moveTo>
                <a:lnTo>
                  <a:pt x="1974418" y="3336729"/>
                </a:lnTo>
                <a:lnTo>
                  <a:pt x="1972799" y="3336729"/>
                </a:lnTo>
                <a:lnTo>
                  <a:pt x="1971419" y="3341619"/>
                </a:lnTo>
                <a:lnTo>
                  <a:pt x="1992071" y="3374829"/>
                </a:lnTo>
                <a:lnTo>
                  <a:pt x="2012897" y="3438329"/>
                </a:lnTo>
                <a:lnTo>
                  <a:pt x="2013922" y="3476429"/>
                </a:lnTo>
                <a:lnTo>
                  <a:pt x="2005137" y="3501829"/>
                </a:lnTo>
                <a:lnTo>
                  <a:pt x="1987166" y="3539929"/>
                </a:lnTo>
                <a:lnTo>
                  <a:pt x="1960633" y="3565329"/>
                </a:lnTo>
                <a:lnTo>
                  <a:pt x="1918112" y="3578029"/>
                </a:lnTo>
                <a:lnTo>
                  <a:pt x="1871103" y="3590729"/>
                </a:lnTo>
                <a:lnTo>
                  <a:pt x="1944228" y="3590729"/>
                </a:lnTo>
                <a:lnTo>
                  <a:pt x="1982455" y="3565329"/>
                </a:lnTo>
                <a:lnTo>
                  <a:pt x="2008761" y="3527229"/>
                </a:lnTo>
                <a:lnTo>
                  <a:pt x="2023126" y="3489129"/>
                </a:lnTo>
                <a:lnTo>
                  <a:pt x="2025609" y="3438329"/>
                </a:lnTo>
                <a:lnTo>
                  <a:pt x="2016272" y="3387529"/>
                </a:lnTo>
                <a:lnTo>
                  <a:pt x="1995175" y="3349429"/>
                </a:lnTo>
                <a:lnTo>
                  <a:pt x="1973923" y="3332970"/>
                </a:lnTo>
                <a:close/>
              </a:path>
              <a:path w="2717165" h="11289665">
                <a:moveTo>
                  <a:pt x="846802" y="3570277"/>
                </a:moveTo>
                <a:lnTo>
                  <a:pt x="834815" y="3578029"/>
                </a:lnTo>
                <a:lnTo>
                  <a:pt x="849000" y="3578029"/>
                </a:lnTo>
                <a:lnTo>
                  <a:pt x="846802" y="3570277"/>
                </a:lnTo>
                <a:close/>
              </a:path>
              <a:path w="2717165" h="11289665">
                <a:moveTo>
                  <a:pt x="957348" y="3514529"/>
                </a:moveTo>
                <a:lnTo>
                  <a:pt x="918586" y="3514529"/>
                </a:lnTo>
                <a:lnTo>
                  <a:pt x="909983" y="3527229"/>
                </a:lnTo>
                <a:lnTo>
                  <a:pt x="901483" y="3527229"/>
                </a:lnTo>
                <a:lnTo>
                  <a:pt x="888556" y="3539929"/>
                </a:lnTo>
                <a:lnTo>
                  <a:pt x="874587" y="3552629"/>
                </a:lnTo>
                <a:lnTo>
                  <a:pt x="860944" y="3565329"/>
                </a:lnTo>
                <a:lnTo>
                  <a:pt x="849000" y="3578029"/>
                </a:lnTo>
                <a:lnTo>
                  <a:pt x="877628" y="3578029"/>
                </a:lnTo>
                <a:lnTo>
                  <a:pt x="893190" y="3565329"/>
                </a:lnTo>
                <a:lnTo>
                  <a:pt x="909030" y="3552629"/>
                </a:lnTo>
                <a:lnTo>
                  <a:pt x="924246" y="3539929"/>
                </a:lnTo>
                <a:lnTo>
                  <a:pt x="939974" y="3527229"/>
                </a:lnTo>
                <a:lnTo>
                  <a:pt x="957348" y="3514529"/>
                </a:lnTo>
                <a:close/>
              </a:path>
              <a:path w="2717165" h="11289665">
                <a:moveTo>
                  <a:pt x="1039332" y="3539929"/>
                </a:moveTo>
                <a:lnTo>
                  <a:pt x="1025107" y="3539929"/>
                </a:lnTo>
                <a:lnTo>
                  <a:pt x="1022418" y="3552629"/>
                </a:lnTo>
                <a:lnTo>
                  <a:pt x="1019883" y="3552629"/>
                </a:lnTo>
                <a:lnTo>
                  <a:pt x="1019168" y="3565329"/>
                </a:lnTo>
                <a:lnTo>
                  <a:pt x="1021942" y="3565329"/>
                </a:lnTo>
                <a:lnTo>
                  <a:pt x="1027289" y="3578029"/>
                </a:lnTo>
                <a:lnTo>
                  <a:pt x="1032308" y="3565329"/>
                </a:lnTo>
                <a:lnTo>
                  <a:pt x="1035344" y="3552629"/>
                </a:lnTo>
                <a:lnTo>
                  <a:pt x="1039332" y="3539929"/>
                </a:lnTo>
                <a:close/>
              </a:path>
              <a:path w="2717165" h="11289665">
                <a:moveTo>
                  <a:pt x="1075516" y="3565329"/>
                </a:moveTo>
                <a:lnTo>
                  <a:pt x="1067224" y="3565329"/>
                </a:lnTo>
                <a:lnTo>
                  <a:pt x="1071916" y="3578029"/>
                </a:lnTo>
                <a:lnTo>
                  <a:pt x="1075516" y="3565329"/>
                </a:lnTo>
                <a:close/>
              </a:path>
              <a:path w="2717165" h="11289665">
                <a:moveTo>
                  <a:pt x="1126961" y="3565329"/>
                </a:moveTo>
                <a:lnTo>
                  <a:pt x="1116542" y="3565329"/>
                </a:lnTo>
                <a:lnTo>
                  <a:pt x="1119906" y="3578029"/>
                </a:lnTo>
                <a:lnTo>
                  <a:pt x="1123730" y="3578029"/>
                </a:lnTo>
                <a:lnTo>
                  <a:pt x="1126961" y="3565329"/>
                </a:lnTo>
                <a:close/>
              </a:path>
              <a:path w="2717165" h="11289665">
                <a:moveTo>
                  <a:pt x="961931" y="3489129"/>
                </a:moveTo>
                <a:lnTo>
                  <a:pt x="913921" y="3489129"/>
                </a:lnTo>
                <a:lnTo>
                  <a:pt x="894037" y="3501829"/>
                </a:lnTo>
                <a:lnTo>
                  <a:pt x="874818" y="3527229"/>
                </a:lnTo>
                <a:lnTo>
                  <a:pt x="855047" y="3539929"/>
                </a:lnTo>
                <a:lnTo>
                  <a:pt x="833506" y="3552629"/>
                </a:lnTo>
                <a:lnTo>
                  <a:pt x="840053" y="3552629"/>
                </a:lnTo>
                <a:lnTo>
                  <a:pt x="842344" y="3565329"/>
                </a:lnTo>
                <a:lnTo>
                  <a:pt x="845399" y="3565329"/>
                </a:lnTo>
                <a:lnTo>
                  <a:pt x="846802" y="3570277"/>
                </a:lnTo>
                <a:lnTo>
                  <a:pt x="854450" y="3565329"/>
                </a:lnTo>
                <a:lnTo>
                  <a:pt x="873236" y="3552629"/>
                </a:lnTo>
                <a:lnTo>
                  <a:pt x="891143" y="3527229"/>
                </a:lnTo>
                <a:lnTo>
                  <a:pt x="908138" y="3514529"/>
                </a:lnTo>
                <a:lnTo>
                  <a:pt x="915047" y="3514529"/>
                </a:lnTo>
                <a:lnTo>
                  <a:pt x="921914" y="3501829"/>
                </a:lnTo>
                <a:lnTo>
                  <a:pt x="987606" y="3501829"/>
                </a:lnTo>
                <a:lnTo>
                  <a:pt x="961931" y="3489129"/>
                </a:lnTo>
                <a:close/>
              </a:path>
              <a:path w="2717165" h="11289665">
                <a:moveTo>
                  <a:pt x="987245" y="3552629"/>
                </a:moveTo>
                <a:lnTo>
                  <a:pt x="976115" y="3552629"/>
                </a:lnTo>
                <a:lnTo>
                  <a:pt x="976006" y="3565329"/>
                </a:lnTo>
                <a:lnTo>
                  <a:pt x="984626" y="3565329"/>
                </a:lnTo>
                <a:lnTo>
                  <a:pt x="987245" y="3552629"/>
                </a:lnTo>
                <a:close/>
              </a:path>
              <a:path w="2717165" h="11289665">
                <a:moveTo>
                  <a:pt x="1075953" y="3552629"/>
                </a:moveTo>
                <a:lnTo>
                  <a:pt x="1062232" y="3552629"/>
                </a:lnTo>
                <a:lnTo>
                  <a:pt x="1063275" y="3565329"/>
                </a:lnTo>
                <a:lnTo>
                  <a:pt x="1075734" y="3565329"/>
                </a:lnTo>
                <a:lnTo>
                  <a:pt x="1075953" y="3552629"/>
                </a:lnTo>
                <a:close/>
              </a:path>
              <a:path w="2717165" h="11289665">
                <a:moveTo>
                  <a:pt x="1127781" y="3514529"/>
                </a:moveTo>
                <a:lnTo>
                  <a:pt x="982335" y="3514529"/>
                </a:lnTo>
                <a:lnTo>
                  <a:pt x="988881" y="3527229"/>
                </a:lnTo>
                <a:lnTo>
                  <a:pt x="1114469" y="3527229"/>
                </a:lnTo>
                <a:lnTo>
                  <a:pt x="1112737" y="3539929"/>
                </a:lnTo>
                <a:lnTo>
                  <a:pt x="1112478" y="3552629"/>
                </a:lnTo>
                <a:lnTo>
                  <a:pt x="1113733" y="3565329"/>
                </a:lnTo>
                <a:lnTo>
                  <a:pt x="1128545" y="3565329"/>
                </a:lnTo>
                <a:lnTo>
                  <a:pt x="1128778" y="3552629"/>
                </a:lnTo>
                <a:lnTo>
                  <a:pt x="1127958" y="3539929"/>
                </a:lnTo>
                <a:lnTo>
                  <a:pt x="1127240" y="3527229"/>
                </a:lnTo>
                <a:lnTo>
                  <a:pt x="1127781" y="3514529"/>
                </a:lnTo>
                <a:close/>
              </a:path>
              <a:path w="2717165" h="11289665">
                <a:moveTo>
                  <a:pt x="1347589" y="3527229"/>
                </a:moveTo>
                <a:lnTo>
                  <a:pt x="1318072" y="3527229"/>
                </a:lnTo>
                <a:lnTo>
                  <a:pt x="1307480" y="3539929"/>
                </a:lnTo>
                <a:lnTo>
                  <a:pt x="1286909" y="3565329"/>
                </a:lnTo>
                <a:lnTo>
                  <a:pt x="1308907" y="3565329"/>
                </a:lnTo>
                <a:lnTo>
                  <a:pt x="1321092" y="3552629"/>
                </a:lnTo>
                <a:lnTo>
                  <a:pt x="1334125" y="3539929"/>
                </a:lnTo>
                <a:lnTo>
                  <a:pt x="1347589" y="3527229"/>
                </a:lnTo>
                <a:close/>
              </a:path>
              <a:path w="2717165" h="11289665">
                <a:moveTo>
                  <a:pt x="999220" y="3539929"/>
                </a:moveTo>
                <a:lnTo>
                  <a:pt x="984190" y="3539929"/>
                </a:lnTo>
                <a:lnTo>
                  <a:pt x="980589" y="3552629"/>
                </a:lnTo>
                <a:lnTo>
                  <a:pt x="994981" y="3552629"/>
                </a:lnTo>
                <a:lnTo>
                  <a:pt x="999220" y="3539929"/>
                </a:lnTo>
                <a:close/>
              </a:path>
              <a:path w="2717165" h="11289665">
                <a:moveTo>
                  <a:pt x="1079008" y="3539929"/>
                </a:moveTo>
                <a:lnTo>
                  <a:pt x="1064932" y="3539929"/>
                </a:lnTo>
                <a:lnTo>
                  <a:pt x="1063112" y="3552629"/>
                </a:lnTo>
                <a:lnTo>
                  <a:pt x="1074971" y="3552629"/>
                </a:lnTo>
                <a:lnTo>
                  <a:pt x="1079008" y="3539929"/>
                </a:lnTo>
                <a:close/>
              </a:path>
              <a:path w="2717165" h="11289665">
                <a:moveTo>
                  <a:pt x="1191082" y="3494605"/>
                </a:moveTo>
                <a:lnTo>
                  <a:pt x="1179718" y="3501829"/>
                </a:lnTo>
                <a:lnTo>
                  <a:pt x="1173499" y="3501829"/>
                </a:lnTo>
                <a:lnTo>
                  <a:pt x="1181058" y="3514529"/>
                </a:lnTo>
                <a:lnTo>
                  <a:pt x="1190438" y="3527229"/>
                </a:lnTo>
                <a:lnTo>
                  <a:pt x="1201824" y="3539929"/>
                </a:lnTo>
                <a:lnTo>
                  <a:pt x="1215398" y="3552629"/>
                </a:lnTo>
                <a:lnTo>
                  <a:pt x="1222054" y="3552629"/>
                </a:lnTo>
                <a:lnTo>
                  <a:pt x="1224781" y="3539929"/>
                </a:lnTo>
                <a:lnTo>
                  <a:pt x="1222272" y="3539929"/>
                </a:lnTo>
                <a:lnTo>
                  <a:pt x="1213096" y="3527229"/>
                </a:lnTo>
                <a:lnTo>
                  <a:pt x="1203205" y="3514529"/>
                </a:lnTo>
                <a:lnTo>
                  <a:pt x="1193517" y="3501829"/>
                </a:lnTo>
                <a:lnTo>
                  <a:pt x="1191082" y="3494605"/>
                </a:lnTo>
                <a:close/>
              </a:path>
              <a:path w="2717165" h="11289665">
                <a:moveTo>
                  <a:pt x="1008085" y="3527229"/>
                </a:moveTo>
                <a:lnTo>
                  <a:pt x="993791" y="3527229"/>
                </a:lnTo>
                <a:lnTo>
                  <a:pt x="988445" y="3539929"/>
                </a:lnTo>
                <a:lnTo>
                  <a:pt x="1003581" y="3539929"/>
                </a:lnTo>
                <a:lnTo>
                  <a:pt x="1008085" y="3527229"/>
                </a:lnTo>
                <a:close/>
              </a:path>
              <a:path w="2717165" h="11289665">
                <a:moveTo>
                  <a:pt x="1047911" y="3527229"/>
                </a:moveTo>
                <a:lnTo>
                  <a:pt x="1035472" y="3527229"/>
                </a:lnTo>
                <a:lnTo>
                  <a:pt x="1028053" y="3539929"/>
                </a:lnTo>
                <a:lnTo>
                  <a:pt x="1043708" y="3539929"/>
                </a:lnTo>
                <a:lnTo>
                  <a:pt x="1047911" y="3527229"/>
                </a:lnTo>
                <a:close/>
              </a:path>
              <a:path w="2717165" h="11289665">
                <a:moveTo>
                  <a:pt x="1085773" y="3527229"/>
                </a:moveTo>
                <a:lnTo>
                  <a:pt x="1073880" y="3527229"/>
                </a:lnTo>
                <a:lnTo>
                  <a:pt x="1070388" y="3539929"/>
                </a:lnTo>
                <a:lnTo>
                  <a:pt x="1082827" y="3539929"/>
                </a:lnTo>
                <a:lnTo>
                  <a:pt x="1085773" y="3527229"/>
                </a:lnTo>
                <a:close/>
              </a:path>
              <a:path w="2717165" h="11289665">
                <a:moveTo>
                  <a:pt x="1343823" y="3514529"/>
                </a:moveTo>
                <a:lnTo>
                  <a:pt x="1338503" y="3514529"/>
                </a:lnTo>
                <a:lnTo>
                  <a:pt x="1327868" y="3527229"/>
                </a:lnTo>
                <a:lnTo>
                  <a:pt x="1355498" y="3527229"/>
                </a:lnTo>
                <a:lnTo>
                  <a:pt x="1343823" y="3514529"/>
                </a:lnTo>
                <a:close/>
              </a:path>
              <a:path w="2717165" h="11289665">
                <a:moveTo>
                  <a:pt x="1364336" y="3501829"/>
                </a:moveTo>
                <a:lnTo>
                  <a:pt x="1359753" y="3501829"/>
                </a:lnTo>
                <a:lnTo>
                  <a:pt x="1355498" y="3527229"/>
                </a:lnTo>
                <a:lnTo>
                  <a:pt x="1361062" y="3527229"/>
                </a:lnTo>
                <a:lnTo>
                  <a:pt x="1366191" y="3514529"/>
                </a:lnTo>
                <a:lnTo>
                  <a:pt x="1368809" y="3514529"/>
                </a:lnTo>
                <a:lnTo>
                  <a:pt x="1364336" y="3501829"/>
                </a:lnTo>
                <a:close/>
              </a:path>
              <a:path w="2717165" h="11289665">
                <a:moveTo>
                  <a:pt x="1012095" y="3501829"/>
                </a:moveTo>
                <a:lnTo>
                  <a:pt x="936835" y="3501829"/>
                </a:lnTo>
                <a:lnTo>
                  <a:pt x="927475" y="3514529"/>
                </a:lnTo>
                <a:lnTo>
                  <a:pt x="1037116" y="3514529"/>
                </a:lnTo>
                <a:lnTo>
                  <a:pt x="1012095" y="3501829"/>
                </a:lnTo>
                <a:close/>
              </a:path>
              <a:path w="2717165" h="11289665">
                <a:moveTo>
                  <a:pt x="1162581" y="3501829"/>
                </a:moveTo>
                <a:lnTo>
                  <a:pt x="1119611" y="3501829"/>
                </a:lnTo>
                <a:lnTo>
                  <a:pt x="1092362" y="3514529"/>
                </a:lnTo>
                <a:lnTo>
                  <a:pt x="1151295" y="3514529"/>
                </a:lnTo>
                <a:lnTo>
                  <a:pt x="1162581" y="3501829"/>
                </a:lnTo>
                <a:close/>
              </a:path>
              <a:path w="2717165" h="11289665">
                <a:moveTo>
                  <a:pt x="1359753" y="3501829"/>
                </a:moveTo>
                <a:lnTo>
                  <a:pt x="1332148" y="3501829"/>
                </a:lnTo>
                <a:lnTo>
                  <a:pt x="1343823" y="3514529"/>
                </a:lnTo>
                <a:lnTo>
                  <a:pt x="1349343" y="3514529"/>
                </a:lnTo>
                <a:lnTo>
                  <a:pt x="1359753" y="3501829"/>
                </a:lnTo>
                <a:close/>
              </a:path>
              <a:path w="2717165" h="11289665">
                <a:moveTo>
                  <a:pt x="1184956" y="3476429"/>
                </a:moveTo>
                <a:lnTo>
                  <a:pt x="1175572" y="3476429"/>
                </a:lnTo>
                <a:lnTo>
                  <a:pt x="1173717" y="3489129"/>
                </a:lnTo>
                <a:lnTo>
                  <a:pt x="1172626" y="3489129"/>
                </a:lnTo>
                <a:lnTo>
                  <a:pt x="1146308" y="3501829"/>
                </a:lnTo>
                <a:lnTo>
                  <a:pt x="1179718" y="3501829"/>
                </a:lnTo>
                <a:lnTo>
                  <a:pt x="1184956" y="3476429"/>
                </a:lnTo>
                <a:close/>
              </a:path>
              <a:path w="2717165" h="11289665">
                <a:moveTo>
                  <a:pt x="1218917" y="3476429"/>
                </a:moveTo>
                <a:lnTo>
                  <a:pt x="1184956" y="3476429"/>
                </a:lnTo>
                <a:lnTo>
                  <a:pt x="1191082" y="3494605"/>
                </a:lnTo>
                <a:lnTo>
                  <a:pt x="1199696" y="3489129"/>
                </a:lnTo>
                <a:lnTo>
                  <a:pt x="1218917" y="3476429"/>
                </a:lnTo>
                <a:close/>
              </a:path>
              <a:path w="2717165" h="11289665">
                <a:moveTo>
                  <a:pt x="1731977" y="3425629"/>
                </a:moveTo>
                <a:lnTo>
                  <a:pt x="1721023" y="3425629"/>
                </a:lnTo>
                <a:lnTo>
                  <a:pt x="1720126" y="3438329"/>
                </a:lnTo>
                <a:lnTo>
                  <a:pt x="1719741" y="3451029"/>
                </a:lnTo>
                <a:lnTo>
                  <a:pt x="1720133" y="3463729"/>
                </a:lnTo>
                <a:lnTo>
                  <a:pt x="1721568" y="3463729"/>
                </a:lnTo>
                <a:lnTo>
                  <a:pt x="1723638" y="3476429"/>
                </a:lnTo>
                <a:lnTo>
                  <a:pt x="1727160" y="3489129"/>
                </a:lnTo>
                <a:lnTo>
                  <a:pt x="1745246" y="3489129"/>
                </a:lnTo>
                <a:lnTo>
                  <a:pt x="1743730" y="3476429"/>
                </a:lnTo>
                <a:lnTo>
                  <a:pt x="1740731" y="3476429"/>
                </a:lnTo>
                <a:lnTo>
                  <a:pt x="1737344" y="3463729"/>
                </a:lnTo>
                <a:lnTo>
                  <a:pt x="1734662" y="3451029"/>
                </a:lnTo>
                <a:lnTo>
                  <a:pt x="1733235" y="3451029"/>
                </a:lnTo>
                <a:lnTo>
                  <a:pt x="1732575" y="3438329"/>
                </a:lnTo>
                <a:lnTo>
                  <a:pt x="1731977" y="3425629"/>
                </a:lnTo>
                <a:close/>
              </a:path>
              <a:path w="2717165" h="11289665">
                <a:moveTo>
                  <a:pt x="1918843" y="3349429"/>
                </a:moveTo>
                <a:lnTo>
                  <a:pt x="1914560" y="3362129"/>
                </a:lnTo>
                <a:lnTo>
                  <a:pt x="1910987" y="3362129"/>
                </a:lnTo>
                <a:lnTo>
                  <a:pt x="1912842" y="3374829"/>
                </a:lnTo>
                <a:lnTo>
                  <a:pt x="1949571" y="3425629"/>
                </a:lnTo>
                <a:lnTo>
                  <a:pt x="1965761" y="3476429"/>
                </a:lnTo>
                <a:lnTo>
                  <a:pt x="1966634" y="3489129"/>
                </a:lnTo>
                <a:lnTo>
                  <a:pt x="1973617" y="3489129"/>
                </a:lnTo>
                <a:lnTo>
                  <a:pt x="1973508" y="3476429"/>
                </a:lnTo>
                <a:lnTo>
                  <a:pt x="1970429" y="3451029"/>
                </a:lnTo>
                <a:lnTo>
                  <a:pt x="1961069" y="3412929"/>
                </a:lnTo>
                <a:lnTo>
                  <a:pt x="1944262" y="3374829"/>
                </a:lnTo>
                <a:lnTo>
                  <a:pt x="1918843" y="3349429"/>
                </a:lnTo>
                <a:close/>
              </a:path>
              <a:path w="2717165" h="11289665">
                <a:moveTo>
                  <a:pt x="1307557" y="3451029"/>
                </a:moveTo>
                <a:lnTo>
                  <a:pt x="1223090" y="3451029"/>
                </a:lnTo>
                <a:lnTo>
                  <a:pt x="1200968" y="3463729"/>
                </a:lnTo>
                <a:lnTo>
                  <a:pt x="1178191" y="3476429"/>
                </a:lnTo>
                <a:lnTo>
                  <a:pt x="1239160" y="3476429"/>
                </a:lnTo>
                <a:lnTo>
                  <a:pt x="1262207" y="3463729"/>
                </a:lnTo>
                <a:lnTo>
                  <a:pt x="1323611" y="3463729"/>
                </a:lnTo>
                <a:lnTo>
                  <a:pt x="1307557" y="3451029"/>
                </a:lnTo>
                <a:close/>
              </a:path>
              <a:path w="2717165" h="11289665">
                <a:moveTo>
                  <a:pt x="1323611" y="3463729"/>
                </a:moveTo>
                <a:lnTo>
                  <a:pt x="1278580" y="3463729"/>
                </a:lnTo>
                <a:lnTo>
                  <a:pt x="1294668" y="3476429"/>
                </a:lnTo>
                <a:lnTo>
                  <a:pt x="1335421" y="3476429"/>
                </a:lnTo>
                <a:lnTo>
                  <a:pt x="1323611" y="3463729"/>
                </a:lnTo>
                <a:close/>
              </a:path>
              <a:path w="2717165" h="11289665">
                <a:moveTo>
                  <a:pt x="639177" y="3285929"/>
                </a:moveTo>
                <a:lnTo>
                  <a:pt x="622592" y="3285929"/>
                </a:lnTo>
                <a:lnTo>
                  <a:pt x="624262" y="3297359"/>
                </a:lnTo>
                <a:lnTo>
                  <a:pt x="624556" y="3298629"/>
                </a:lnTo>
                <a:lnTo>
                  <a:pt x="627393" y="3298629"/>
                </a:lnTo>
                <a:lnTo>
                  <a:pt x="635740" y="3324029"/>
                </a:lnTo>
                <a:lnTo>
                  <a:pt x="633285" y="3349429"/>
                </a:lnTo>
                <a:lnTo>
                  <a:pt x="622238" y="3387529"/>
                </a:lnTo>
                <a:lnTo>
                  <a:pt x="604807" y="3412929"/>
                </a:lnTo>
                <a:lnTo>
                  <a:pt x="461980" y="3412929"/>
                </a:lnTo>
                <a:lnTo>
                  <a:pt x="488105" y="3438329"/>
                </a:lnTo>
                <a:lnTo>
                  <a:pt x="525810" y="3463729"/>
                </a:lnTo>
                <a:lnTo>
                  <a:pt x="567116" y="3451029"/>
                </a:lnTo>
                <a:lnTo>
                  <a:pt x="604043" y="3438329"/>
                </a:lnTo>
                <a:lnTo>
                  <a:pt x="621482" y="3412929"/>
                </a:lnTo>
                <a:lnTo>
                  <a:pt x="463507" y="3412929"/>
                </a:lnTo>
                <a:lnTo>
                  <a:pt x="461879" y="3407666"/>
                </a:lnTo>
                <a:lnTo>
                  <a:pt x="625096" y="3407666"/>
                </a:lnTo>
                <a:lnTo>
                  <a:pt x="630201" y="3400229"/>
                </a:lnTo>
                <a:lnTo>
                  <a:pt x="645629" y="3362129"/>
                </a:lnTo>
                <a:lnTo>
                  <a:pt x="649047" y="3324029"/>
                </a:lnTo>
                <a:lnTo>
                  <a:pt x="639177" y="3285929"/>
                </a:lnTo>
                <a:close/>
              </a:path>
              <a:path w="2717165" h="11289665">
                <a:moveTo>
                  <a:pt x="1728879" y="3412929"/>
                </a:moveTo>
                <a:lnTo>
                  <a:pt x="1721568" y="3425629"/>
                </a:lnTo>
                <a:lnTo>
                  <a:pt x="1730734" y="3425629"/>
                </a:lnTo>
                <a:lnTo>
                  <a:pt x="1728879" y="3412929"/>
                </a:lnTo>
                <a:close/>
              </a:path>
              <a:path w="2717165" h="11289665">
                <a:moveTo>
                  <a:pt x="488628" y="3388100"/>
                </a:moveTo>
                <a:lnTo>
                  <a:pt x="486693" y="3400229"/>
                </a:lnTo>
                <a:lnTo>
                  <a:pt x="472944" y="3400229"/>
                </a:lnTo>
                <a:lnTo>
                  <a:pt x="470913" y="3412929"/>
                </a:lnTo>
                <a:lnTo>
                  <a:pt x="528483" y="3412929"/>
                </a:lnTo>
                <a:lnTo>
                  <a:pt x="507718" y="3400229"/>
                </a:lnTo>
                <a:lnTo>
                  <a:pt x="488628" y="3388100"/>
                </a:lnTo>
                <a:close/>
              </a:path>
              <a:path w="2717165" h="11289665">
                <a:moveTo>
                  <a:pt x="633477" y="3273229"/>
                </a:moveTo>
                <a:lnTo>
                  <a:pt x="580808" y="3273229"/>
                </a:lnTo>
                <a:lnTo>
                  <a:pt x="609390" y="3311329"/>
                </a:lnTo>
                <a:lnTo>
                  <a:pt x="617734" y="3336729"/>
                </a:lnTo>
                <a:lnTo>
                  <a:pt x="612390" y="3362129"/>
                </a:lnTo>
                <a:lnTo>
                  <a:pt x="597145" y="3387529"/>
                </a:lnTo>
                <a:lnTo>
                  <a:pt x="575783" y="3412929"/>
                </a:lnTo>
                <a:lnTo>
                  <a:pt x="604807" y="3412929"/>
                </a:lnTo>
                <a:lnTo>
                  <a:pt x="620596" y="3387529"/>
                </a:lnTo>
                <a:lnTo>
                  <a:pt x="630135" y="3349429"/>
                </a:lnTo>
                <a:lnTo>
                  <a:pt x="631920" y="3324029"/>
                </a:lnTo>
                <a:lnTo>
                  <a:pt x="624447" y="3298629"/>
                </a:lnTo>
                <a:lnTo>
                  <a:pt x="624262" y="3297359"/>
                </a:lnTo>
                <a:lnTo>
                  <a:pt x="621610" y="3285929"/>
                </a:lnTo>
                <a:lnTo>
                  <a:pt x="639177" y="3285929"/>
                </a:lnTo>
                <a:lnTo>
                  <a:pt x="633477" y="3273229"/>
                </a:lnTo>
                <a:close/>
              </a:path>
              <a:path w="2717165" h="11289665">
                <a:moveTo>
                  <a:pt x="461738" y="3400229"/>
                </a:moveTo>
                <a:lnTo>
                  <a:pt x="459579" y="3400229"/>
                </a:lnTo>
                <a:lnTo>
                  <a:pt x="461879" y="3407666"/>
                </a:lnTo>
                <a:lnTo>
                  <a:pt x="461738" y="3400229"/>
                </a:lnTo>
                <a:close/>
              </a:path>
              <a:path w="2717165" h="11289665">
                <a:moveTo>
                  <a:pt x="392257" y="3146229"/>
                </a:moveTo>
                <a:lnTo>
                  <a:pt x="389202" y="3146229"/>
                </a:lnTo>
                <a:lnTo>
                  <a:pt x="383201" y="3158929"/>
                </a:lnTo>
                <a:lnTo>
                  <a:pt x="383419" y="3158929"/>
                </a:lnTo>
                <a:lnTo>
                  <a:pt x="387393" y="3184329"/>
                </a:lnTo>
                <a:lnTo>
                  <a:pt x="394507" y="3222429"/>
                </a:lnTo>
                <a:lnTo>
                  <a:pt x="403443" y="3247829"/>
                </a:lnTo>
                <a:lnTo>
                  <a:pt x="412879" y="3273229"/>
                </a:lnTo>
                <a:lnTo>
                  <a:pt x="421789" y="3298629"/>
                </a:lnTo>
                <a:lnTo>
                  <a:pt x="430883" y="3336729"/>
                </a:lnTo>
                <a:lnTo>
                  <a:pt x="441204" y="3362129"/>
                </a:lnTo>
                <a:lnTo>
                  <a:pt x="453796" y="3387529"/>
                </a:lnTo>
                <a:lnTo>
                  <a:pt x="456306" y="3400229"/>
                </a:lnTo>
                <a:lnTo>
                  <a:pt x="463644" y="3400229"/>
                </a:lnTo>
                <a:lnTo>
                  <a:pt x="467227" y="3387529"/>
                </a:lnTo>
                <a:lnTo>
                  <a:pt x="469272" y="3387529"/>
                </a:lnTo>
                <a:lnTo>
                  <a:pt x="460053" y="3349429"/>
                </a:lnTo>
                <a:lnTo>
                  <a:pt x="462850" y="3336729"/>
                </a:lnTo>
                <a:lnTo>
                  <a:pt x="448122" y="3336729"/>
                </a:lnTo>
                <a:lnTo>
                  <a:pt x="443431" y="3324029"/>
                </a:lnTo>
                <a:lnTo>
                  <a:pt x="465647" y="3324029"/>
                </a:lnTo>
                <a:lnTo>
                  <a:pt x="468445" y="3311329"/>
                </a:lnTo>
                <a:lnTo>
                  <a:pt x="454996" y="3311329"/>
                </a:lnTo>
                <a:lnTo>
                  <a:pt x="449468" y="3285929"/>
                </a:lnTo>
                <a:lnTo>
                  <a:pt x="441605" y="3260529"/>
                </a:lnTo>
                <a:lnTo>
                  <a:pt x="426191" y="3260529"/>
                </a:lnTo>
                <a:lnTo>
                  <a:pt x="422350" y="3247829"/>
                </a:lnTo>
                <a:lnTo>
                  <a:pt x="418785" y="3235129"/>
                </a:lnTo>
                <a:lnTo>
                  <a:pt x="415404" y="3222429"/>
                </a:lnTo>
                <a:lnTo>
                  <a:pt x="412115" y="3209729"/>
                </a:lnTo>
                <a:lnTo>
                  <a:pt x="425214" y="3209729"/>
                </a:lnTo>
                <a:lnTo>
                  <a:pt x="421762" y="3197029"/>
                </a:lnTo>
                <a:lnTo>
                  <a:pt x="407315" y="3197029"/>
                </a:lnTo>
                <a:lnTo>
                  <a:pt x="404026" y="3184329"/>
                </a:lnTo>
                <a:lnTo>
                  <a:pt x="400481" y="3171629"/>
                </a:lnTo>
                <a:lnTo>
                  <a:pt x="396589" y="3158929"/>
                </a:lnTo>
                <a:lnTo>
                  <a:pt x="392257" y="3146229"/>
                </a:lnTo>
                <a:close/>
              </a:path>
              <a:path w="2717165" h="11289665">
                <a:moveTo>
                  <a:pt x="469272" y="3387529"/>
                </a:moveTo>
                <a:lnTo>
                  <a:pt x="467227" y="3387529"/>
                </a:lnTo>
                <a:lnTo>
                  <a:pt x="472018" y="3400229"/>
                </a:lnTo>
                <a:lnTo>
                  <a:pt x="472345" y="3400229"/>
                </a:lnTo>
                <a:lnTo>
                  <a:pt x="469272" y="3387529"/>
                </a:lnTo>
                <a:close/>
              </a:path>
              <a:path w="2717165" h="11289665">
                <a:moveTo>
                  <a:pt x="477708" y="3395695"/>
                </a:moveTo>
                <a:lnTo>
                  <a:pt x="477801" y="3400229"/>
                </a:lnTo>
                <a:lnTo>
                  <a:pt x="479328" y="3400229"/>
                </a:lnTo>
                <a:lnTo>
                  <a:pt x="477708" y="3395695"/>
                </a:lnTo>
                <a:close/>
              </a:path>
              <a:path w="2717165" h="11289665">
                <a:moveTo>
                  <a:pt x="539613" y="3324029"/>
                </a:moveTo>
                <a:lnTo>
                  <a:pt x="528211" y="3324029"/>
                </a:lnTo>
                <a:lnTo>
                  <a:pt x="527587" y="3349429"/>
                </a:lnTo>
                <a:lnTo>
                  <a:pt x="529602" y="3362129"/>
                </a:lnTo>
                <a:lnTo>
                  <a:pt x="532967" y="3374829"/>
                </a:lnTo>
                <a:lnTo>
                  <a:pt x="537376" y="3400229"/>
                </a:lnTo>
                <a:lnTo>
                  <a:pt x="541850" y="3400229"/>
                </a:lnTo>
                <a:lnTo>
                  <a:pt x="544905" y="3387529"/>
                </a:lnTo>
                <a:lnTo>
                  <a:pt x="549597" y="3387529"/>
                </a:lnTo>
                <a:lnTo>
                  <a:pt x="548615" y="3374829"/>
                </a:lnTo>
                <a:lnTo>
                  <a:pt x="547147" y="3374829"/>
                </a:lnTo>
                <a:lnTo>
                  <a:pt x="545709" y="3362129"/>
                </a:lnTo>
                <a:lnTo>
                  <a:pt x="544334" y="3362129"/>
                </a:lnTo>
                <a:lnTo>
                  <a:pt x="543050" y="3349429"/>
                </a:lnTo>
                <a:lnTo>
                  <a:pt x="541031" y="3336729"/>
                </a:lnTo>
                <a:lnTo>
                  <a:pt x="539613" y="3324029"/>
                </a:lnTo>
                <a:close/>
              </a:path>
              <a:path w="2717165" h="11289665">
                <a:moveTo>
                  <a:pt x="627777" y="3260529"/>
                </a:moveTo>
                <a:lnTo>
                  <a:pt x="525265" y="3260529"/>
                </a:lnTo>
                <a:lnTo>
                  <a:pt x="494013" y="3285929"/>
                </a:lnTo>
                <a:lnTo>
                  <a:pt x="472386" y="3324029"/>
                </a:lnTo>
                <a:lnTo>
                  <a:pt x="465715" y="3362129"/>
                </a:lnTo>
                <a:lnTo>
                  <a:pt x="477708" y="3395695"/>
                </a:lnTo>
                <a:lnTo>
                  <a:pt x="477542" y="3387529"/>
                </a:lnTo>
                <a:lnTo>
                  <a:pt x="488166" y="3387529"/>
                </a:lnTo>
                <a:lnTo>
                  <a:pt x="478968" y="3349429"/>
                </a:lnTo>
                <a:lnTo>
                  <a:pt x="489941" y="3311329"/>
                </a:lnTo>
                <a:lnTo>
                  <a:pt x="514776" y="3285929"/>
                </a:lnTo>
                <a:lnTo>
                  <a:pt x="547168" y="3273229"/>
                </a:lnTo>
                <a:lnTo>
                  <a:pt x="633477" y="3273229"/>
                </a:lnTo>
                <a:lnTo>
                  <a:pt x="627777" y="3260529"/>
                </a:lnTo>
                <a:close/>
              </a:path>
              <a:path w="2717165" h="11289665">
                <a:moveTo>
                  <a:pt x="488719" y="3387529"/>
                </a:moveTo>
                <a:lnTo>
                  <a:pt x="487730" y="3387529"/>
                </a:lnTo>
                <a:lnTo>
                  <a:pt x="488628" y="3388100"/>
                </a:lnTo>
                <a:lnTo>
                  <a:pt x="488719" y="3387529"/>
                </a:lnTo>
                <a:close/>
              </a:path>
              <a:path w="2717165" h="11289665">
                <a:moveTo>
                  <a:pt x="1944591" y="3298629"/>
                </a:moveTo>
                <a:lnTo>
                  <a:pt x="1882999" y="3298629"/>
                </a:lnTo>
                <a:lnTo>
                  <a:pt x="1913251" y="3311329"/>
                </a:lnTo>
                <a:lnTo>
                  <a:pt x="1940433" y="3324029"/>
                </a:lnTo>
                <a:lnTo>
                  <a:pt x="1964997" y="3349429"/>
                </a:lnTo>
                <a:lnTo>
                  <a:pt x="1969215" y="3349429"/>
                </a:lnTo>
                <a:lnTo>
                  <a:pt x="1971419" y="3341619"/>
                </a:lnTo>
                <a:lnTo>
                  <a:pt x="1959869" y="3324029"/>
                </a:lnTo>
                <a:lnTo>
                  <a:pt x="1972744" y="3324029"/>
                </a:lnTo>
                <a:lnTo>
                  <a:pt x="1944591" y="3298629"/>
                </a:lnTo>
                <a:close/>
              </a:path>
              <a:path w="2717165" h="11289665">
                <a:moveTo>
                  <a:pt x="465647" y="3324029"/>
                </a:moveTo>
                <a:lnTo>
                  <a:pt x="446922" y="3324029"/>
                </a:lnTo>
                <a:lnTo>
                  <a:pt x="448886" y="3336729"/>
                </a:lnTo>
                <a:lnTo>
                  <a:pt x="462850" y="3336729"/>
                </a:lnTo>
                <a:lnTo>
                  <a:pt x="465647" y="3324029"/>
                </a:lnTo>
                <a:close/>
              </a:path>
              <a:path w="2717165" h="11289665">
                <a:moveTo>
                  <a:pt x="553947" y="3324029"/>
                </a:moveTo>
                <a:lnTo>
                  <a:pt x="544496" y="3324029"/>
                </a:lnTo>
                <a:lnTo>
                  <a:pt x="545969" y="3336729"/>
                </a:lnTo>
                <a:lnTo>
                  <a:pt x="550469" y="3336729"/>
                </a:lnTo>
                <a:lnTo>
                  <a:pt x="553947" y="3324029"/>
                </a:lnTo>
                <a:close/>
              </a:path>
              <a:path w="2717165" h="11289665">
                <a:moveTo>
                  <a:pt x="1972744" y="3324029"/>
                </a:moveTo>
                <a:lnTo>
                  <a:pt x="1962378" y="3324029"/>
                </a:lnTo>
                <a:lnTo>
                  <a:pt x="1973923" y="3332970"/>
                </a:lnTo>
                <a:lnTo>
                  <a:pt x="1972744" y="3324029"/>
                </a:lnTo>
                <a:close/>
              </a:path>
              <a:path w="2717165" h="11289665">
                <a:moveTo>
                  <a:pt x="534430" y="3311329"/>
                </a:moveTo>
                <a:lnTo>
                  <a:pt x="528538" y="3324029"/>
                </a:lnTo>
                <a:lnTo>
                  <a:pt x="537376" y="3324029"/>
                </a:lnTo>
                <a:lnTo>
                  <a:pt x="534430" y="3311329"/>
                </a:lnTo>
                <a:close/>
              </a:path>
              <a:path w="2717165" h="11289665">
                <a:moveTo>
                  <a:pt x="553661" y="3311329"/>
                </a:moveTo>
                <a:lnTo>
                  <a:pt x="549160" y="3311329"/>
                </a:lnTo>
                <a:lnTo>
                  <a:pt x="545682" y="3324029"/>
                </a:lnTo>
                <a:lnTo>
                  <a:pt x="555134" y="3324029"/>
                </a:lnTo>
                <a:lnTo>
                  <a:pt x="553661" y="3311329"/>
                </a:lnTo>
                <a:close/>
              </a:path>
              <a:path w="2717165" h="11289665">
                <a:moveTo>
                  <a:pt x="1709511" y="3311329"/>
                </a:moveTo>
                <a:lnTo>
                  <a:pt x="1693963" y="3311329"/>
                </a:lnTo>
                <a:lnTo>
                  <a:pt x="1690580" y="3324029"/>
                </a:lnTo>
                <a:lnTo>
                  <a:pt x="1702562" y="3324029"/>
                </a:lnTo>
                <a:lnTo>
                  <a:pt x="1709511" y="3311329"/>
                </a:lnTo>
                <a:close/>
              </a:path>
              <a:path w="2717165" h="11289665">
                <a:moveTo>
                  <a:pt x="595524" y="3235129"/>
                </a:moveTo>
                <a:lnTo>
                  <a:pt x="532413" y="3235129"/>
                </a:lnTo>
                <a:lnTo>
                  <a:pt x="520123" y="3247829"/>
                </a:lnTo>
                <a:lnTo>
                  <a:pt x="508466" y="3247829"/>
                </a:lnTo>
                <a:lnTo>
                  <a:pt x="497659" y="3260529"/>
                </a:lnTo>
                <a:lnTo>
                  <a:pt x="484211" y="3273229"/>
                </a:lnTo>
                <a:lnTo>
                  <a:pt x="472482" y="3285929"/>
                </a:lnTo>
                <a:lnTo>
                  <a:pt x="462675" y="3298629"/>
                </a:lnTo>
                <a:lnTo>
                  <a:pt x="454996" y="3311329"/>
                </a:lnTo>
                <a:lnTo>
                  <a:pt x="468445" y="3311329"/>
                </a:lnTo>
                <a:lnTo>
                  <a:pt x="492016" y="3285929"/>
                </a:lnTo>
                <a:lnTo>
                  <a:pt x="525265" y="3260529"/>
                </a:lnTo>
                <a:lnTo>
                  <a:pt x="627777" y="3260529"/>
                </a:lnTo>
                <a:lnTo>
                  <a:pt x="612950" y="3247829"/>
                </a:lnTo>
                <a:lnTo>
                  <a:pt x="595524" y="3235129"/>
                </a:lnTo>
                <a:close/>
              </a:path>
              <a:path w="2717165" h="11289665">
                <a:moveTo>
                  <a:pt x="1408962" y="2993829"/>
                </a:moveTo>
                <a:lnTo>
                  <a:pt x="1379216" y="2993829"/>
                </a:lnTo>
                <a:lnTo>
                  <a:pt x="1366445" y="3006529"/>
                </a:lnTo>
                <a:lnTo>
                  <a:pt x="1355607" y="3019229"/>
                </a:lnTo>
                <a:lnTo>
                  <a:pt x="1427989" y="3019229"/>
                </a:lnTo>
                <a:lnTo>
                  <a:pt x="1448978" y="3031929"/>
                </a:lnTo>
                <a:lnTo>
                  <a:pt x="1466355" y="3057329"/>
                </a:lnTo>
                <a:lnTo>
                  <a:pt x="1488164" y="3070029"/>
                </a:lnTo>
                <a:lnTo>
                  <a:pt x="1508909" y="3082729"/>
                </a:lnTo>
                <a:lnTo>
                  <a:pt x="1549171" y="3133529"/>
                </a:lnTo>
                <a:lnTo>
                  <a:pt x="1571122" y="3146229"/>
                </a:lnTo>
                <a:lnTo>
                  <a:pt x="1593839" y="3171629"/>
                </a:lnTo>
                <a:lnTo>
                  <a:pt x="1616945" y="3184329"/>
                </a:lnTo>
                <a:lnTo>
                  <a:pt x="1640062" y="3209729"/>
                </a:lnTo>
                <a:lnTo>
                  <a:pt x="1661850" y="3222429"/>
                </a:lnTo>
                <a:lnTo>
                  <a:pt x="1683352" y="3247829"/>
                </a:lnTo>
                <a:lnTo>
                  <a:pt x="1705058" y="3260529"/>
                </a:lnTo>
                <a:lnTo>
                  <a:pt x="1727460" y="3273229"/>
                </a:lnTo>
                <a:lnTo>
                  <a:pt x="1720344" y="3285929"/>
                </a:lnTo>
                <a:lnTo>
                  <a:pt x="1713576" y="3298629"/>
                </a:lnTo>
                <a:lnTo>
                  <a:pt x="1707176" y="3298629"/>
                </a:lnTo>
                <a:lnTo>
                  <a:pt x="1701164" y="3311329"/>
                </a:lnTo>
                <a:lnTo>
                  <a:pt x="1716624" y="3311329"/>
                </a:lnTo>
                <a:lnTo>
                  <a:pt x="1723860" y="3298629"/>
                </a:lnTo>
                <a:lnTo>
                  <a:pt x="1754084" y="3273229"/>
                </a:lnTo>
                <a:lnTo>
                  <a:pt x="1736408" y="3273229"/>
                </a:lnTo>
                <a:lnTo>
                  <a:pt x="1714541" y="3247829"/>
                </a:lnTo>
                <a:lnTo>
                  <a:pt x="1690199" y="3222429"/>
                </a:lnTo>
                <a:lnTo>
                  <a:pt x="1664629" y="3197029"/>
                </a:lnTo>
                <a:lnTo>
                  <a:pt x="1639080" y="3184329"/>
                </a:lnTo>
                <a:lnTo>
                  <a:pt x="1610895" y="3158929"/>
                </a:lnTo>
                <a:lnTo>
                  <a:pt x="1583160" y="3133529"/>
                </a:lnTo>
                <a:lnTo>
                  <a:pt x="1555916" y="3108129"/>
                </a:lnTo>
                <a:lnTo>
                  <a:pt x="1529204" y="3082729"/>
                </a:lnTo>
                <a:lnTo>
                  <a:pt x="1508636" y="3070029"/>
                </a:lnTo>
                <a:lnTo>
                  <a:pt x="1478985" y="3044629"/>
                </a:lnTo>
                <a:lnTo>
                  <a:pt x="1444383" y="3019229"/>
                </a:lnTo>
                <a:lnTo>
                  <a:pt x="1408962" y="2993829"/>
                </a:lnTo>
                <a:close/>
              </a:path>
              <a:path w="2717165" h="11289665">
                <a:moveTo>
                  <a:pt x="1926903" y="3247829"/>
                </a:moveTo>
                <a:lnTo>
                  <a:pt x="1865051" y="3247829"/>
                </a:lnTo>
                <a:lnTo>
                  <a:pt x="1899985" y="3260529"/>
                </a:lnTo>
                <a:lnTo>
                  <a:pt x="1932168" y="3273229"/>
                </a:lnTo>
                <a:lnTo>
                  <a:pt x="1962653" y="3285929"/>
                </a:lnTo>
                <a:lnTo>
                  <a:pt x="1992493" y="3311329"/>
                </a:lnTo>
                <a:lnTo>
                  <a:pt x="1993694" y="3311329"/>
                </a:lnTo>
                <a:lnTo>
                  <a:pt x="1990966" y="3298629"/>
                </a:lnTo>
                <a:lnTo>
                  <a:pt x="1999149" y="3298629"/>
                </a:lnTo>
                <a:lnTo>
                  <a:pt x="1964423" y="3273229"/>
                </a:lnTo>
                <a:lnTo>
                  <a:pt x="1926903" y="3247829"/>
                </a:lnTo>
                <a:close/>
              </a:path>
              <a:path w="2717165" h="11289665">
                <a:moveTo>
                  <a:pt x="2000118" y="3298629"/>
                </a:moveTo>
                <a:lnTo>
                  <a:pt x="1997949" y="3298629"/>
                </a:lnTo>
                <a:lnTo>
                  <a:pt x="1999609" y="3300692"/>
                </a:lnTo>
                <a:lnTo>
                  <a:pt x="2000118" y="3298629"/>
                </a:lnTo>
                <a:close/>
              </a:path>
              <a:path w="2717165" h="11289665">
                <a:moveTo>
                  <a:pt x="1843774" y="3222429"/>
                </a:moveTo>
                <a:lnTo>
                  <a:pt x="1814937" y="3235129"/>
                </a:lnTo>
                <a:lnTo>
                  <a:pt x="1787063" y="3235129"/>
                </a:lnTo>
                <a:lnTo>
                  <a:pt x="1760702" y="3247829"/>
                </a:lnTo>
                <a:lnTo>
                  <a:pt x="1736408" y="3273229"/>
                </a:lnTo>
                <a:lnTo>
                  <a:pt x="1754084" y="3273229"/>
                </a:lnTo>
                <a:lnTo>
                  <a:pt x="1788399" y="3260529"/>
                </a:lnTo>
                <a:lnTo>
                  <a:pt x="1825743" y="3247829"/>
                </a:lnTo>
                <a:lnTo>
                  <a:pt x="1926903" y="3247829"/>
                </a:lnTo>
                <a:lnTo>
                  <a:pt x="1886663" y="3235129"/>
                </a:lnTo>
                <a:lnTo>
                  <a:pt x="1843774" y="3222429"/>
                </a:lnTo>
                <a:close/>
              </a:path>
              <a:path w="2717165" h="11289665">
                <a:moveTo>
                  <a:pt x="425214" y="3209729"/>
                </a:moveTo>
                <a:lnTo>
                  <a:pt x="412115" y="3209729"/>
                </a:lnTo>
                <a:lnTo>
                  <a:pt x="415600" y="3222429"/>
                </a:lnTo>
                <a:lnTo>
                  <a:pt x="419126" y="3235129"/>
                </a:lnTo>
                <a:lnTo>
                  <a:pt x="422611" y="3247829"/>
                </a:lnTo>
                <a:lnTo>
                  <a:pt x="426409" y="3260529"/>
                </a:lnTo>
                <a:lnTo>
                  <a:pt x="441605" y="3260529"/>
                </a:lnTo>
                <a:lnTo>
                  <a:pt x="437673" y="3247829"/>
                </a:lnTo>
                <a:lnTo>
                  <a:pt x="432083" y="3235129"/>
                </a:lnTo>
                <a:lnTo>
                  <a:pt x="425214" y="3209729"/>
                </a:lnTo>
                <a:close/>
              </a:path>
              <a:path w="2717165" h="11289665">
                <a:moveTo>
                  <a:pt x="682822" y="3006529"/>
                </a:moveTo>
                <a:lnTo>
                  <a:pt x="655217" y="3006529"/>
                </a:lnTo>
                <a:lnTo>
                  <a:pt x="630070" y="3031929"/>
                </a:lnTo>
                <a:lnTo>
                  <a:pt x="612554" y="3057329"/>
                </a:lnTo>
                <a:lnTo>
                  <a:pt x="604367" y="3095429"/>
                </a:lnTo>
                <a:lnTo>
                  <a:pt x="607208" y="3133529"/>
                </a:lnTo>
                <a:lnTo>
                  <a:pt x="593986" y="3133529"/>
                </a:lnTo>
                <a:lnTo>
                  <a:pt x="581225" y="3146229"/>
                </a:lnTo>
                <a:lnTo>
                  <a:pt x="570244" y="3158929"/>
                </a:lnTo>
                <a:lnTo>
                  <a:pt x="562363" y="3171629"/>
                </a:lnTo>
                <a:lnTo>
                  <a:pt x="553439" y="3184329"/>
                </a:lnTo>
                <a:lnTo>
                  <a:pt x="546869" y="3197029"/>
                </a:lnTo>
                <a:lnTo>
                  <a:pt x="543735" y="3222429"/>
                </a:lnTo>
                <a:lnTo>
                  <a:pt x="545123" y="3235129"/>
                </a:lnTo>
                <a:lnTo>
                  <a:pt x="559417" y="3235129"/>
                </a:lnTo>
                <a:lnTo>
                  <a:pt x="559372" y="3222429"/>
                </a:lnTo>
                <a:lnTo>
                  <a:pt x="559635" y="3209729"/>
                </a:lnTo>
                <a:lnTo>
                  <a:pt x="561289" y="3197029"/>
                </a:lnTo>
                <a:lnTo>
                  <a:pt x="565418" y="3197029"/>
                </a:lnTo>
                <a:lnTo>
                  <a:pt x="569990" y="3184329"/>
                </a:lnTo>
                <a:lnTo>
                  <a:pt x="575074" y="3171629"/>
                </a:lnTo>
                <a:lnTo>
                  <a:pt x="580731" y="3171629"/>
                </a:lnTo>
                <a:lnTo>
                  <a:pt x="587022" y="3158929"/>
                </a:lnTo>
                <a:lnTo>
                  <a:pt x="596646" y="3158929"/>
                </a:lnTo>
                <a:lnTo>
                  <a:pt x="605789" y="3146229"/>
                </a:lnTo>
                <a:lnTo>
                  <a:pt x="629903" y="3146229"/>
                </a:lnTo>
                <a:lnTo>
                  <a:pt x="617660" y="3108129"/>
                </a:lnTo>
                <a:lnTo>
                  <a:pt x="625170" y="3070029"/>
                </a:lnTo>
                <a:lnTo>
                  <a:pt x="647349" y="3031929"/>
                </a:lnTo>
                <a:lnTo>
                  <a:pt x="679112" y="3019229"/>
                </a:lnTo>
                <a:lnTo>
                  <a:pt x="682822" y="3006529"/>
                </a:lnTo>
                <a:close/>
              </a:path>
              <a:path w="2717165" h="11289665">
                <a:moveTo>
                  <a:pt x="610109" y="3171629"/>
                </a:moveTo>
                <a:lnTo>
                  <a:pt x="581592" y="3171629"/>
                </a:lnTo>
                <a:lnTo>
                  <a:pt x="575456" y="3184329"/>
                </a:lnTo>
                <a:lnTo>
                  <a:pt x="570809" y="3197029"/>
                </a:lnTo>
                <a:lnTo>
                  <a:pt x="565772" y="3209729"/>
                </a:lnTo>
                <a:lnTo>
                  <a:pt x="561923" y="3222429"/>
                </a:lnTo>
                <a:lnTo>
                  <a:pt x="560835" y="3235129"/>
                </a:lnTo>
                <a:lnTo>
                  <a:pt x="576329" y="3235129"/>
                </a:lnTo>
                <a:lnTo>
                  <a:pt x="575494" y="3222429"/>
                </a:lnTo>
                <a:lnTo>
                  <a:pt x="576438" y="3222429"/>
                </a:lnTo>
                <a:lnTo>
                  <a:pt x="578937" y="3209729"/>
                </a:lnTo>
                <a:lnTo>
                  <a:pt x="582767" y="3197029"/>
                </a:lnTo>
                <a:lnTo>
                  <a:pt x="589808" y="3184329"/>
                </a:lnTo>
                <a:lnTo>
                  <a:pt x="598833" y="3184329"/>
                </a:lnTo>
                <a:lnTo>
                  <a:pt x="610109" y="3171629"/>
                </a:lnTo>
                <a:close/>
              </a:path>
              <a:path w="2717165" h="11289665">
                <a:moveTo>
                  <a:pt x="1940229" y="3019229"/>
                </a:moveTo>
                <a:lnTo>
                  <a:pt x="1932482" y="3019229"/>
                </a:lnTo>
                <a:lnTo>
                  <a:pt x="1931500" y="3031929"/>
                </a:lnTo>
                <a:lnTo>
                  <a:pt x="1935428" y="3031929"/>
                </a:lnTo>
                <a:lnTo>
                  <a:pt x="2031774" y="3082729"/>
                </a:lnTo>
                <a:lnTo>
                  <a:pt x="2080489" y="3095429"/>
                </a:lnTo>
                <a:lnTo>
                  <a:pt x="2129102" y="3120829"/>
                </a:lnTo>
                <a:lnTo>
                  <a:pt x="2171485" y="3133529"/>
                </a:lnTo>
                <a:lnTo>
                  <a:pt x="2255309" y="3184329"/>
                </a:lnTo>
                <a:lnTo>
                  <a:pt x="2297064" y="3197029"/>
                </a:lnTo>
                <a:lnTo>
                  <a:pt x="2338924" y="3222429"/>
                </a:lnTo>
                <a:lnTo>
                  <a:pt x="2342306" y="3222429"/>
                </a:lnTo>
                <a:lnTo>
                  <a:pt x="2345689" y="3209729"/>
                </a:lnTo>
                <a:lnTo>
                  <a:pt x="2336414" y="3209729"/>
                </a:lnTo>
                <a:lnTo>
                  <a:pt x="2339033" y="3197029"/>
                </a:lnTo>
                <a:lnTo>
                  <a:pt x="2342514" y="3197029"/>
                </a:lnTo>
                <a:lnTo>
                  <a:pt x="2342829" y="3196375"/>
                </a:lnTo>
                <a:lnTo>
                  <a:pt x="2225338" y="3146229"/>
                </a:lnTo>
                <a:lnTo>
                  <a:pt x="2183958" y="3120829"/>
                </a:lnTo>
                <a:lnTo>
                  <a:pt x="2162919" y="3108129"/>
                </a:lnTo>
                <a:lnTo>
                  <a:pt x="2141759" y="3108129"/>
                </a:lnTo>
                <a:lnTo>
                  <a:pt x="2040912" y="3057329"/>
                </a:lnTo>
                <a:lnTo>
                  <a:pt x="1990437" y="3044629"/>
                </a:lnTo>
                <a:lnTo>
                  <a:pt x="1940229" y="3019229"/>
                </a:lnTo>
                <a:close/>
              </a:path>
              <a:path w="2717165" h="11289665">
                <a:moveTo>
                  <a:pt x="768475" y="3171629"/>
                </a:moveTo>
                <a:lnTo>
                  <a:pt x="623902" y="3171629"/>
                </a:lnTo>
                <a:lnTo>
                  <a:pt x="651326" y="3197029"/>
                </a:lnTo>
                <a:lnTo>
                  <a:pt x="687896" y="3209729"/>
                </a:lnTo>
                <a:lnTo>
                  <a:pt x="726921" y="3197029"/>
                </a:lnTo>
                <a:lnTo>
                  <a:pt x="761710" y="3184329"/>
                </a:lnTo>
                <a:lnTo>
                  <a:pt x="765202" y="3184329"/>
                </a:lnTo>
                <a:lnTo>
                  <a:pt x="768475" y="3171629"/>
                </a:lnTo>
                <a:close/>
              </a:path>
              <a:path w="2717165" h="11289665">
                <a:moveTo>
                  <a:pt x="2185223" y="2461563"/>
                </a:moveTo>
                <a:lnTo>
                  <a:pt x="2187417" y="2473129"/>
                </a:lnTo>
                <a:lnTo>
                  <a:pt x="2185512" y="2473129"/>
                </a:lnTo>
                <a:lnTo>
                  <a:pt x="2183173" y="2479168"/>
                </a:lnTo>
                <a:lnTo>
                  <a:pt x="2194917" y="2485829"/>
                </a:lnTo>
                <a:lnTo>
                  <a:pt x="2229123" y="2511229"/>
                </a:lnTo>
                <a:lnTo>
                  <a:pt x="2246288" y="2511229"/>
                </a:lnTo>
                <a:lnTo>
                  <a:pt x="2388690" y="2587429"/>
                </a:lnTo>
                <a:lnTo>
                  <a:pt x="2436292" y="2600129"/>
                </a:lnTo>
                <a:lnTo>
                  <a:pt x="2578534" y="2676329"/>
                </a:lnTo>
                <a:lnTo>
                  <a:pt x="2563488" y="2701729"/>
                </a:lnTo>
                <a:lnTo>
                  <a:pt x="2550642" y="2727129"/>
                </a:lnTo>
                <a:lnTo>
                  <a:pt x="2538348" y="2765229"/>
                </a:lnTo>
                <a:lnTo>
                  <a:pt x="2524960" y="2790629"/>
                </a:lnTo>
                <a:lnTo>
                  <a:pt x="2488435" y="2866829"/>
                </a:lnTo>
                <a:lnTo>
                  <a:pt x="2470550" y="2904929"/>
                </a:lnTo>
                <a:lnTo>
                  <a:pt x="2453382" y="2943029"/>
                </a:lnTo>
                <a:lnTo>
                  <a:pt x="2437000" y="2981129"/>
                </a:lnTo>
                <a:lnTo>
                  <a:pt x="2420853" y="3019229"/>
                </a:lnTo>
                <a:lnTo>
                  <a:pt x="2404113" y="3057329"/>
                </a:lnTo>
                <a:lnTo>
                  <a:pt x="2385951" y="3095429"/>
                </a:lnTo>
                <a:lnTo>
                  <a:pt x="2373194" y="3120829"/>
                </a:lnTo>
                <a:lnTo>
                  <a:pt x="2360814" y="3158929"/>
                </a:lnTo>
                <a:lnTo>
                  <a:pt x="2342829" y="3196375"/>
                </a:lnTo>
                <a:lnTo>
                  <a:pt x="2344379" y="3197029"/>
                </a:lnTo>
                <a:lnTo>
                  <a:pt x="2342514" y="3197029"/>
                </a:lnTo>
                <a:lnTo>
                  <a:pt x="2336414" y="3209729"/>
                </a:lnTo>
                <a:lnTo>
                  <a:pt x="2345689" y="3209729"/>
                </a:lnTo>
                <a:lnTo>
                  <a:pt x="2370325" y="3158929"/>
                </a:lnTo>
                <a:lnTo>
                  <a:pt x="2393675" y="3120829"/>
                </a:lnTo>
                <a:lnTo>
                  <a:pt x="2416612" y="3070029"/>
                </a:lnTo>
                <a:lnTo>
                  <a:pt x="2438916" y="3019229"/>
                </a:lnTo>
                <a:lnTo>
                  <a:pt x="2460366" y="2968429"/>
                </a:lnTo>
                <a:lnTo>
                  <a:pt x="2462548" y="2955729"/>
                </a:lnTo>
                <a:lnTo>
                  <a:pt x="2513315" y="2955729"/>
                </a:lnTo>
                <a:lnTo>
                  <a:pt x="2516836" y="2943029"/>
                </a:lnTo>
                <a:lnTo>
                  <a:pt x="2506411" y="2943029"/>
                </a:lnTo>
                <a:lnTo>
                  <a:pt x="2501170" y="2930329"/>
                </a:lnTo>
                <a:lnTo>
                  <a:pt x="2478369" y="2930329"/>
                </a:lnTo>
                <a:lnTo>
                  <a:pt x="2498338" y="2879529"/>
                </a:lnTo>
                <a:lnTo>
                  <a:pt x="2518898" y="2841429"/>
                </a:lnTo>
                <a:lnTo>
                  <a:pt x="2539294" y="2803329"/>
                </a:lnTo>
                <a:lnTo>
                  <a:pt x="2558772" y="2752529"/>
                </a:lnTo>
                <a:lnTo>
                  <a:pt x="2576577" y="2714429"/>
                </a:lnTo>
                <a:lnTo>
                  <a:pt x="2591955" y="2676329"/>
                </a:lnTo>
                <a:lnTo>
                  <a:pt x="2595555" y="2663629"/>
                </a:lnTo>
                <a:lnTo>
                  <a:pt x="2596755" y="2650929"/>
                </a:lnTo>
                <a:lnTo>
                  <a:pt x="2591409" y="2650929"/>
                </a:lnTo>
                <a:lnTo>
                  <a:pt x="2498869" y="2612829"/>
                </a:lnTo>
                <a:lnTo>
                  <a:pt x="2406382" y="2562029"/>
                </a:lnTo>
                <a:lnTo>
                  <a:pt x="2360225" y="2549329"/>
                </a:lnTo>
                <a:lnTo>
                  <a:pt x="2268219" y="2498529"/>
                </a:lnTo>
                <a:lnTo>
                  <a:pt x="2246915" y="2485829"/>
                </a:lnTo>
                <a:lnTo>
                  <a:pt x="2225720" y="2485829"/>
                </a:lnTo>
                <a:lnTo>
                  <a:pt x="2185223" y="2461563"/>
                </a:lnTo>
                <a:close/>
              </a:path>
              <a:path w="2717165" h="11289665">
                <a:moveTo>
                  <a:pt x="420312" y="3108129"/>
                </a:moveTo>
                <a:lnTo>
                  <a:pt x="397781" y="3108129"/>
                </a:lnTo>
                <a:lnTo>
                  <a:pt x="394139" y="3133529"/>
                </a:lnTo>
                <a:lnTo>
                  <a:pt x="398067" y="3158929"/>
                </a:lnTo>
                <a:lnTo>
                  <a:pt x="403059" y="3171629"/>
                </a:lnTo>
                <a:lnTo>
                  <a:pt x="404368" y="3184329"/>
                </a:lnTo>
                <a:lnTo>
                  <a:pt x="405787" y="3184329"/>
                </a:lnTo>
                <a:lnTo>
                  <a:pt x="407315" y="3197029"/>
                </a:lnTo>
                <a:lnTo>
                  <a:pt x="421762" y="3197029"/>
                </a:lnTo>
                <a:lnTo>
                  <a:pt x="414857" y="3171629"/>
                </a:lnTo>
                <a:lnTo>
                  <a:pt x="408530" y="3133529"/>
                </a:lnTo>
                <a:lnTo>
                  <a:pt x="413752" y="3120829"/>
                </a:lnTo>
                <a:lnTo>
                  <a:pt x="417846" y="3120829"/>
                </a:lnTo>
                <a:lnTo>
                  <a:pt x="420312" y="3108129"/>
                </a:lnTo>
                <a:close/>
              </a:path>
              <a:path w="2717165" h="11289665">
                <a:moveTo>
                  <a:pt x="646252" y="3134074"/>
                </a:moveTo>
                <a:lnTo>
                  <a:pt x="644333" y="3146229"/>
                </a:lnTo>
                <a:lnTo>
                  <a:pt x="605789" y="3146229"/>
                </a:lnTo>
                <a:lnTo>
                  <a:pt x="599024" y="3158929"/>
                </a:lnTo>
                <a:lnTo>
                  <a:pt x="596646" y="3158929"/>
                </a:lnTo>
                <a:lnTo>
                  <a:pt x="588618" y="3171629"/>
                </a:lnTo>
                <a:lnTo>
                  <a:pt x="708445" y="3171629"/>
                </a:lnTo>
                <a:lnTo>
                  <a:pt x="686055" y="3158929"/>
                </a:lnTo>
                <a:lnTo>
                  <a:pt x="665322" y="3146229"/>
                </a:lnTo>
                <a:lnTo>
                  <a:pt x="646252" y="3134074"/>
                </a:lnTo>
                <a:close/>
              </a:path>
              <a:path w="2717165" h="11289665">
                <a:moveTo>
                  <a:pt x="790908" y="3019229"/>
                </a:moveTo>
                <a:lnTo>
                  <a:pt x="709147" y="3019229"/>
                </a:lnTo>
                <a:lnTo>
                  <a:pt x="730300" y="3031929"/>
                </a:lnTo>
                <a:lnTo>
                  <a:pt x="779168" y="3031929"/>
                </a:lnTo>
                <a:lnTo>
                  <a:pt x="782223" y="3044629"/>
                </a:lnTo>
                <a:lnTo>
                  <a:pt x="784951" y="3044629"/>
                </a:lnTo>
                <a:lnTo>
                  <a:pt x="793317" y="3070029"/>
                </a:lnTo>
                <a:lnTo>
                  <a:pt x="790911" y="3108129"/>
                </a:lnTo>
                <a:lnTo>
                  <a:pt x="779934" y="3133529"/>
                </a:lnTo>
                <a:lnTo>
                  <a:pt x="762583" y="3158929"/>
                </a:lnTo>
                <a:lnTo>
                  <a:pt x="733341" y="3158929"/>
                </a:lnTo>
                <a:lnTo>
                  <a:pt x="708445" y="3171629"/>
                </a:lnTo>
                <a:lnTo>
                  <a:pt x="771639" y="3171629"/>
                </a:lnTo>
                <a:lnTo>
                  <a:pt x="792792" y="3146229"/>
                </a:lnTo>
                <a:lnTo>
                  <a:pt x="804687" y="3108129"/>
                </a:lnTo>
                <a:lnTo>
                  <a:pt x="806332" y="3070029"/>
                </a:lnTo>
                <a:lnTo>
                  <a:pt x="796735" y="3031929"/>
                </a:lnTo>
                <a:lnTo>
                  <a:pt x="790908" y="3019229"/>
                </a:lnTo>
                <a:close/>
              </a:path>
              <a:path w="2717165" h="11289665">
                <a:moveTo>
                  <a:pt x="731977" y="3146229"/>
                </a:moveTo>
                <a:lnTo>
                  <a:pt x="725376" y="3146229"/>
                </a:lnTo>
                <a:lnTo>
                  <a:pt x="728503" y="3158929"/>
                </a:lnTo>
                <a:lnTo>
                  <a:pt x="731977" y="3146229"/>
                </a:lnTo>
                <a:close/>
              </a:path>
              <a:path w="2717165" h="11289665">
                <a:moveTo>
                  <a:pt x="778077" y="3031929"/>
                </a:moveTo>
                <a:lnTo>
                  <a:pt x="750081" y="3031929"/>
                </a:lnTo>
                <a:lnTo>
                  <a:pt x="766948" y="3057329"/>
                </a:lnTo>
                <a:lnTo>
                  <a:pt x="774778" y="3070029"/>
                </a:lnTo>
                <a:lnTo>
                  <a:pt x="773781" y="3095429"/>
                </a:lnTo>
                <a:lnTo>
                  <a:pt x="765766" y="3120829"/>
                </a:lnTo>
                <a:lnTo>
                  <a:pt x="752545" y="3146229"/>
                </a:lnTo>
                <a:lnTo>
                  <a:pt x="743352" y="3146229"/>
                </a:lnTo>
                <a:lnTo>
                  <a:pt x="738428" y="3158929"/>
                </a:lnTo>
                <a:lnTo>
                  <a:pt x="762583" y="3158929"/>
                </a:lnTo>
                <a:lnTo>
                  <a:pt x="778246" y="3133529"/>
                </a:lnTo>
                <a:lnTo>
                  <a:pt x="787720" y="3095429"/>
                </a:lnTo>
                <a:lnTo>
                  <a:pt x="789481" y="3070029"/>
                </a:lnTo>
                <a:lnTo>
                  <a:pt x="782005" y="3044629"/>
                </a:lnTo>
                <a:lnTo>
                  <a:pt x="780150" y="3044629"/>
                </a:lnTo>
                <a:lnTo>
                  <a:pt x="778077" y="3031929"/>
                </a:lnTo>
                <a:close/>
              </a:path>
              <a:path w="2717165" h="11289665">
                <a:moveTo>
                  <a:pt x="2003091" y="3006529"/>
                </a:moveTo>
                <a:lnTo>
                  <a:pt x="1964670" y="3006529"/>
                </a:lnTo>
                <a:lnTo>
                  <a:pt x="2043844" y="3044629"/>
                </a:lnTo>
                <a:lnTo>
                  <a:pt x="2070945" y="3057329"/>
                </a:lnTo>
                <a:lnTo>
                  <a:pt x="2122664" y="3082729"/>
                </a:lnTo>
                <a:lnTo>
                  <a:pt x="2148217" y="3082729"/>
                </a:lnTo>
                <a:lnTo>
                  <a:pt x="2173728" y="3095429"/>
                </a:lnTo>
                <a:lnTo>
                  <a:pt x="2175365" y="3095429"/>
                </a:lnTo>
                <a:lnTo>
                  <a:pt x="2204246" y="3120829"/>
                </a:lnTo>
                <a:lnTo>
                  <a:pt x="2261966" y="3146229"/>
                </a:lnTo>
                <a:lnTo>
                  <a:pt x="2293970" y="3158929"/>
                </a:lnTo>
                <a:lnTo>
                  <a:pt x="2297243" y="3158929"/>
                </a:lnTo>
                <a:lnTo>
                  <a:pt x="2301070" y="3146229"/>
                </a:lnTo>
                <a:lnTo>
                  <a:pt x="2289278" y="3146229"/>
                </a:lnTo>
                <a:lnTo>
                  <a:pt x="2289895" y="3143981"/>
                </a:lnTo>
                <a:lnTo>
                  <a:pt x="2265873" y="3133529"/>
                </a:lnTo>
                <a:lnTo>
                  <a:pt x="2180930" y="3095429"/>
                </a:lnTo>
                <a:lnTo>
                  <a:pt x="2158282" y="3070029"/>
                </a:lnTo>
                <a:lnTo>
                  <a:pt x="2133302" y="3057329"/>
                </a:lnTo>
                <a:lnTo>
                  <a:pt x="2107586" y="3057329"/>
                </a:lnTo>
                <a:lnTo>
                  <a:pt x="2082729" y="3044629"/>
                </a:lnTo>
                <a:lnTo>
                  <a:pt x="2070121" y="3031929"/>
                </a:lnTo>
                <a:lnTo>
                  <a:pt x="2044661" y="3031929"/>
                </a:lnTo>
                <a:lnTo>
                  <a:pt x="2031992" y="3019229"/>
                </a:lnTo>
                <a:lnTo>
                  <a:pt x="2017362" y="3019229"/>
                </a:lnTo>
                <a:lnTo>
                  <a:pt x="2003091" y="3006529"/>
                </a:lnTo>
                <a:close/>
              </a:path>
              <a:path w="2717165" h="11289665">
                <a:moveTo>
                  <a:pt x="635626" y="3142685"/>
                </a:moveTo>
                <a:lnTo>
                  <a:pt x="635101" y="3146229"/>
                </a:lnTo>
                <a:lnTo>
                  <a:pt x="636886" y="3146229"/>
                </a:lnTo>
                <a:lnTo>
                  <a:pt x="635626" y="3142685"/>
                </a:lnTo>
                <a:close/>
              </a:path>
              <a:path w="2717165" h="11289665">
                <a:moveTo>
                  <a:pt x="702135" y="3044629"/>
                </a:moveTo>
                <a:lnTo>
                  <a:pt x="687296" y="3044629"/>
                </a:lnTo>
                <a:lnTo>
                  <a:pt x="687137" y="3057329"/>
                </a:lnTo>
                <a:lnTo>
                  <a:pt x="688482" y="3070029"/>
                </a:lnTo>
                <a:lnTo>
                  <a:pt x="690625" y="3082729"/>
                </a:lnTo>
                <a:lnTo>
                  <a:pt x="692861" y="3082729"/>
                </a:lnTo>
                <a:lnTo>
                  <a:pt x="695307" y="3095429"/>
                </a:lnTo>
                <a:lnTo>
                  <a:pt x="697784" y="3108129"/>
                </a:lnTo>
                <a:lnTo>
                  <a:pt x="700364" y="3120829"/>
                </a:lnTo>
                <a:lnTo>
                  <a:pt x="703117" y="3133529"/>
                </a:lnTo>
                <a:lnTo>
                  <a:pt x="706234" y="3146229"/>
                </a:lnTo>
                <a:lnTo>
                  <a:pt x="710537" y="3146229"/>
                </a:lnTo>
                <a:lnTo>
                  <a:pt x="714103" y="3133529"/>
                </a:lnTo>
                <a:lnTo>
                  <a:pt x="715010" y="3133529"/>
                </a:lnTo>
                <a:lnTo>
                  <a:pt x="708489" y="3095429"/>
                </a:lnTo>
                <a:lnTo>
                  <a:pt x="704863" y="3057329"/>
                </a:lnTo>
                <a:lnTo>
                  <a:pt x="703444" y="3057329"/>
                </a:lnTo>
                <a:lnTo>
                  <a:pt x="702135" y="3044629"/>
                </a:lnTo>
                <a:close/>
              </a:path>
              <a:path w="2717165" h="11289665">
                <a:moveTo>
                  <a:pt x="732932" y="3120829"/>
                </a:moveTo>
                <a:lnTo>
                  <a:pt x="719131" y="3120829"/>
                </a:lnTo>
                <a:lnTo>
                  <a:pt x="719770" y="3133529"/>
                </a:lnTo>
                <a:lnTo>
                  <a:pt x="722067" y="3146229"/>
                </a:lnTo>
                <a:lnTo>
                  <a:pt x="734978" y="3146229"/>
                </a:lnTo>
                <a:lnTo>
                  <a:pt x="733505" y="3133529"/>
                </a:lnTo>
                <a:lnTo>
                  <a:pt x="732932" y="3120829"/>
                </a:lnTo>
                <a:close/>
              </a:path>
              <a:path w="2717165" h="11289665">
                <a:moveTo>
                  <a:pt x="2190641" y="2511229"/>
                </a:moveTo>
                <a:lnTo>
                  <a:pt x="2185731" y="2511229"/>
                </a:lnTo>
                <a:lnTo>
                  <a:pt x="2181912" y="2523929"/>
                </a:lnTo>
                <a:lnTo>
                  <a:pt x="2177714" y="2536629"/>
                </a:lnTo>
                <a:lnTo>
                  <a:pt x="2199370" y="2536629"/>
                </a:lnTo>
                <a:lnTo>
                  <a:pt x="2304953" y="2594258"/>
                </a:lnTo>
                <a:lnTo>
                  <a:pt x="2389224" y="2625529"/>
                </a:lnTo>
                <a:lnTo>
                  <a:pt x="2464256" y="2663629"/>
                </a:lnTo>
                <a:lnTo>
                  <a:pt x="2490262" y="2676329"/>
                </a:lnTo>
                <a:lnTo>
                  <a:pt x="2487226" y="2689029"/>
                </a:lnTo>
                <a:lnTo>
                  <a:pt x="2481562" y="2701729"/>
                </a:lnTo>
                <a:lnTo>
                  <a:pt x="2478587" y="2714429"/>
                </a:lnTo>
                <a:lnTo>
                  <a:pt x="2472624" y="2727129"/>
                </a:lnTo>
                <a:lnTo>
                  <a:pt x="2465739" y="2739829"/>
                </a:lnTo>
                <a:lnTo>
                  <a:pt x="2458487" y="2752529"/>
                </a:lnTo>
                <a:lnTo>
                  <a:pt x="2451418" y="2765229"/>
                </a:lnTo>
                <a:lnTo>
                  <a:pt x="2436750" y="2790629"/>
                </a:lnTo>
                <a:lnTo>
                  <a:pt x="2424168" y="2828729"/>
                </a:lnTo>
                <a:lnTo>
                  <a:pt x="2412445" y="2866829"/>
                </a:lnTo>
                <a:lnTo>
                  <a:pt x="2400354" y="2892229"/>
                </a:lnTo>
                <a:lnTo>
                  <a:pt x="2386897" y="2930329"/>
                </a:lnTo>
                <a:lnTo>
                  <a:pt x="2371998" y="2968429"/>
                </a:lnTo>
                <a:lnTo>
                  <a:pt x="2355074" y="2993829"/>
                </a:lnTo>
                <a:lnTo>
                  <a:pt x="2335541" y="3031929"/>
                </a:lnTo>
                <a:lnTo>
                  <a:pt x="2319183" y="3057329"/>
                </a:lnTo>
                <a:lnTo>
                  <a:pt x="2306149" y="3082729"/>
                </a:lnTo>
                <a:lnTo>
                  <a:pt x="2296246" y="3120829"/>
                </a:lnTo>
                <a:lnTo>
                  <a:pt x="2289895" y="3143981"/>
                </a:lnTo>
                <a:lnTo>
                  <a:pt x="2295061" y="3146229"/>
                </a:lnTo>
                <a:lnTo>
                  <a:pt x="2301070" y="3146229"/>
                </a:lnTo>
                <a:lnTo>
                  <a:pt x="2308724" y="3120829"/>
                </a:lnTo>
                <a:lnTo>
                  <a:pt x="2322312" y="3082729"/>
                </a:lnTo>
                <a:lnTo>
                  <a:pt x="2338641" y="3044629"/>
                </a:lnTo>
                <a:lnTo>
                  <a:pt x="2358346" y="3019229"/>
                </a:lnTo>
                <a:lnTo>
                  <a:pt x="2365293" y="3006529"/>
                </a:lnTo>
                <a:lnTo>
                  <a:pt x="2371371" y="2993829"/>
                </a:lnTo>
                <a:lnTo>
                  <a:pt x="2382678" y="2968429"/>
                </a:lnTo>
                <a:lnTo>
                  <a:pt x="2390611" y="2943029"/>
                </a:lnTo>
                <a:lnTo>
                  <a:pt x="2398431" y="2930329"/>
                </a:lnTo>
                <a:lnTo>
                  <a:pt x="2405985" y="2917629"/>
                </a:lnTo>
                <a:lnTo>
                  <a:pt x="2413120" y="2892229"/>
                </a:lnTo>
                <a:lnTo>
                  <a:pt x="2426236" y="2854129"/>
                </a:lnTo>
                <a:lnTo>
                  <a:pt x="2439157" y="2828729"/>
                </a:lnTo>
                <a:lnTo>
                  <a:pt x="2453244" y="2790629"/>
                </a:lnTo>
                <a:lnTo>
                  <a:pt x="2469858" y="2765229"/>
                </a:lnTo>
                <a:lnTo>
                  <a:pt x="2480991" y="2739829"/>
                </a:lnTo>
                <a:lnTo>
                  <a:pt x="2491081" y="2714429"/>
                </a:lnTo>
                <a:lnTo>
                  <a:pt x="2499533" y="2701729"/>
                </a:lnTo>
                <a:lnTo>
                  <a:pt x="2505756" y="2676329"/>
                </a:lnTo>
                <a:lnTo>
                  <a:pt x="2507284" y="2663629"/>
                </a:lnTo>
                <a:lnTo>
                  <a:pt x="2486452" y="2663629"/>
                </a:lnTo>
                <a:lnTo>
                  <a:pt x="2474155" y="2650929"/>
                </a:lnTo>
                <a:lnTo>
                  <a:pt x="2449673" y="2650929"/>
                </a:lnTo>
                <a:lnTo>
                  <a:pt x="2420403" y="2638229"/>
                </a:lnTo>
                <a:lnTo>
                  <a:pt x="2405820" y="2625529"/>
                </a:lnTo>
                <a:lnTo>
                  <a:pt x="2389443" y="2625529"/>
                </a:lnTo>
                <a:lnTo>
                  <a:pt x="2304799" y="2574729"/>
                </a:lnTo>
                <a:lnTo>
                  <a:pt x="2261720" y="2549329"/>
                </a:lnTo>
                <a:lnTo>
                  <a:pt x="2217700" y="2536629"/>
                </a:lnTo>
                <a:lnTo>
                  <a:pt x="2210281" y="2523929"/>
                </a:lnTo>
                <a:lnTo>
                  <a:pt x="2192605" y="2523929"/>
                </a:lnTo>
                <a:lnTo>
                  <a:pt x="2190641" y="2511229"/>
                </a:lnTo>
                <a:close/>
              </a:path>
              <a:path w="2717165" h="11289665">
                <a:moveTo>
                  <a:pt x="769866" y="2993829"/>
                </a:moveTo>
                <a:lnTo>
                  <a:pt x="664382" y="2993829"/>
                </a:lnTo>
                <a:lnTo>
                  <a:pt x="659691" y="3006529"/>
                </a:lnTo>
                <a:lnTo>
                  <a:pt x="682822" y="3006529"/>
                </a:lnTo>
                <a:lnTo>
                  <a:pt x="679331" y="3019229"/>
                </a:lnTo>
                <a:lnTo>
                  <a:pt x="649483" y="3031929"/>
                </a:lnTo>
                <a:lnTo>
                  <a:pt x="629180" y="3070029"/>
                </a:lnTo>
                <a:lnTo>
                  <a:pt x="623341" y="3108129"/>
                </a:lnTo>
                <a:lnTo>
                  <a:pt x="635626" y="3142685"/>
                </a:lnTo>
                <a:lnTo>
                  <a:pt x="636982" y="3133529"/>
                </a:lnTo>
                <a:lnTo>
                  <a:pt x="645724" y="3133529"/>
                </a:lnTo>
                <a:lnTo>
                  <a:pt x="636445" y="3095429"/>
                </a:lnTo>
                <a:lnTo>
                  <a:pt x="643256" y="3070029"/>
                </a:lnTo>
                <a:lnTo>
                  <a:pt x="661912" y="3044629"/>
                </a:lnTo>
                <a:lnTo>
                  <a:pt x="688169" y="3031929"/>
                </a:lnTo>
                <a:lnTo>
                  <a:pt x="709147" y="3019229"/>
                </a:lnTo>
                <a:lnTo>
                  <a:pt x="790908" y="3019229"/>
                </a:lnTo>
                <a:lnTo>
                  <a:pt x="785081" y="3006529"/>
                </a:lnTo>
                <a:lnTo>
                  <a:pt x="769866" y="2993829"/>
                </a:lnTo>
                <a:close/>
              </a:path>
              <a:path w="2717165" h="11289665">
                <a:moveTo>
                  <a:pt x="646338" y="3133529"/>
                </a:moveTo>
                <a:lnTo>
                  <a:pt x="645397" y="3133529"/>
                </a:lnTo>
                <a:lnTo>
                  <a:pt x="646252" y="3134074"/>
                </a:lnTo>
                <a:lnTo>
                  <a:pt x="646338" y="3133529"/>
                </a:lnTo>
                <a:close/>
              </a:path>
              <a:path w="2717165" h="11289665">
                <a:moveTo>
                  <a:pt x="730068" y="3108129"/>
                </a:moveTo>
                <a:lnTo>
                  <a:pt x="721666" y="3108129"/>
                </a:lnTo>
                <a:lnTo>
                  <a:pt x="720793" y="3120829"/>
                </a:lnTo>
                <a:lnTo>
                  <a:pt x="732155" y="3120829"/>
                </a:lnTo>
                <a:lnTo>
                  <a:pt x="730068" y="3108129"/>
                </a:lnTo>
                <a:close/>
              </a:path>
              <a:path w="2717165" h="11289665">
                <a:moveTo>
                  <a:pt x="951603" y="3009691"/>
                </a:moveTo>
                <a:lnTo>
                  <a:pt x="950801" y="3019229"/>
                </a:lnTo>
                <a:lnTo>
                  <a:pt x="942400" y="3019229"/>
                </a:lnTo>
                <a:lnTo>
                  <a:pt x="958869" y="3031929"/>
                </a:lnTo>
                <a:lnTo>
                  <a:pt x="974888" y="3044629"/>
                </a:lnTo>
                <a:lnTo>
                  <a:pt x="990457" y="3057329"/>
                </a:lnTo>
                <a:lnTo>
                  <a:pt x="1005575" y="3070029"/>
                </a:lnTo>
                <a:lnTo>
                  <a:pt x="1082063" y="3120829"/>
                </a:lnTo>
                <a:lnTo>
                  <a:pt x="1090792" y="3120829"/>
                </a:lnTo>
                <a:lnTo>
                  <a:pt x="1091447" y="3108129"/>
                </a:lnTo>
                <a:lnTo>
                  <a:pt x="1085773" y="3108129"/>
                </a:lnTo>
                <a:lnTo>
                  <a:pt x="1049561" y="3082729"/>
                </a:lnTo>
                <a:lnTo>
                  <a:pt x="1031379" y="3057329"/>
                </a:lnTo>
                <a:lnTo>
                  <a:pt x="1013104" y="3044629"/>
                </a:lnTo>
                <a:lnTo>
                  <a:pt x="997453" y="3031929"/>
                </a:lnTo>
                <a:lnTo>
                  <a:pt x="981271" y="3031929"/>
                </a:lnTo>
                <a:lnTo>
                  <a:pt x="964556" y="3019229"/>
                </a:lnTo>
                <a:lnTo>
                  <a:pt x="951603" y="3009691"/>
                </a:lnTo>
                <a:close/>
              </a:path>
              <a:path w="2717165" h="11289665">
                <a:moveTo>
                  <a:pt x="1102479" y="3082729"/>
                </a:moveTo>
                <a:lnTo>
                  <a:pt x="1090028" y="3082729"/>
                </a:lnTo>
                <a:lnTo>
                  <a:pt x="1087737" y="3095429"/>
                </a:lnTo>
                <a:lnTo>
                  <a:pt x="1085773" y="3108129"/>
                </a:lnTo>
                <a:lnTo>
                  <a:pt x="1095329" y="3108129"/>
                </a:lnTo>
                <a:lnTo>
                  <a:pt x="1099425" y="3095429"/>
                </a:lnTo>
                <a:lnTo>
                  <a:pt x="1102479" y="3082729"/>
                </a:lnTo>
                <a:close/>
              </a:path>
              <a:path w="2717165" h="11289665">
                <a:moveTo>
                  <a:pt x="1086291" y="3057329"/>
                </a:moveTo>
                <a:lnTo>
                  <a:pt x="1059187" y="3057329"/>
                </a:lnTo>
                <a:lnTo>
                  <a:pt x="1069188" y="3070029"/>
                </a:lnTo>
                <a:lnTo>
                  <a:pt x="1078943" y="3082729"/>
                </a:lnTo>
                <a:lnTo>
                  <a:pt x="1103231" y="3082729"/>
                </a:lnTo>
                <a:lnTo>
                  <a:pt x="1102903" y="3070029"/>
                </a:lnTo>
                <a:lnTo>
                  <a:pt x="1099303" y="3070029"/>
                </a:lnTo>
                <a:lnTo>
                  <a:pt x="1086291" y="3057329"/>
                </a:lnTo>
                <a:close/>
              </a:path>
              <a:path w="2717165" h="11289665">
                <a:moveTo>
                  <a:pt x="1408635" y="3057329"/>
                </a:moveTo>
                <a:lnTo>
                  <a:pt x="1397801" y="3057329"/>
                </a:lnTo>
                <a:lnTo>
                  <a:pt x="1399688" y="3070029"/>
                </a:lnTo>
                <a:lnTo>
                  <a:pt x="1406496" y="3082729"/>
                </a:lnTo>
                <a:lnTo>
                  <a:pt x="1425266" y="3082729"/>
                </a:lnTo>
                <a:lnTo>
                  <a:pt x="1432749" y="3070029"/>
                </a:lnTo>
                <a:lnTo>
                  <a:pt x="1422492" y="3070029"/>
                </a:lnTo>
                <a:lnTo>
                  <a:pt x="1408635" y="3057329"/>
                </a:lnTo>
                <a:close/>
              </a:path>
              <a:path w="2717165" h="11289665">
                <a:moveTo>
                  <a:pt x="2113171" y="2816029"/>
                </a:moveTo>
                <a:lnTo>
                  <a:pt x="2103556" y="2816029"/>
                </a:lnTo>
                <a:lnTo>
                  <a:pt x="2100236" y="2828729"/>
                </a:lnTo>
                <a:lnTo>
                  <a:pt x="2100405" y="2828729"/>
                </a:lnTo>
                <a:lnTo>
                  <a:pt x="2113616" y="2866829"/>
                </a:lnTo>
                <a:lnTo>
                  <a:pt x="2127042" y="2892229"/>
                </a:lnTo>
                <a:lnTo>
                  <a:pt x="2140652" y="2917629"/>
                </a:lnTo>
                <a:lnTo>
                  <a:pt x="2154416" y="2955729"/>
                </a:lnTo>
                <a:lnTo>
                  <a:pt x="2168588" y="2981129"/>
                </a:lnTo>
                <a:lnTo>
                  <a:pt x="2183262" y="3019229"/>
                </a:lnTo>
                <a:lnTo>
                  <a:pt x="2199634" y="3057329"/>
                </a:lnTo>
                <a:lnTo>
                  <a:pt x="2218901" y="3082729"/>
                </a:lnTo>
                <a:lnTo>
                  <a:pt x="2227739" y="3082729"/>
                </a:lnTo>
                <a:lnTo>
                  <a:pt x="2230224" y="3070029"/>
                </a:lnTo>
                <a:lnTo>
                  <a:pt x="2230357" y="3070029"/>
                </a:lnTo>
                <a:lnTo>
                  <a:pt x="2218485" y="3031929"/>
                </a:lnTo>
                <a:lnTo>
                  <a:pt x="2204116" y="3006529"/>
                </a:lnTo>
                <a:lnTo>
                  <a:pt x="2188684" y="2968429"/>
                </a:lnTo>
                <a:lnTo>
                  <a:pt x="2173619" y="2943029"/>
                </a:lnTo>
                <a:lnTo>
                  <a:pt x="2158359" y="2904929"/>
                </a:lnTo>
                <a:lnTo>
                  <a:pt x="2143272" y="2879529"/>
                </a:lnTo>
                <a:lnTo>
                  <a:pt x="2128247" y="2841429"/>
                </a:lnTo>
                <a:lnTo>
                  <a:pt x="2113171" y="2816029"/>
                </a:lnTo>
                <a:close/>
              </a:path>
              <a:path w="2717165" h="11289665">
                <a:moveTo>
                  <a:pt x="1430239" y="3057329"/>
                </a:moveTo>
                <a:lnTo>
                  <a:pt x="1426530" y="3057329"/>
                </a:lnTo>
                <a:lnTo>
                  <a:pt x="1422492" y="3070029"/>
                </a:lnTo>
                <a:lnTo>
                  <a:pt x="1424675" y="3070029"/>
                </a:lnTo>
                <a:lnTo>
                  <a:pt x="1430239" y="3057329"/>
                </a:lnTo>
                <a:close/>
              </a:path>
              <a:path w="2717165" h="11289665">
                <a:moveTo>
                  <a:pt x="1437371" y="3057329"/>
                </a:moveTo>
                <a:lnTo>
                  <a:pt x="1437222" y="3057329"/>
                </a:lnTo>
                <a:lnTo>
                  <a:pt x="1434058" y="3070029"/>
                </a:lnTo>
                <a:lnTo>
                  <a:pt x="1435463" y="3070029"/>
                </a:lnTo>
                <a:lnTo>
                  <a:pt x="1437371" y="3057329"/>
                </a:lnTo>
                <a:close/>
              </a:path>
              <a:path w="2717165" h="11289665">
                <a:moveTo>
                  <a:pt x="2513315" y="2955729"/>
                </a:moveTo>
                <a:lnTo>
                  <a:pt x="2463202" y="2955729"/>
                </a:lnTo>
                <a:lnTo>
                  <a:pt x="2469531" y="2968429"/>
                </a:lnTo>
                <a:lnTo>
                  <a:pt x="2494081" y="2968429"/>
                </a:lnTo>
                <a:lnTo>
                  <a:pt x="2487146" y="2993829"/>
                </a:lnTo>
                <a:lnTo>
                  <a:pt x="2481561" y="3019229"/>
                </a:lnTo>
                <a:lnTo>
                  <a:pt x="2477571" y="3044629"/>
                </a:lnTo>
                <a:lnTo>
                  <a:pt x="2475423" y="3057329"/>
                </a:lnTo>
                <a:lnTo>
                  <a:pt x="2475205" y="3070029"/>
                </a:lnTo>
                <a:lnTo>
                  <a:pt x="2487534" y="3070029"/>
                </a:lnTo>
                <a:lnTo>
                  <a:pt x="2499284" y="3044629"/>
                </a:lnTo>
                <a:lnTo>
                  <a:pt x="2488189" y="3044629"/>
                </a:lnTo>
                <a:lnTo>
                  <a:pt x="2492869" y="3019229"/>
                </a:lnTo>
                <a:lnTo>
                  <a:pt x="2498214" y="3006529"/>
                </a:lnTo>
                <a:lnTo>
                  <a:pt x="2503947" y="2981129"/>
                </a:lnTo>
                <a:lnTo>
                  <a:pt x="2509793" y="2968429"/>
                </a:lnTo>
                <a:lnTo>
                  <a:pt x="2513315" y="2955729"/>
                </a:lnTo>
                <a:close/>
              </a:path>
              <a:path w="2717165" h="11289665">
                <a:moveTo>
                  <a:pt x="1072352" y="2968429"/>
                </a:moveTo>
                <a:lnTo>
                  <a:pt x="1062205" y="2968429"/>
                </a:lnTo>
                <a:lnTo>
                  <a:pt x="1062249" y="2981607"/>
                </a:lnTo>
                <a:lnTo>
                  <a:pt x="1060587" y="2993829"/>
                </a:lnTo>
                <a:lnTo>
                  <a:pt x="1055944" y="3006529"/>
                </a:lnTo>
                <a:lnTo>
                  <a:pt x="1050422" y="3031929"/>
                </a:lnTo>
                <a:lnTo>
                  <a:pt x="1046056" y="3044629"/>
                </a:lnTo>
                <a:lnTo>
                  <a:pt x="1045729" y="3044629"/>
                </a:lnTo>
                <a:lnTo>
                  <a:pt x="1046056" y="3057329"/>
                </a:lnTo>
                <a:lnTo>
                  <a:pt x="1073525" y="3057329"/>
                </a:lnTo>
                <a:lnTo>
                  <a:pt x="1064810" y="3044629"/>
                </a:lnTo>
                <a:lnTo>
                  <a:pt x="1063950" y="3031929"/>
                </a:lnTo>
                <a:lnTo>
                  <a:pt x="1068242" y="3006529"/>
                </a:lnTo>
                <a:lnTo>
                  <a:pt x="1071929" y="2993829"/>
                </a:lnTo>
                <a:lnTo>
                  <a:pt x="1074492" y="2981129"/>
                </a:lnTo>
                <a:lnTo>
                  <a:pt x="1069188" y="2981129"/>
                </a:lnTo>
                <a:lnTo>
                  <a:pt x="1072352" y="2968429"/>
                </a:lnTo>
                <a:close/>
              </a:path>
              <a:path w="2717165" h="11289665">
                <a:moveTo>
                  <a:pt x="1424155" y="3031929"/>
                </a:moveTo>
                <a:lnTo>
                  <a:pt x="1416382" y="3031929"/>
                </a:lnTo>
                <a:lnTo>
                  <a:pt x="1407406" y="3044629"/>
                </a:lnTo>
                <a:lnTo>
                  <a:pt x="1400793" y="3057329"/>
                </a:lnTo>
                <a:lnTo>
                  <a:pt x="1437550" y="3057329"/>
                </a:lnTo>
                <a:lnTo>
                  <a:pt x="1434994" y="3044629"/>
                </a:lnTo>
                <a:lnTo>
                  <a:pt x="1430444" y="3044629"/>
                </a:lnTo>
                <a:lnTo>
                  <a:pt x="1424155" y="3031929"/>
                </a:lnTo>
                <a:close/>
              </a:path>
              <a:path w="2717165" h="11289665">
                <a:moveTo>
                  <a:pt x="694606" y="3031929"/>
                </a:moveTo>
                <a:lnTo>
                  <a:pt x="689260" y="3031929"/>
                </a:lnTo>
                <a:lnTo>
                  <a:pt x="687514" y="3044629"/>
                </a:lnTo>
                <a:lnTo>
                  <a:pt x="700062" y="3044629"/>
                </a:lnTo>
                <a:lnTo>
                  <a:pt x="694606" y="3031929"/>
                </a:lnTo>
                <a:close/>
              </a:path>
              <a:path w="2717165" h="11289665">
                <a:moveTo>
                  <a:pt x="2562730" y="2904929"/>
                </a:moveTo>
                <a:lnTo>
                  <a:pt x="2549074" y="2904929"/>
                </a:lnTo>
                <a:lnTo>
                  <a:pt x="2544588" y="2917629"/>
                </a:lnTo>
                <a:lnTo>
                  <a:pt x="2540276" y="2930329"/>
                </a:lnTo>
                <a:lnTo>
                  <a:pt x="2535862" y="2943029"/>
                </a:lnTo>
                <a:lnTo>
                  <a:pt x="2531070" y="2943029"/>
                </a:lnTo>
                <a:lnTo>
                  <a:pt x="2520657" y="2968429"/>
                </a:lnTo>
                <a:lnTo>
                  <a:pt x="2510039" y="2993829"/>
                </a:lnTo>
                <a:lnTo>
                  <a:pt x="2499216" y="3019229"/>
                </a:lnTo>
                <a:lnTo>
                  <a:pt x="2488189" y="3044629"/>
                </a:lnTo>
                <a:lnTo>
                  <a:pt x="2499284" y="3044629"/>
                </a:lnTo>
                <a:lnTo>
                  <a:pt x="2511033" y="3019229"/>
                </a:lnTo>
                <a:lnTo>
                  <a:pt x="2532720" y="2968429"/>
                </a:lnTo>
                <a:lnTo>
                  <a:pt x="2553037" y="2930329"/>
                </a:lnTo>
                <a:lnTo>
                  <a:pt x="2562730" y="2904929"/>
                </a:lnTo>
                <a:close/>
              </a:path>
              <a:path w="2717165" h="11289665">
                <a:moveTo>
                  <a:pt x="1014195" y="3019229"/>
                </a:moveTo>
                <a:lnTo>
                  <a:pt x="1002156" y="3019229"/>
                </a:lnTo>
                <a:lnTo>
                  <a:pt x="1007867" y="3031929"/>
                </a:lnTo>
                <a:lnTo>
                  <a:pt x="1013977" y="3031929"/>
                </a:lnTo>
                <a:lnTo>
                  <a:pt x="1014195" y="3019229"/>
                </a:lnTo>
                <a:close/>
              </a:path>
              <a:path w="2717165" h="11289665">
                <a:moveTo>
                  <a:pt x="1030562" y="3019229"/>
                </a:moveTo>
                <a:lnTo>
                  <a:pt x="1026852" y="3019229"/>
                </a:lnTo>
                <a:lnTo>
                  <a:pt x="1024015" y="3031929"/>
                </a:lnTo>
                <a:lnTo>
                  <a:pt x="1028598" y="3031929"/>
                </a:lnTo>
                <a:lnTo>
                  <a:pt x="1030562" y="3019229"/>
                </a:lnTo>
                <a:close/>
              </a:path>
              <a:path w="2717165" h="11289665">
                <a:moveTo>
                  <a:pt x="2134012" y="2574729"/>
                </a:moveTo>
                <a:lnTo>
                  <a:pt x="2115790" y="2587429"/>
                </a:lnTo>
                <a:lnTo>
                  <a:pt x="2106541" y="2612829"/>
                </a:lnTo>
                <a:lnTo>
                  <a:pt x="2097364" y="2638229"/>
                </a:lnTo>
                <a:lnTo>
                  <a:pt x="2088125" y="2663629"/>
                </a:lnTo>
                <a:lnTo>
                  <a:pt x="2078692" y="2676329"/>
                </a:lnTo>
                <a:lnTo>
                  <a:pt x="2057140" y="2727129"/>
                </a:lnTo>
                <a:lnTo>
                  <a:pt x="2034164" y="2777929"/>
                </a:lnTo>
                <a:lnTo>
                  <a:pt x="2010558" y="2828729"/>
                </a:lnTo>
                <a:lnTo>
                  <a:pt x="1987117" y="2866829"/>
                </a:lnTo>
                <a:lnTo>
                  <a:pt x="1964633" y="2917629"/>
                </a:lnTo>
                <a:lnTo>
                  <a:pt x="1943902" y="2968429"/>
                </a:lnTo>
                <a:lnTo>
                  <a:pt x="1925717" y="3019229"/>
                </a:lnTo>
                <a:lnTo>
                  <a:pt x="1923753" y="3031929"/>
                </a:lnTo>
                <a:lnTo>
                  <a:pt x="1929427" y="3031929"/>
                </a:lnTo>
                <a:lnTo>
                  <a:pt x="1932482" y="3019229"/>
                </a:lnTo>
                <a:lnTo>
                  <a:pt x="1934555" y="3019229"/>
                </a:lnTo>
                <a:lnTo>
                  <a:pt x="1953599" y="2968429"/>
                </a:lnTo>
                <a:lnTo>
                  <a:pt x="1974573" y="2930329"/>
                </a:lnTo>
                <a:lnTo>
                  <a:pt x="1996828" y="2879529"/>
                </a:lnTo>
                <a:lnTo>
                  <a:pt x="2042584" y="2790629"/>
                </a:lnTo>
                <a:lnTo>
                  <a:pt x="2064787" y="2739829"/>
                </a:lnTo>
                <a:lnTo>
                  <a:pt x="2085675" y="2701729"/>
                </a:lnTo>
                <a:lnTo>
                  <a:pt x="2097938" y="2663629"/>
                </a:lnTo>
                <a:lnTo>
                  <a:pt x="2121810" y="2612829"/>
                </a:lnTo>
                <a:lnTo>
                  <a:pt x="2134012" y="2574729"/>
                </a:lnTo>
                <a:close/>
              </a:path>
              <a:path w="2717165" h="11289665">
                <a:moveTo>
                  <a:pt x="954948" y="2943029"/>
                </a:moveTo>
                <a:lnTo>
                  <a:pt x="946889" y="2943029"/>
                </a:lnTo>
                <a:lnTo>
                  <a:pt x="946000" y="2955729"/>
                </a:lnTo>
                <a:lnTo>
                  <a:pt x="945520" y="2968429"/>
                </a:lnTo>
                <a:lnTo>
                  <a:pt x="943300" y="2981129"/>
                </a:lnTo>
                <a:lnTo>
                  <a:pt x="940630" y="2993829"/>
                </a:lnTo>
                <a:lnTo>
                  <a:pt x="938799" y="3019229"/>
                </a:lnTo>
                <a:lnTo>
                  <a:pt x="950801" y="3019229"/>
                </a:lnTo>
                <a:lnTo>
                  <a:pt x="949772" y="3008343"/>
                </a:lnTo>
                <a:lnTo>
                  <a:pt x="947310" y="3006529"/>
                </a:lnTo>
                <a:lnTo>
                  <a:pt x="951869" y="3006529"/>
                </a:lnTo>
                <a:lnTo>
                  <a:pt x="952936" y="2993829"/>
                </a:lnTo>
                <a:lnTo>
                  <a:pt x="955848" y="2981129"/>
                </a:lnTo>
                <a:lnTo>
                  <a:pt x="958228" y="2955729"/>
                </a:lnTo>
                <a:lnTo>
                  <a:pt x="951020" y="2955729"/>
                </a:lnTo>
                <a:lnTo>
                  <a:pt x="954948" y="2943029"/>
                </a:lnTo>
                <a:close/>
              </a:path>
              <a:path w="2717165" h="11289665">
                <a:moveTo>
                  <a:pt x="1013977" y="3006529"/>
                </a:moveTo>
                <a:lnTo>
                  <a:pt x="987613" y="3006529"/>
                </a:lnTo>
                <a:lnTo>
                  <a:pt x="992095" y="3019229"/>
                </a:lnTo>
                <a:lnTo>
                  <a:pt x="1014127" y="3019229"/>
                </a:lnTo>
                <a:lnTo>
                  <a:pt x="1013977" y="3006529"/>
                </a:lnTo>
                <a:close/>
              </a:path>
              <a:path w="2717165" h="11289665">
                <a:moveTo>
                  <a:pt x="1018261" y="3015056"/>
                </a:moveTo>
                <a:lnTo>
                  <a:pt x="1017687" y="3019229"/>
                </a:lnTo>
                <a:lnTo>
                  <a:pt x="1020197" y="3019229"/>
                </a:lnTo>
                <a:lnTo>
                  <a:pt x="1018261" y="3015056"/>
                </a:lnTo>
                <a:close/>
              </a:path>
              <a:path w="2717165" h="11289665">
                <a:moveTo>
                  <a:pt x="1027834" y="2993829"/>
                </a:moveTo>
                <a:lnTo>
                  <a:pt x="1016705" y="2993829"/>
                </a:lnTo>
                <a:lnTo>
                  <a:pt x="1014564" y="3006529"/>
                </a:lnTo>
                <a:lnTo>
                  <a:pt x="1027180" y="3006529"/>
                </a:lnTo>
                <a:lnTo>
                  <a:pt x="1027616" y="3019229"/>
                </a:lnTo>
                <a:lnTo>
                  <a:pt x="1029144" y="3019229"/>
                </a:lnTo>
                <a:lnTo>
                  <a:pt x="1027834" y="2993829"/>
                </a:lnTo>
                <a:close/>
              </a:path>
              <a:path w="2717165" h="11289665">
                <a:moveTo>
                  <a:pt x="1019433" y="3006529"/>
                </a:moveTo>
                <a:lnTo>
                  <a:pt x="1014304" y="3006529"/>
                </a:lnTo>
                <a:lnTo>
                  <a:pt x="1018261" y="3015056"/>
                </a:lnTo>
                <a:lnTo>
                  <a:pt x="1019433" y="3006529"/>
                </a:lnTo>
                <a:close/>
              </a:path>
              <a:path w="2717165" h="11289665">
                <a:moveTo>
                  <a:pt x="951869" y="3006529"/>
                </a:moveTo>
                <a:lnTo>
                  <a:pt x="949601" y="3006529"/>
                </a:lnTo>
                <a:lnTo>
                  <a:pt x="949772" y="3008343"/>
                </a:lnTo>
                <a:lnTo>
                  <a:pt x="951603" y="3009691"/>
                </a:lnTo>
                <a:lnTo>
                  <a:pt x="951869" y="3006529"/>
                </a:lnTo>
                <a:close/>
              </a:path>
              <a:path w="2717165" h="11289665">
                <a:moveTo>
                  <a:pt x="1002636" y="2993829"/>
                </a:moveTo>
                <a:lnTo>
                  <a:pt x="978516" y="2993829"/>
                </a:lnTo>
                <a:lnTo>
                  <a:pt x="983192" y="3006529"/>
                </a:lnTo>
                <a:lnTo>
                  <a:pt x="1007976" y="3006529"/>
                </a:lnTo>
                <a:lnTo>
                  <a:pt x="1002636" y="2993829"/>
                </a:lnTo>
                <a:close/>
              </a:path>
              <a:path w="2717165" h="11289665">
                <a:moveTo>
                  <a:pt x="2166636" y="2562029"/>
                </a:moveTo>
                <a:lnTo>
                  <a:pt x="2162272" y="2574729"/>
                </a:lnTo>
                <a:lnTo>
                  <a:pt x="2159871" y="2574729"/>
                </a:lnTo>
                <a:lnTo>
                  <a:pt x="2152324" y="2587429"/>
                </a:lnTo>
                <a:lnTo>
                  <a:pt x="2144009" y="2612829"/>
                </a:lnTo>
                <a:lnTo>
                  <a:pt x="2135551" y="2625529"/>
                </a:lnTo>
                <a:lnTo>
                  <a:pt x="2127574" y="2638229"/>
                </a:lnTo>
                <a:lnTo>
                  <a:pt x="2112912" y="2676329"/>
                </a:lnTo>
                <a:lnTo>
                  <a:pt x="2084734" y="2727129"/>
                </a:lnTo>
                <a:lnTo>
                  <a:pt x="2070072" y="2765229"/>
                </a:lnTo>
                <a:lnTo>
                  <a:pt x="2055548" y="2790629"/>
                </a:lnTo>
                <a:lnTo>
                  <a:pt x="2041280" y="2828729"/>
                </a:lnTo>
                <a:lnTo>
                  <a:pt x="2027278" y="2854129"/>
                </a:lnTo>
                <a:lnTo>
                  <a:pt x="2013552" y="2879529"/>
                </a:lnTo>
                <a:lnTo>
                  <a:pt x="2000201" y="2917629"/>
                </a:lnTo>
                <a:lnTo>
                  <a:pt x="1986451" y="2943029"/>
                </a:lnTo>
                <a:lnTo>
                  <a:pt x="1973704" y="2968429"/>
                </a:lnTo>
                <a:lnTo>
                  <a:pt x="1963360" y="2993829"/>
                </a:lnTo>
                <a:lnTo>
                  <a:pt x="1961287" y="3006529"/>
                </a:lnTo>
                <a:lnTo>
                  <a:pt x="1988676" y="3006529"/>
                </a:lnTo>
                <a:lnTo>
                  <a:pt x="1973617" y="2993829"/>
                </a:lnTo>
                <a:lnTo>
                  <a:pt x="1985638" y="2968429"/>
                </a:lnTo>
                <a:lnTo>
                  <a:pt x="2010949" y="2917629"/>
                </a:lnTo>
                <a:lnTo>
                  <a:pt x="2023154" y="2892229"/>
                </a:lnTo>
                <a:lnTo>
                  <a:pt x="2036835" y="2866829"/>
                </a:lnTo>
                <a:lnTo>
                  <a:pt x="2050773" y="2828729"/>
                </a:lnTo>
                <a:lnTo>
                  <a:pt x="2065058" y="2803329"/>
                </a:lnTo>
                <a:lnTo>
                  <a:pt x="2079783" y="2777929"/>
                </a:lnTo>
                <a:lnTo>
                  <a:pt x="2093690" y="2739829"/>
                </a:lnTo>
                <a:lnTo>
                  <a:pt x="2106911" y="2714429"/>
                </a:lnTo>
                <a:lnTo>
                  <a:pt x="2119907" y="2689029"/>
                </a:lnTo>
                <a:lnTo>
                  <a:pt x="2133139" y="2650929"/>
                </a:lnTo>
                <a:lnTo>
                  <a:pt x="2140759" y="2638229"/>
                </a:lnTo>
                <a:lnTo>
                  <a:pt x="2148769" y="2625529"/>
                </a:lnTo>
                <a:lnTo>
                  <a:pt x="2165218" y="2600129"/>
                </a:lnTo>
                <a:lnTo>
                  <a:pt x="2170435" y="2587429"/>
                </a:lnTo>
                <a:lnTo>
                  <a:pt x="2175120" y="2574729"/>
                </a:lnTo>
                <a:lnTo>
                  <a:pt x="2178360" y="2565374"/>
                </a:lnTo>
                <a:lnTo>
                  <a:pt x="2166636" y="2562029"/>
                </a:lnTo>
                <a:close/>
              </a:path>
              <a:path w="2717165" h="11289665">
                <a:moveTo>
                  <a:pt x="2244542" y="2866829"/>
                </a:moveTo>
                <a:lnTo>
                  <a:pt x="2230825" y="2866829"/>
                </a:lnTo>
                <a:lnTo>
                  <a:pt x="2230794" y="2879529"/>
                </a:lnTo>
                <a:lnTo>
                  <a:pt x="2241826" y="2904929"/>
                </a:lnTo>
                <a:lnTo>
                  <a:pt x="2253012" y="2943029"/>
                </a:lnTo>
                <a:lnTo>
                  <a:pt x="2265855" y="2968429"/>
                </a:lnTo>
                <a:lnTo>
                  <a:pt x="2281858" y="3006529"/>
                </a:lnTo>
                <a:lnTo>
                  <a:pt x="2288105" y="3006529"/>
                </a:lnTo>
                <a:lnTo>
                  <a:pt x="2289898" y="2993829"/>
                </a:lnTo>
                <a:lnTo>
                  <a:pt x="2290260" y="2993829"/>
                </a:lnTo>
                <a:lnTo>
                  <a:pt x="2282227" y="2955729"/>
                </a:lnTo>
                <a:lnTo>
                  <a:pt x="2270674" y="2930329"/>
                </a:lnTo>
                <a:lnTo>
                  <a:pt x="2244542" y="2866829"/>
                </a:lnTo>
                <a:close/>
              </a:path>
              <a:path w="2717165" h="11289665">
                <a:moveTo>
                  <a:pt x="637989" y="2765229"/>
                </a:moveTo>
                <a:lnTo>
                  <a:pt x="617428" y="2765229"/>
                </a:lnTo>
                <a:lnTo>
                  <a:pt x="614191" y="2777929"/>
                </a:lnTo>
                <a:lnTo>
                  <a:pt x="613799" y="2790629"/>
                </a:lnTo>
                <a:lnTo>
                  <a:pt x="618828" y="2803329"/>
                </a:lnTo>
                <a:lnTo>
                  <a:pt x="625821" y="2816029"/>
                </a:lnTo>
                <a:lnTo>
                  <a:pt x="631321" y="2828729"/>
                </a:lnTo>
                <a:lnTo>
                  <a:pt x="643755" y="2866829"/>
                </a:lnTo>
                <a:lnTo>
                  <a:pt x="660823" y="2917629"/>
                </a:lnTo>
                <a:lnTo>
                  <a:pt x="681143" y="2943029"/>
                </a:lnTo>
                <a:lnTo>
                  <a:pt x="703335" y="2981129"/>
                </a:lnTo>
                <a:lnTo>
                  <a:pt x="694550" y="2981129"/>
                </a:lnTo>
                <a:lnTo>
                  <a:pt x="685918" y="2993829"/>
                </a:lnTo>
                <a:lnTo>
                  <a:pt x="751992" y="2993829"/>
                </a:lnTo>
                <a:lnTo>
                  <a:pt x="732359" y="2981129"/>
                </a:lnTo>
                <a:lnTo>
                  <a:pt x="711943" y="2943029"/>
                </a:lnTo>
                <a:lnTo>
                  <a:pt x="681881" y="2879529"/>
                </a:lnTo>
                <a:lnTo>
                  <a:pt x="676618" y="2866829"/>
                </a:lnTo>
                <a:lnTo>
                  <a:pt x="659892" y="2866829"/>
                </a:lnTo>
                <a:lnTo>
                  <a:pt x="655408" y="2854129"/>
                </a:lnTo>
                <a:lnTo>
                  <a:pt x="650801" y="2841429"/>
                </a:lnTo>
                <a:lnTo>
                  <a:pt x="646052" y="2828729"/>
                </a:lnTo>
                <a:lnTo>
                  <a:pt x="660827" y="2828729"/>
                </a:lnTo>
                <a:lnTo>
                  <a:pt x="655563" y="2816029"/>
                </a:lnTo>
                <a:lnTo>
                  <a:pt x="650971" y="2803329"/>
                </a:lnTo>
                <a:lnTo>
                  <a:pt x="636777" y="2803329"/>
                </a:lnTo>
                <a:lnTo>
                  <a:pt x="632740" y="2790629"/>
                </a:lnTo>
                <a:lnTo>
                  <a:pt x="630667" y="2790629"/>
                </a:lnTo>
                <a:lnTo>
                  <a:pt x="630885" y="2777929"/>
                </a:lnTo>
                <a:lnTo>
                  <a:pt x="633572" y="2777929"/>
                </a:lnTo>
                <a:lnTo>
                  <a:pt x="637989" y="2765229"/>
                </a:lnTo>
                <a:close/>
              </a:path>
              <a:path w="2717165" h="11289665">
                <a:moveTo>
                  <a:pt x="978952" y="2981129"/>
                </a:moveTo>
                <a:lnTo>
                  <a:pt x="976006" y="2981129"/>
                </a:lnTo>
                <a:lnTo>
                  <a:pt x="974151" y="2993829"/>
                </a:lnTo>
                <a:lnTo>
                  <a:pt x="975570" y="2993829"/>
                </a:lnTo>
                <a:lnTo>
                  <a:pt x="978952" y="2981129"/>
                </a:lnTo>
                <a:close/>
              </a:path>
              <a:path w="2717165" h="11289665">
                <a:moveTo>
                  <a:pt x="987354" y="2981129"/>
                </a:moveTo>
                <a:lnTo>
                  <a:pt x="979607" y="2981129"/>
                </a:lnTo>
                <a:lnTo>
                  <a:pt x="978625" y="2993829"/>
                </a:lnTo>
                <a:lnTo>
                  <a:pt x="985172" y="2993829"/>
                </a:lnTo>
                <a:lnTo>
                  <a:pt x="987249" y="2985193"/>
                </a:lnTo>
                <a:lnTo>
                  <a:pt x="987354" y="2981129"/>
                </a:lnTo>
                <a:close/>
              </a:path>
              <a:path w="2717165" h="11289665">
                <a:moveTo>
                  <a:pt x="992693" y="2981129"/>
                </a:moveTo>
                <a:lnTo>
                  <a:pt x="988227" y="2981129"/>
                </a:lnTo>
                <a:lnTo>
                  <a:pt x="987249" y="2985193"/>
                </a:lnTo>
                <a:lnTo>
                  <a:pt x="987026" y="2993829"/>
                </a:lnTo>
                <a:lnTo>
                  <a:pt x="991282" y="2993829"/>
                </a:lnTo>
                <a:lnTo>
                  <a:pt x="993067" y="2981607"/>
                </a:lnTo>
                <a:lnTo>
                  <a:pt x="992693" y="2981129"/>
                </a:lnTo>
                <a:close/>
              </a:path>
              <a:path w="2717165" h="11289665">
                <a:moveTo>
                  <a:pt x="1019818" y="2981129"/>
                </a:moveTo>
                <a:lnTo>
                  <a:pt x="993137" y="2981129"/>
                </a:lnTo>
                <a:lnTo>
                  <a:pt x="993067" y="2981607"/>
                </a:lnTo>
                <a:lnTo>
                  <a:pt x="1002636" y="2993829"/>
                </a:lnTo>
                <a:lnTo>
                  <a:pt x="1016705" y="2993829"/>
                </a:lnTo>
                <a:lnTo>
                  <a:pt x="1019818" y="2981129"/>
                </a:lnTo>
                <a:close/>
              </a:path>
              <a:path w="2717165" h="11289665">
                <a:moveTo>
                  <a:pt x="1035024" y="2989506"/>
                </a:moveTo>
                <a:lnTo>
                  <a:pt x="1033835" y="2993829"/>
                </a:lnTo>
                <a:lnTo>
                  <a:pt x="1035581" y="2993829"/>
                </a:lnTo>
                <a:lnTo>
                  <a:pt x="1035024" y="2989506"/>
                </a:lnTo>
                <a:close/>
              </a:path>
              <a:path w="2717165" h="11289665">
                <a:moveTo>
                  <a:pt x="1041801" y="2968429"/>
                </a:moveTo>
                <a:lnTo>
                  <a:pt x="1032308" y="2968429"/>
                </a:lnTo>
                <a:lnTo>
                  <a:pt x="1035024" y="2989506"/>
                </a:lnTo>
                <a:lnTo>
                  <a:pt x="1037327" y="2981129"/>
                </a:lnTo>
                <a:lnTo>
                  <a:pt x="1042128" y="2981129"/>
                </a:lnTo>
                <a:lnTo>
                  <a:pt x="1041801" y="2968429"/>
                </a:lnTo>
                <a:close/>
              </a:path>
              <a:path w="2717165" h="11289665">
                <a:moveTo>
                  <a:pt x="1032308" y="2968429"/>
                </a:moveTo>
                <a:lnTo>
                  <a:pt x="989616" y="2968429"/>
                </a:lnTo>
                <a:lnTo>
                  <a:pt x="982116" y="2981129"/>
                </a:lnTo>
                <a:lnTo>
                  <a:pt x="1027722" y="2981129"/>
                </a:lnTo>
                <a:lnTo>
                  <a:pt x="1032308" y="2968429"/>
                </a:lnTo>
                <a:close/>
              </a:path>
              <a:path w="2717165" h="11289665">
                <a:moveTo>
                  <a:pt x="1142838" y="2968429"/>
                </a:moveTo>
                <a:lnTo>
                  <a:pt x="1075407" y="2968429"/>
                </a:lnTo>
                <a:lnTo>
                  <a:pt x="1074492" y="2981129"/>
                </a:lnTo>
                <a:lnTo>
                  <a:pt x="1140111" y="2981129"/>
                </a:lnTo>
                <a:lnTo>
                  <a:pt x="1142838" y="2968429"/>
                </a:lnTo>
                <a:close/>
              </a:path>
              <a:path w="2717165" h="11289665">
                <a:moveTo>
                  <a:pt x="2077819" y="2892229"/>
                </a:moveTo>
                <a:lnTo>
                  <a:pt x="2073765" y="2892229"/>
                </a:lnTo>
                <a:lnTo>
                  <a:pt x="2069854" y="2904929"/>
                </a:lnTo>
                <a:lnTo>
                  <a:pt x="2067416" y="2904929"/>
                </a:lnTo>
                <a:lnTo>
                  <a:pt x="2067781" y="2917629"/>
                </a:lnTo>
                <a:lnTo>
                  <a:pt x="2075461" y="2930329"/>
                </a:lnTo>
                <a:lnTo>
                  <a:pt x="2082906" y="2943029"/>
                </a:lnTo>
                <a:lnTo>
                  <a:pt x="2091027" y="2955729"/>
                </a:lnTo>
                <a:lnTo>
                  <a:pt x="2100732" y="2981129"/>
                </a:lnTo>
                <a:lnTo>
                  <a:pt x="2107688" y="2981129"/>
                </a:lnTo>
                <a:lnTo>
                  <a:pt x="2109663" y="2968429"/>
                </a:lnTo>
                <a:lnTo>
                  <a:pt x="2109898" y="2968429"/>
                </a:lnTo>
                <a:lnTo>
                  <a:pt x="2103842" y="2943029"/>
                </a:lnTo>
                <a:lnTo>
                  <a:pt x="2095986" y="2930329"/>
                </a:lnTo>
                <a:lnTo>
                  <a:pt x="2087066" y="2917629"/>
                </a:lnTo>
                <a:lnTo>
                  <a:pt x="2077819" y="2892229"/>
                </a:lnTo>
                <a:close/>
              </a:path>
              <a:path w="2717165" h="11289665">
                <a:moveTo>
                  <a:pt x="2404446" y="2968429"/>
                </a:moveTo>
                <a:lnTo>
                  <a:pt x="2401772" y="2968429"/>
                </a:lnTo>
                <a:lnTo>
                  <a:pt x="2402209" y="2981129"/>
                </a:lnTo>
                <a:lnTo>
                  <a:pt x="2403440" y="2981129"/>
                </a:lnTo>
                <a:lnTo>
                  <a:pt x="2404446" y="2968429"/>
                </a:lnTo>
                <a:close/>
              </a:path>
              <a:path w="2717165" h="11289665">
                <a:moveTo>
                  <a:pt x="2430621" y="2968429"/>
                </a:moveTo>
                <a:lnTo>
                  <a:pt x="2413556" y="2968429"/>
                </a:lnTo>
                <a:lnTo>
                  <a:pt x="2410283" y="2981129"/>
                </a:lnTo>
                <a:lnTo>
                  <a:pt x="2423854" y="2981129"/>
                </a:lnTo>
                <a:lnTo>
                  <a:pt x="2430621" y="2968429"/>
                </a:lnTo>
                <a:close/>
              </a:path>
              <a:path w="2717165" h="11289665">
                <a:moveTo>
                  <a:pt x="1125571" y="2955729"/>
                </a:moveTo>
                <a:lnTo>
                  <a:pt x="1090669" y="2955729"/>
                </a:lnTo>
                <a:lnTo>
                  <a:pt x="1080343" y="2968429"/>
                </a:lnTo>
                <a:lnTo>
                  <a:pt x="1126301" y="2968429"/>
                </a:lnTo>
                <a:lnTo>
                  <a:pt x="1125571" y="2955729"/>
                </a:lnTo>
                <a:close/>
              </a:path>
              <a:path w="2717165" h="11289665">
                <a:moveTo>
                  <a:pt x="1140602" y="2943029"/>
                </a:moveTo>
                <a:lnTo>
                  <a:pt x="1127344" y="2943029"/>
                </a:lnTo>
                <a:lnTo>
                  <a:pt x="1126028" y="2955729"/>
                </a:lnTo>
                <a:lnTo>
                  <a:pt x="1135855" y="2955729"/>
                </a:lnTo>
                <a:lnTo>
                  <a:pt x="1131054" y="2968429"/>
                </a:lnTo>
                <a:lnTo>
                  <a:pt x="1141093" y="2968429"/>
                </a:lnTo>
                <a:lnTo>
                  <a:pt x="1139896" y="2955729"/>
                </a:lnTo>
                <a:lnTo>
                  <a:pt x="1140602" y="2943029"/>
                </a:lnTo>
                <a:close/>
              </a:path>
              <a:path w="2717165" h="11289665">
                <a:moveTo>
                  <a:pt x="2430578" y="2955729"/>
                </a:moveTo>
                <a:lnTo>
                  <a:pt x="2403518" y="2955729"/>
                </a:lnTo>
                <a:lnTo>
                  <a:pt x="2402209" y="2968429"/>
                </a:lnTo>
                <a:lnTo>
                  <a:pt x="2431233" y="2968429"/>
                </a:lnTo>
                <a:lnTo>
                  <a:pt x="2430578" y="2955729"/>
                </a:lnTo>
                <a:close/>
              </a:path>
              <a:path w="2717165" h="11289665">
                <a:moveTo>
                  <a:pt x="1065042" y="2943029"/>
                </a:moveTo>
                <a:lnTo>
                  <a:pt x="958766" y="2943029"/>
                </a:lnTo>
                <a:lnTo>
                  <a:pt x="958228" y="2955729"/>
                </a:lnTo>
                <a:lnTo>
                  <a:pt x="1033716" y="2955729"/>
                </a:lnTo>
                <a:lnTo>
                  <a:pt x="1065042" y="2943029"/>
                </a:lnTo>
                <a:close/>
              </a:path>
              <a:path w="2717165" h="11289665">
                <a:moveTo>
                  <a:pt x="2416093" y="2943029"/>
                </a:moveTo>
                <a:lnTo>
                  <a:pt x="2416502" y="2955729"/>
                </a:lnTo>
                <a:lnTo>
                  <a:pt x="2418259" y="2955729"/>
                </a:lnTo>
                <a:lnTo>
                  <a:pt x="2416093" y="2943029"/>
                </a:lnTo>
                <a:close/>
              </a:path>
              <a:path w="2717165" h="11289665">
                <a:moveTo>
                  <a:pt x="2443191" y="2943029"/>
                </a:moveTo>
                <a:lnTo>
                  <a:pt x="2422285" y="2943029"/>
                </a:lnTo>
                <a:lnTo>
                  <a:pt x="2418259" y="2955729"/>
                </a:lnTo>
                <a:lnTo>
                  <a:pt x="2439880" y="2955729"/>
                </a:lnTo>
                <a:lnTo>
                  <a:pt x="2443191" y="2943029"/>
                </a:lnTo>
                <a:close/>
              </a:path>
              <a:path w="2717165" h="11289665">
                <a:moveTo>
                  <a:pt x="953289" y="2930329"/>
                </a:moveTo>
                <a:lnTo>
                  <a:pt x="949506" y="2943029"/>
                </a:lnTo>
                <a:lnTo>
                  <a:pt x="957675" y="2943029"/>
                </a:lnTo>
                <a:lnTo>
                  <a:pt x="953289" y="2930329"/>
                </a:lnTo>
                <a:close/>
              </a:path>
              <a:path w="2717165" h="11289665">
                <a:moveTo>
                  <a:pt x="1143057" y="2930329"/>
                </a:moveTo>
                <a:lnTo>
                  <a:pt x="983775" y="2930329"/>
                </a:lnTo>
                <a:lnTo>
                  <a:pt x="973428" y="2943029"/>
                </a:lnTo>
                <a:lnTo>
                  <a:pt x="1142044" y="2943029"/>
                </a:lnTo>
                <a:lnTo>
                  <a:pt x="1143057" y="2930329"/>
                </a:lnTo>
                <a:close/>
              </a:path>
              <a:path w="2717165" h="11289665">
                <a:moveTo>
                  <a:pt x="2420971" y="2930329"/>
                </a:moveTo>
                <a:lnTo>
                  <a:pt x="2419628" y="2930329"/>
                </a:lnTo>
                <a:lnTo>
                  <a:pt x="2415957" y="2943029"/>
                </a:lnTo>
                <a:lnTo>
                  <a:pt x="2417689" y="2943029"/>
                </a:lnTo>
                <a:lnTo>
                  <a:pt x="2420971" y="2930329"/>
                </a:lnTo>
                <a:close/>
              </a:path>
              <a:path w="2717165" h="11289665">
                <a:moveTo>
                  <a:pt x="2444435" y="2930329"/>
                </a:moveTo>
                <a:lnTo>
                  <a:pt x="2420971" y="2930329"/>
                </a:lnTo>
                <a:lnTo>
                  <a:pt x="2424795" y="2943029"/>
                </a:lnTo>
                <a:lnTo>
                  <a:pt x="2444435" y="2943029"/>
                </a:lnTo>
                <a:lnTo>
                  <a:pt x="2444435" y="2930329"/>
                </a:lnTo>
                <a:close/>
              </a:path>
              <a:path w="2717165" h="11289665">
                <a:moveTo>
                  <a:pt x="2578278" y="2866829"/>
                </a:moveTo>
                <a:lnTo>
                  <a:pt x="2568386" y="2866829"/>
                </a:lnTo>
                <a:lnTo>
                  <a:pt x="2549082" y="2879529"/>
                </a:lnTo>
                <a:lnTo>
                  <a:pt x="2532284" y="2892229"/>
                </a:lnTo>
                <a:lnTo>
                  <a:pt x="2518043" y="2917629"/>
                </a:lnTo>
                <a:lnTo>
                  <a:pt x="2506411" y="2943029"/>
                </a:lnTo>
                <a:lnTo>
                  <a:pt x="2516836" y="2943029"/>
                </a:lnTo>
                <a:lnTo>
                  <a:pt x="2525792" y="2930329"/>
                </a:lnTo>
                <a:lnTo>
                  <a:pt x="2536568" y="2917629"/>
                </a:lnTo>
                <a:lnTo>
                  <a:pt x="2549074" y="2904929"/>
                </a:lnTo>
                <a:lnTo>
                  <a:pt x="2562730" y="2904929"/>
                </a:lnTo>
                <a:lnTo>
                  <a:pt x="2572424" y="2879529"/>
                </a:lnTo>
                <a:lnTo>
                  <a:pt x="2575479" y="2879529"/>
                </a:lnTo>
                <a:lnTo>
                  <a:pt x="2578278" y="2866829"/>
                </a:lnTo>
                <a:close/>
              </a:path>
              <a:path w="2717165" h="11289665">
                <a:moveTo>
                  <a:pt x="1142293" y="2917629"/>
                </a:moveTo>
                <a:lnTo>
                  <a:pt x="1136619" y="2917629"/>
                </a:lnTo>
                <a:lnTo>
                  <a:pt x="1110894" y="2930329"/>
                </a:lnTo>
                <a:lnTo>
                  <a:pt x="1143384" y="2930329"/>
                </a:lnTo>
                <a:lnTo>
                  <a:pt x="1142293" y="2917629"/>
                </a:lnTo>
                <a:close/>
              </a:path>
              <a:path w="2717165" h="11289665">
                <a:moveTo>
                  <a:pt x="2448307" y="2917629"/>
                </a:moveTo>
                <a:lnTo>
                  <a:pt x="2430979" y="2917629"/>
                </a:lnTo>
                <a:lnTo>
                  <a:pt x="2424945" y="2930329"/>
                </a:lnTo>
                <a:lnTo>
                  <a:pt x="2440944" y="2930329"/>
                </a:lnTo>
                <a:lnTo>
                  <a:pt x="2448307" y="2917629"/>
                </a:lnTo>
                <a:close/>
              </a:path>
              <a:path w="2717165" h="11289665">
                <a:moveTo>
                  <a:pt x="1055919" y="2727129"/>
                </a:moveTo>
                <a:lnTo>
                  <a:pt x="1043096" y="2727129"/>
                </a:lnTo>
                <a:lnTo>
                  <a:pt x="1030008" y="2739829"/>
                </a:lnTo>
                <a:lnTo>
                  <a:pt x="1018342" y="2739829"/>
                </a:lnTo>
                <a:lnTo>
                  <a:pt x="993682" y="2765229"/>
                </a:lnTo>
                <a:lnTo>
                  <a:pt x="976388" y="2803329"/>
                </a:lnTo>
                <a:lnTo>
                  <a:pt x="967523" y="2828729"/>
                </a:lnTo>
                <a:lnTo>
                  <a:pt x="968150" y="2866829"/>
                </a:lnTo>
                <a:lnTo>
                  <a:pt x="968696" y="2866829"/>
                </a:lnTo>
                <a:lnTo>
                  <a:pt x="969787" y="2879529"/>
                </a:lnTo>
                <a:lnTo>
                  <a:pt x="1016855" y="2879529"/>
                </a:lnTo>
                <a:lnTo>
                  <a:pt x="1038301" y="2892229"/>
                </a:lnTo>
                <a:lnTo>
                  <a:pt x="1058713" y="2892229"/>
                </a:lnTo>
                <a:lnTo>
                  <a:pt x="1079093" y="2904929"/>
                </a:lnTo>
                <a:lnTo>
                  <a:pt x="1099657" y="2904929"/>
                </a:lnTo>
                <a:lnTo>
                  <a:pt x="1120426" y="2917629"/>
                </a:lnTo>
                <a:lnTo>
                  <a:pt x="1137969" y="2917629"/>
                </a:lnTo>
                <a:lnTo>
                  <a:pt x="1136747" y="2904929"/>
                </a:lnTo>
                <a:lnTo>
                  <a:pt x="1137267" y="2902279"/>
                </a:lnTo>
                <a:lnTo>
                  <a:pt x="992809" y="2854129"/>
                </a:lnTo>
                <a:lnTo>
                  <a:pt x="984028" y="2854129"/>
                </a:lnTo>
                <a:lnTo>
                  <a:pt x="980575" y="2841429"/>
                </a:lnTo>
                <a:lnTo>
                  <a:pt x="981680" y="2828729"/>
                </a:lnTo>
                <a:lnTo>
                  <a:pt x="996195" y="2790629"/>
                </a:lnTo>
                <a:lnTo>
                  <a:pt x="1011892" y="2765229"/>
                </a:lnTo>
                <a:lnTo>
                  <a:pt x="1021683" y="2765229"/>
                </a:lnTo>
                <a:lnTo>
                  <a:pt x="1032968" y="2752529"/>
                </a:lnTo>
                <a:lnTo>
                  <a:pt x="1075528" y="2752529"/>
                </a:lnTo>
                <a:lnTo>
                  <a:pt x="1066787" y="2739829"/>
                </a:lnTo>
                <a:lnTo>
                  <a:pt x="1055919" y="2727129"/>
                </a:lnTo>
                <a:close/>
              </a:path>
              <a:path w="2717165" h="11289665">
                <a:moveTo>
                  <a:pt x="1159314" y="2777929"/>
                </a:moveTo>
                <a:lnTo>
                  <a:pt x="1136483" y="2777929"/>
                </a:lnTo>
                <a:lnTo>
                  <a:pt x="1146224" y="2790629"/>
                </a:lnTo>
                <a:lnTo>
                  <a:pt x="1152222" y="2803329"/>
                </a:lnTo>
                <a:lnTo>
                  <a:pt x="1154287" y="2816029"/>
                </a:lnTo>
                <a:lnTo>
                  <a:pt x="1152863" y="2828729"/>
                </a:lnTo>
                <a:lnTo>
                  <a:pt x="1149537" y="2854129"/>
                </a:lnTo>
                <a:lnTo>
                  <a:pt x="1145894" y="2866829"/>
                </a:lnTo>
                <a:lnTo>
                  <a:pt x="1144593" y="2866829"/>
                </a:lnTo>
                <a:lnTo>
                  <a:pt x="1143916" y="2879529"/>
                </a:lnTo>
                <a:lnTo>
                  <a:pt x="1142564" y="2892229"/>
                </a:lnTo>
                <a:lnTo>
                  <a:pt x="1139238" y="2892229"/>
                </a:lnTo>
                <a:lnTo>
                  <a:pt x="1137267" y="2902279"/>
                </a:lnTo>
                <a:lnTo>
                  <a:pt x="1145130" y="2904929"/>
                </a:lnTo>
                <a:lnTo>
                  <a:pt x="1151022" y="2904929"/>
                </a:lnTo>
                <a:lnTo>
                  <a:pt x="1147203" y="2917629"/>
                </a:lnTo>
                <a:lnTo>
                  <a:pt x="1148730" y="2917629"/>
                </a:lnTo>
                <a:lnTo>
                  <a:pt x="1159928" y="2879529"/>
                </a:lnTo>
                <a:lnTo>
                  <a:pt x="1162218" y="2866829"/>
                </a:lnTo>
                <a:lnTo>
                  <a:pt x="1168874" y="2828729"/>
                </a:lnTo>
                <a:lnTo>
                  <a:pt x="1169312" y="2816029"/>
                </a:lnTo>
                <a:lnTo>
                  <a:pt x="1166251" y="2790629"/>
                </a:lnTo>
                <a:lnTo>
                  <a:pt x="1159314" y="2777929"/>
                </a:lnTo>
                <a:close/>
              </a:path>
              <a:path w="2717165" h="11289665">
                <a:moveTo>
                  <a:pt x="2429878" y="2916571"/>
                </a:moveTo>
                <a:lnTo>
                  <a:pt x="2429814" y="2917629"/>
                </a:lnTo>
                <a:lnTo>
                  <a:pt x="2429878" y="2916571"/>
                </a:lnTo>
                <a:close/>
              </a:path>
              <a:path w="2717165" h="11289665">
                <a:moveTo>
                  <a:pt x="2446290" y="2904929"/>
                </a:moveTo>
                <a:lnTo>
                  <a:pt x="2441816" y="2917629"/>
                </a:lnTo>
                <a:lnTo>
                  <a:pt x="2445745" y="2917629"/>
                </a:lnTo>
                <a:lnTo>
                  <a:pt x="2446290" y="2904929"/>
                </a:lnTo>
                <a:close/>
              </a:path>
              <a:path w="2717165" h="11289665">
                <a:moveTo>
                  <a:pt x="2460475" y="2904929"/>
                </a:moveTo>
                <a:lnTo>
                  <a:pt x="2450873" y="2904929"/>
                </a:lnTo>
                <a:lnTo>
                  <a:pt x="2446617" y="2917629"/>
                </a:lnTo>
                <a:lnTo>
                  <a:pt x="2458451" y="2917629"/>
                </a:lnTo>
                <a:lnTo>
                  <a:pt x="2460475" y="2904929"/>
                </a:lnTo>
                <a:close/>
              </a:path>
              <a:path w="2717165" h="11289665">
                <a:moveTo>
                  <a:pt x="2430578" y="2904929"/>
                </a:moveTo>
                <a:lnTo>
                  <a:pt x="2429378" y="2904929"/>
                </a:lnTo>
                <a:lnTo>
                  <a:pt x="2429878" y="2916571"/>
                </a:lnTo>
                <a:lnTo>
                  <a:pt x="2430578" y="2904929"/>
                </a:lnTo>
                <a:close/>
              </a:path>
              <a:path w="2717165" h="11289665">
                <a:moveTo>
                  <a:pt x="2436320" y="2892229"/>
                </a:moveTo>
                <a:lnTo>
                  <a:pt x="2434438" y="2892229"/>
                </a:lnTo>
                <a:lnTo>
                  <a:pt x="2431142" y="2904929"/>
                </a:lnTo>
                <a:lnTo>
                  <a:pt x="2432400" y="2904929"/>
                </a:lnTo>
                <a:lnTo>
                  <a:pt x="2436320" y="2892229"/>
                </a:lnTo>
                <a:close/>
              </a:path>
              <a:path w="2717165" h="11289665">
                <a:moveTo>
                  <a:pt x="2456547" y="2892229"/>
                </a:moveTo>
                <a:lnTo>
                  <a:pt x="2437958" y="2892229"/>
                </a:lnTo>
                <a:lnTo>
                  <a:pt x="2440180" y="2904929"/>
                </a:lnTo>
                <a:lnTo>
                  <a:pt x="2461238" y="2904929"/>
                </a:lnTo>
                <a:lnTo>
                  <a:pt x="2456547" y="2892229"/>
                </a:lnTo>
                <a:close/>
              </a:path>
              <a:path w="2717165" h="11289665">
                <a:moveTo>
                  <a:pt x="1127126" y="2854129"/>
                </a:moveTo>
                <a:lnTo>
                  <a:pt x="1125053" y="2854129"/>
                </a:lnTo>
                <a:lnTo>
                  <a:pt x="1123089" y="2866829"/>
                </a:lnTo>
                <a:lnTo>
                  <a:pt x="1111305" y="2866829"/>
                </a:lnTo>
                <a:lnTo>
                  <a:pt x="1112178" y="2879529"/>
                </a:lnTo>
                <a:lnTo>
                  <a:pt x="1125053" y="2879529"/>
                </a:lnTo>
                <a:lnTo>
                  <a:pt x="1127126" y="2866829"/>
                </a:lnTo>
                <a:lnTo>
                  <a:pt x="1127126" y="2854129"/>
                </a:lnTo>
                <a:close/>
              </a:path>
              <a:path w="2717165" h="11289665">
                <a:moveTo>
                  <a:pt x="660827" y="2828729"/>
                </a:moveTo>
                <a:lnTo>
                  <a:pt x="647579" y="2828729"/>
                </a:lnTo>
                <a:lnTo>
                  <a:pt x="652762" y="2841429"/>
                </a:lnTo>
                <a:lnTo>
                  <a:pt x="658354" y="2854129"/>
                </a:lnTo>
                <a:lnTo>
                  <a:pt x="664273" y="2866829"/>
                </a:lnTo>
                <a:lnTo>
                  <a:pt x="676618" y="2866829"/>
                </a:lnTo>
                <a:lnTo>
                  <a:pt x="660827" y="2828729"/>
                </a:lnTo>
                <a:close/>
              </a:path>
              <a:path w="2717165" h="11289665">
                <a:moveTo>
                  <a:pt x="1111851" y="2854129"/>
                </a:moveTo>
                <a:lnTo>
                  <a:pt x="1085493" y="2854129"/>
                </a:lnTo>
                <a:lnTo>
                  <a:pt x="1095020" y="2866829"/>
                </a:lnTo>
                <a:lnTo>
                  <a:pt x="1111523" y="2866829"/>
                </a:lnTo>
                <a:lnTo>
                  <a:pt x="1111851" y="2854129"/>
                </a:lnTo>
                <a:close/>
              </a:path>
              <a:path w="2717165" h="11289665">
                <a:moveTo>
                  <a:pt x="1128981" y="2854129"/>
                </a:moveTo>
                <a:lnTo>
                  <a:pt x="1127126" y="2854129"/>
                </a:lnTo>
                <a:lnTo>
                  <a:pt x="1127126" y="2866829"/>
                </a:lnTo>
                <a:lnTo>
                  <a:pt x="1128981" y="2854129"/>
                </a:lnTo>
                <a:close/>
              </a:path>
              <a:path w="2717165" h="11289665">
                <a:moveTo>
                  <a:pt x="2577289" y="2854129"/>
                </a:moveTo>
                <a:lnTo>
                  <a:pt x="2571769" y="2854129"/>
                </a:lnTo>
                <a:lnTo>
                  <a:pt x="2570241" y="2866829"/>
                </a:lnTo>
                <a:lnTo>
                  <a:pt x="2578970" y="2866829"/>
                </a:lnTo>
                <a:lnTo>
                  <a:pt x="2577289" y="2854129"/>
                </a:lnTo>
                <a:close/>
              </a:path>
              <a:path w="2717165" h="11289665">
                <a:moveTo>
                  <a:pt x="1037873" y="2841429"/>
                </a:moveTo>
                <a:lnTo>
                  <a:pt x="1022706" y="2841429"/>
                </a:lnTo>
                <a:lnTo>
                  <a:pt x="1032963" y="2854129"/>
                </a:lnTo>
                <a:lnTo>
                  <a:pt x="1037873" y="2841429"/>
                </a:lnTo>
                <a:close/>
              </a:path>
              <a:path w="2717165" h="11289665">
                <a:moveTo>
                  <a:pt x="1118766" y="2803329"/>
                </a:moveTo>
                <a:lnTo>
                  <a:pt x="1099630" y="2803329"/>
                </a:lnTo>
                <a:lnTo>
                  <a:pt x="1092435" y="2816029"/>
                </a:lnTo>
                <a:lnTo>
                  <a:pt x="1086264" y="2828729"/>
                </a:lnTo>
                <a:lnTo>
                  <a:pt x="1082138" y="2841429"/>
                </a:lnTo>
                <a:lnTo>
                  <a:pt x="1081081" y="2854129"/>
                </a:lnTo>
                <a:lnTo>
                  <a:pt x="1101166" y="2854129"/>
                </a:lnTo>
                <a:lnTo>
                  <a:pt x="1095156" y="2841429"/>
                </a:lnTo>
                <a:lnTo>
                  <a:pt x="1091883" y="2841429"/>
                </a:lnTo>
                <a:lnTo>
                  <a:pt x="1103449" y="2828729"/>
                </a:lnTo>
                <a:lnTo>
                  <a:pt x="1133673" y="2828729"/>
                </a:lnTo>
                <a:lnTo>
                  <a:pt x="1131600" y="2816029"/>
                </a:lnTo>
                <a:lnTo>
                  <a:pt x="1126620" y="2816029"/>
                </a:lnTo>
                <a:lnTo>
                  <a:pt x="1118766" y="2803329"/>
                </a:lnTo>
                <a:close/>
              </a:path>
              <a:path w="2717165" h="11289665">
                <a:moveTo>
                  <a:pt x="1132364" y="2841429"/>
                </a:moveTo>
                <a:lnTo>
                  <a:pt x="1119161" y="2841429"/>
                </a:lnTo>
                <a:lnTo>
                  <a:pt x="1115669" y="2854129"/>
                </a:lnTo>
                <a:lnTo>
                  <a:pt x="1131054" y="2854129"/>
                </a:lnTo>
                <a:lnTo>
                  <a:pt x="1132364" y="2841429"/>
                </a:lnTo>
                <a:close/>
              </a:path>
              <a:path w="2717165" h="11289665">
                <a:moveTo>
                  <a:pt x="2254677" y="2612829"/>
                </a:moveTo>
                <a:lnTo>
                  <a:pt x="2250366" y="2625529"/>
                </a:lnTo>
                <a:lnTo>
                  <a:pt x="2247589" y="2625529"/>
                </a:lnTo>
                <a:lnTo>
                  <a:pt x="2248034" y="2638229"/>
                </a:lnTo>
                <a:lnTo>
                  <a:pt x="2268962" y="2676329"/>
                </a:lnTo>
                <a:lnTo>
                  <a:pt x="2310002" y="2765229"/>
                </a:lnTo>
                <a:lnTo>
                  <a:pt x="2330962" y="2803329"/>
                </a:lnTo>
                <a:lnTo>
                  <a:pt x="2352781" y="2854129"/>
                </a:lnTo>
                <a:lnTo>
                  <a:pt x="2359546" y="2854129"/>
                </a:lnTo>
                <a:lnTo>
                  <a:pt x="2361895" y="2841429"/>
                </a:lnTo>
                <a:lnTo>
                  <a:pt x="2362056" y="2841429"/>
                </a:lnTo>
                <a:lnTo>
                  <a:pt x="2343884" y="2790629"/>
                </a:lnTo>
                <a:lnTo>
                  <a:pt x="2323837" y="2752529"/>
                </a:lnTo>
                <a:lnTo>
                  <a:pt x="2302554" y="2701729"/>
                </a:lnTo>
                <a:lnTo>
                  <a:pt x="2258836" y="2625529"/>
                </a:lnTo>
                <a:lnTo>
                  <a:pt x="2254677" y="2612829"/>
                </a:lnTo>
                <a:close/>
              </a:path>
              <a:path w="2717165" h="11289665">
                <a:moveTo>
                  <a:pt x="1014086" y="2816029"/>
                </a:moveTo>
                <a:lnTo>
                  <a:pt x="1001603" y="2816029"/>
                </a:lnTo>
                <a:lnTo>
                  <a:pt x="1000665" y="2828729"/>
                </a:lnTo>
                <a:lnTo>
                  <a:pt x="1004316" y="2841429"/>
                </a:lnTo>
                <a:lnTo>
                  <a:pt x="1022706" y="2841429"/>
                </a:lnTo>
                <a:lnTo>
                  <a:pt x="1024234" y="2828729"/>
                </a:lnTo>
                <a:lnTo>
                  <a:pt x="1013541" y="2828729"/>
                </a:lnTo>
                <a:lnTo>
                  <a:pt x="1014086" y="2816029"/>
                </a:lnTo>
                <a:close/>
              </a:path>
              <a:path w="2717165" h="11289665">
                <a:moveTo>
                  <a:pt x="1044293" y="2803329"/>
                </a:moveTo>
                <a:lnTo>
                  <a:pt x="1024779" y="2803329"/>
                </a:lnTo>
                <a:lnTo>
                  <a:pt x="1028162" y="2816029"/>
                </a:lnTo>
                <a:lnTo>
                  <a:pt x="1032090" y="2816029"/>
                </a:lnTo>
                <a:lnTo>
                  <a:pt x="1028380" y="2828729"/>
                </a:lnTo>
                <a:lnTo>
                  <a:pt x="1040491" y="2828729"/>
                </a:lnTo>
                <a:lnTo>
                  <a:pt x="1037654" y="2841429"/>
                </a:lnTo>
                <a:lnTo>
                  <a:pt x="1039291" y="2841429"/>
                </a:lnTo>
                <a:lnTo>
                  <a:pt x="1042431" y="2828729"/>
                </a:lnTo>
                <a:lnTo>
                  <a:pt x="1044447" y="2816029"/>
                </a:lnTo>
                <a:lnTo>
                  <a:pt x="1044293" y="2803329"/>
                </a:lnTo>
                <a:close/>
              </a:path>
              <a:path w="2717165" h="11289665">
                <a:moveTo>
                  <a:pt x="1133673" y="2828729"/>
                </a:moveTo>
                <a:lnTo>
                  <a:pt x="1116447" y="2828729"/>
                </a:lnTo>
                <a:lnTo>
                  <a:pt x="1119313" y="2841429"/>
                </a:lnTo>
                <a:lnTo>
                  <a:pt x="1135528" y="2841429"/>
                </a:lnTo>
                <a:lnTo>
                  <a:pt x="1133673" y="2828729"/>
                </a:lnTo>
                <a:close/>
              </a:path>
              <a:path w="2717165" h="11289665">
                <a:moveTo>
                  <a:pt x="358555" y="2765229"/>
                </a:moveTo>
                <a:lnTo>
                  <a:pt x="323735" y="2765229"/>
                </a:lnTo>
                <a:lnTo>
                  <a:pt x="337957" y="2777929"/>
                </a:lnTo>
                <a:lnTo>
                  <a:pt x="353795" y="2790629"/>
                </a:lnTo>
                <a:lnTo>
                  <a:pt x="364150" y="2803329"/>
                </a:lnTo>
                <a:lnTo>
                  <a:pt x="361924" y="2803329"/>
                </a:lnTo>
                <a:lnTo>
                  <a:pt x="353850" y="2816029"/>
                </a:lnTo>
                <a:lnTo>
                  <a:pt x="321771" y="2816029"/>
                </a:lnTo>
                <a:lnTo>
                  <a:pt x="334603" y="2828729"/>
                </a:lnTo>
                <a:lnTo>
                  <a:pt x="364197" y="2828729"/>
                </a:lnTo>
                <a:lnTo>
                  <a:pt x="375126" y="2816029"/>
                </a:lnTo>
                <a:lnTo>
                  <a:pt x="377832" y="2790629"/>
                </a:lnTo>
                <a:lnTo>
                  <a:pt x="358555" y="2765229"/>
                </a:lnTo>
                <a:close/>
              </a:path>
              <a:path w="2717165" h="11289665">
                <a:moveTo>
                  <a:pt x="1014195" y="2816029"/>
                </a:moveTo>
                <a:lnTo>
                  <a:pt x="1013541" y="2828729"/>
                </a:lnTo>
                <a:lnTo>
                  <a:pt x="1018232" y="2828729"/>
                </a:lnTo>
                <a:lnTo>
                  <a:pt x="1014195" y="2816029"/>
                </a:lnTo>
                <a:close/>
              </a:path>
              <a:path w="2717165" h="11289665">
                <a:moveTo>
                  <a:pt x="1075528" y="2752529"/>
                </a:moveTo>
                <a:lnTo>
                  <a:pt x="1045510" y="2752529"/>
                </a:lnTo>
                <a:lnTo>
                  <a:pt x="1059122" y="2765229"/>
                </a:lnTo>
                <a:lnTo>
                  <a:pt x="1064469" y="2777929"/>
                </a:lnTo>
                <a:lnTo>
                  <a:pt x="1065028" y="2803329"/>
                </a:lnTo>
                <a:lnTo>
                  <a:pt x="1064278" y="2816029"/>
                </a:lnTo>
                <a:lnTo>
                  <a:pt x="1065773" y="2828729"/>
                </a:lnTo>
                <a:lnTo>
                  <a:pt x="1074328" y="2828729"/>
                </a:lnTo>
                <a:lnTo>
                  <a:pt x="1078462" y="2816029"/>
                </a:lnTo>
                <a:lnTo>
                  <a:pt x="1066024" y="2816029"/>
                </a:lnTo>
                <a:lnTo>
                  <a:pt x="1072187" y="2790629"/>
                </a:lnTo>
                <a:lnTo>
                  <a:pt x="1079497" y="2778834"/>
                </a:lnTo>
                <a:lnTo>
                  <a:pt x="1079431" y="2777929"/>
                </a:lnTo>
                <a:lnTo>
                  <a:pt x="1075528" y="2752529"/>
                </a:lnTo>
                <a:close/>
              </a:path>
              <a:path w="2717165" h="11289665">
                <a:moveTo>
                  <a:pt x="124624" y="2650929"/>
                </a:moveTo>
                <a:lnTo>
                  <a:pt x="111839" y="2650929"/>
                </a:lnTo>
                <a:lnTo>
                  <a:pt x="107257" y="2663629"/>
                </a:lnTo>
                <a:lnTo>
                  <a:pt x="106384" y="2663629"/>
                </a:lnTo>
                <a:lnTo>
                  <a:pt x="186295" y="2714429"/>
                </a:lnTo>
                <a:lnTo>
                  <a:pt x="225283" y="2739829"/>
                </a:lnTo>
                <a:lnTo>
                  <a:pt x="261868" y="2777929"/>
                </a:lnTo>
                <a:lnTo>
                  <a:pt x="275739" y="2790629"/>
                </a:lnTo>
                <a:lnTo>
                  <a:pt x="289937" y="2803329"/>
                </a:lnTo>
                <a:lnTo>
                  <a:pt x="305077" y="2816029"/>
                </a:lnTo>
                <a:lnTo>
                  <a:pt x="345557" y="2816029"/>
                </a:lnTo>
                <a:lnTo>
                  <a:pt x="337265" y="2803329"/>
                </a:lnTo>
                <a:lnTo>
                  <a:pt x="320461" y="2803329"/>
                </a:lnTo>
                <a:lnTo>
                  <a:pt x="320333" y="2802086"/>
                </a:lnTo>
                <a:lnTo>
                  <a:pt x="305080" y="2790629"/>
                </a:lnTo>
                <a:lnTo>
                  <a:pt x="288764" y="2777929"/>
                </a:lnTo>
                <a:lnTo>
                  <a:pt x="273349" y="2765229"/>
                </a:lnTo>
                <a:lnTo>
                  <a:pt x="259140" y="2752529"/>
                </a:lnTo>
                <a:lnTo>
                  <a:pt x="259468" y="2752529"/>
                </a:lnTo>
                <a:lnTo>
                  <a:pt x="256363" y="2739829"/>
                </a:lnTo>
                <a:lnTo>
                  <a:pt x="251898" y="2727129"/>
                </a:lnTo>
                <a:lnTo>
                  <a:pt x="226516" y="2727129"/>
                </a:lnTo>
                <a:lnTo>
                  <a:pt x="219969" y="2714429"/>
                </a:lnTo>
                <a:lnTo>
                  <a:pt x="214077" y="2714429"/>
                </a:lnTo>
                <a:lnTo>
                  <a:pt x="214186" y="2701729"/>
                </a:lnTo>
                <a:lnTo>
                  <a:pt x="187781" y="2701729"/>
                </a:lnTo>
                <a:lnTo>
                  <a:pt x="182762" y="2689029"/>
                </a:lnTo>
                <a:lnTo>
                  <a:pt x="171851" y="2689029"/>
                </a:lnTo>
                <a:lnTo>
                  <a:pt x="169996" y="2676329"/>
                </a:lnTo>
                <a:lnTo>
                  <a:pt x="148298" y="2676329"/>
                </a:lnTo>
                <a:lnTo>
                  <a:pt x="124624" y="2650929"/>
                </a:lnTo>
                <a:close/>
              </a:path>
              <a:path w="2717165" h="11289665">
                <a:moveTo>
                  <a:pt x="1024779" y="2803329"/>
                </a:moveTo>
                <a:lnTo>
                  <a:pt x="1008429" y="2803329"/>
                </a:lnTo>
                <a:lnTo>
                  <a:pt x="1004321" y="2816029"/>
                </a:lnTo>
                <a:lnTo>
                  <a:pt x="1020524" y="2816029"/>
                </a:lnTo>
                <a:lnTo>
                  <a:pt x="1024779" y="2803329"/>
                </a:lnTo>
                <a:close/>
              </a:path>
              <a:path w="2717165" h="11289665">
                <a:moveTo>
                  <a:pt x="1080237" y="2811323"/>
                </a:moveTo>
                <a:lnTo>
                  <a:pt x="1078462" y="2816029"/>
                </a:lnTo>
                <a:lnTo>
                  <a:pt x="1080208" y="2816029"/>
                </a:lnTo>
                <a:lnTo>
                  <a:pt x="1080237" y="2811323"/>
                </a:lnTo>
                <a:close/>
              </a:path>
              <a:path w="2717165" h="11289665">
                <a:moveTo>
                  <a:pt x="1135910" y="2752529"/>
                </a:moveTo>
                <a:lnTo>
                  <a:pt x="1104977" y="2752529"/>
                </a:lnTo>
                <a:lnTo>
                  <a:pt x="1090650" y="2765229"/>
                </a:lnTo>
                <a:lnTo>
                  <a:pt x="1080058" y="2777929"/>
                </a:lnTo>
                <a:lnTo>
                  <a:pt x="1079497" y="2778834"/>
                </a:lnTo>
                <a:lnTo>
                  <a:pt x="1080367" y="2790629"/>
                </a:lnTo>
                <a:lnTo>
                  <a:pt x="1080237" y="2811323"/>
                </a:lnTo>
                <a:lnTo>
                  <a:pt x="1083253" y="2803329"/>
                </a:lnTo>
                <a:lnTo>
                  <a:pt x="1089128" y="2790629"/>
                </a:lnTo>
                <a:lnTo>
                  <a:pt x="1097335" y="2777929"/>
                </a:lnTo>
                <a:lnTo>
                  <a:pt x="1159314" y="2777929"/>
                </a:lnTo>
                <a:lnTo>
                  <a:pt x="1149412" y="2765229"/>
                </a:lnTo>
                <a:lnTo>
                  <a:pt x="1135910" y="2752529"/>
                </a:lnTo>
                <a:close/>
              </a:path>
              <a:path w="2717165" h="11289665">
                <a:moveTo>
                  <a:pt x="266887" y="2701729"/>
                </a:moveTo>
                <a:lnTo>
                  <a:pt x="245174" y="2701729"/>
                </a:lnTo>
                <a:lnTo>
                  <a:pt x="250411" y="2714429"/>
                </a:lnTo>
                <a:lnTo>
                  <a:pt x="263287" y="2714429"/>
                </a:lnTo>
                <a:lnTo>
                  <a:pt x="262741" y="2727129"/>
                </a:lnTo>
                <a:lnTo>
                  <a:pt x="265905" y="2727129"/>
                </a:lnTo>
                <a:lnTo>
                  <a:pt x="269070" y="2739829"/>
                </a:lnTo>
                <a:lnTo>
                  <a:pt x="289378" y="2739829"/>
                </a:lnTo>
                <a:lnTo>
                  <a:pt x="289758" y="2741873"/>
                </a:lnTo>
                <a:lnTo>
                  <a:pt x="306604" y="2752529"/>
                </a:lnTo>
                <a:lnTo>
                  <a:pt x="306386" y="2752529"/>
                </a:lnTo>
                <a:lnTo>
                  <a:pt x="319152" y="2790629"/>
                </a:lnTo>
                <a:lnTo>
                  <a:pt x="320333" y="2802086"/>
                </a:lnTo>
                <a:lnTo>
                  <a:pt x="321989" y="2803329"/>
                </a:lnTo>
                <a:lnTo>
                  <a:pt x="335442" y="2803329"/>
                </a:lnTo>
                <a:lnTo>
                  <a:pt x="332259" y="2790629"/>
                </a:lnTo>
                <a:lnTo>
                  <a:pt x="328196" y="2777929"/>
                </a:lnTo>
                <a:lnTo>
                  <a:pt x="323735" y="2765229"/>
                </a:lnTo>
                <a:lnTo>
                  <a:pt x="358555" y="2765229"/>
                </a:lnTo>
                <a:lnTo>
                  <a:pt x="330951" y="2739829"/>
                </a:lnTo>
                <a:lnTo>
                  <a:pt x="308677" y="2727129"/>
                </a:lnTo>
                <a:lnTo>
                  <a:pt x="266887" y="2701729"/>
                </a:lnTo>
                <a:close/>
              </a:path>
              <a:path w="2717165" h="11289665">
                <a:moveTo>
                  <a:pt x="651060" y="2777929"/>
                </a:moveTo>
                <a:lnTo>
                  <a:pt x="633572" y="2777929"/>
                </a:lnTo>
                <a:lnTo>
                  <a:pt x="633676" y="2790629"/>
                </a:lnTo>
                <a:lnTo>
                  <a:pt x="636777" y="2803329"/>
                </a:lnTo>
                <a:lnTo>
                  <a:pt x="650971" y="2803329"/>
                </a:lnTo>
                <a:lnTo>
                  <a:pt x="646379" y="2790629"/>
                </a:lnTo>
                <a:lnTo>
                  <a:pt x="651060" y="2777929"/>
                </a:lnTo>
                <a:close/>
              </a:path>
              <a:path w="2717165" h="11289665">
                <a:moveTo>
                  <a:pt x="1034884" y="2790629"/>
                </a:moveTo>
                <a:lnTo>
                  <a:pt x="1020260" y="2790629"/>
                </a:lnTo>
                <a:lnTo>
                  <a:pt x="1013541" y="2803329"/>
                </a:lnTo>
                <a:lnTo>
                  <a:pt x="1040928" y="2803329"/>
                </a:lnTo>
                <a:lnTo>
                  <a:pt x="1034884" y="2790629"/>
                </a:lnTo>
                <a:close/>
              </a:path>
              <a:path w="2717165" h="11289665">
                <a:moveTo>
                  <a:pt x="1530077" y="2549329"/>
                </a:moveTo>
                <a:lnTo>
                  <a:pt x="1407326" y="2549329"/>
                </a:lnTo>
                <a:lnTo>
                  <a:pt x="1512083" y="2739829"/>
                </a:lnTo>
                <a:lnTo>
                  <a:pt x="1538151" y="2790629"/>
                </a:lnTo>
                <a:lnTo>
                  <a:pt x="1549280" y="2790629"/>
                </a:lnTo>
                <a:lnTo>
                  <a:pt x="1570487" y="2765229"/>
                </a:lnTo>
                <a:lnTo>
                  <a:pt x="1539897" y="2765229"/>
                </a:lnTo>
                <a:lnTo>
                  <a:pt x="1517460" y="2727129"/>
                </a:lnTo>
                <a:lnTo>
                  <a:pt x="1494976" y="2676329"/>
                </a:lnTo>
                <a:lnTo>
                  <a:pt x="1472319" y="2638229"/>
                </a:lnTo>
                <a:lnTo>
                  <a:pt x="1449364" y="2600129"/>
                </a:lnTo>
                <a:lnTo>
                  <a:pt x="1425984" y="2562029"/>
                </a:lnTo>
                <a:lnTo>
                  <a:pt x="1559716" y="2562029"/>
                </a:lnTo>
                <a:lnTo>
                  <a:pt x="1530077" y="2549329"/>
                </a:lnTo>
                <a:close/>
              </a:path>
              <a:path w="2717165" h="11289665">
                <a:moveTo>
                  <a:pt x="294384" y="2765229"/>
                </a:moveTo>
                <a:lnTo>
                  <a:pt x="285218" y="2765229"/>
                </a:lnTo>
                <a:lnTo>
                  <a:pt x="290128" y="2777929"/>
                </a:lnTo>
                <a:lnTo>
                  <a:pt x="294384" y="2765229"/>
                </a:lnTo>
                <a:close/>
              </a:path>
              <a:path w="2717165" h="11289665">
                <a:moveTo>
                  <a:pt x="652731" y="2765229"/>
                </a:moveTo>
                <a:lnTo>
                  <a:pt x="643651" y="2765229"/>
                </a:lnTo>
                <a:lnTo>
                  <a:pt x="638959" y="2777929"/>
                </a:lnTo>
                <a:lnTo>
                  <a:pt x="653389" y="2777929"/>
                </a:lnTo>
                <a:lnTo>
                  <a:pt x="652731" y="2765229"/>
                </a:lnTo>
                <a:close/>
              </a:path>
              <a:path w="2717165" h="11289665">
                <a:moveTo>
                  <a:pt x="286528" y="2739829"/>
                </a:moveTo>
                <a:lnTo>
                  <a:pt x="272452" y="2739829"/>
                </a:lnTo>
                <a:lnTo>
                  <a:pt x="278140" y="2752529"/>
                </a:lnTo>
                <a:lnTo>
                  <a:pt x="281367" y="2765229"/>
                </a:lnTo>
                <a:lnTo>
                  <a:pt x="294165" y="2765229"/>
                </a:lnTo>
                <a:lnTo>
                  <a:pt x="293402" y="2752529"/>
                </a:lnTo>
                <a:lnTo>
                  <a:pt x="291738" y="2752529"/>
                </a:lnTo>
                <a:lnTo>
                  <a:pt x="289758" y="2741873"/>
                </a:lnTo>
                <a:lnTo>
                  <a:pt x="286528" y="2739829"/>
                </a:lnTo>
                <a:close/>
              </a:path>
              <a:path w="2717165" h="11289665">
                <a:moveTo>
                  <a:pt x="636777" y="2752529"/>
                </a:moveTo>
                <a:lnTo>
                  <a:pt x="628936" y="2752529"/>
                </a:lnTo>
                <a:lnTo>
                  <a:pt x="622415" y="2765229"/>
                </a:lnTo>
                <a:lnTo>
                  <a:pt x="643651" y="2765229"/>
                </a:lnTo>
                <a:lnTo>
                  <a:pt x="636777" y="2752529"/>
                </a:lnTo>
                <a:close/>
              </a:path>
              <a:path w="2717165" h="11289665">
                <a:moveTo>
                  <a:pt x="1587251" y="2574729"/>
                </a:moveTo>
                <a:lnTo>
                  <a:pt x="1574813" y="2574729"/>
                </a:lnTo>
                <a:lnTo>
                  <a:pt x="1571601" y="2600129"/>
                </a:lnTo>
                <a:lnTo>
                  <a:pt x="1567939" y="2638229"/>
                </a:lnTo>
                <a:lnTo>
                  <a:pt x="1563704" y="2663629"/>
                </a:lnTo>
                <a:lnTo>
                  <a:pt x="1558773" y="2689029"/>
                </a:lnTo>
                <a:lnTo>
                  <a:pt x="1554688" y="2701729"/>
                </a:lnTo>
                <a:lnTo>
                  <a:pt x="1549335" y="2727129"/>
                </a:lnTo>
                <a:lnTo>
                  <a:pt x="1543982" y="2739829"/>
                </a:lnTo>
                <a:lnTo>
                  <a:pt x="1539897" y="2765229"/>
                </a:lnTo>
                <a:lnTo>
                  <a:pt x="1552990" y="2765229"/>
                </a:lnTo>
                <a:lnTo>
                  <a:pt x="1554375" y="2764253"/>
                </a:lnTo>
                <a:lnTo>
                  <a:pt x="1555282" y="2752529"/>
                </a:lnTo>
                <a:lnTo>
                  <a:pt x="1556809" y="2752529"/>
                </a:lnTo>
                <a:lnTo>
                  <a:pt x="1561053" y="2727129"/>
                </a:lnTo>
                <a:lnTo>
                  <a:pt x="1565061" y="2714429"/>
                </a:lnTo>
                <a:lnTo>
                  <a:pt x="1568762" y="2701729"/>
                </a:lnTo>
                <a:lnTo>
                  <a:pt x="1572085" y="2689029"/>
                </a:lnTo>
                <a:lnTo>
                  <a:pt x="1576649" y="2663629"/>
                </a:lnTo>
                <a:lnTo>
                  <a:pt x="1580527" y="2625529"/>
                </a:lnTo>
                <a:lnTo>
                  <a:pt x="1583976" y="2600129"/>
                </a:lnTo>
                <a:lnTo>
                  <a:pt x="1587251" y="2574729"/>
                </a:lnTo>
                <a:close/>
              </a:path>
              <a:path w="2717165" h="11289665">
                <a:moveTo>
                  <a:pt x="1833476" y="2612829"/>
                </a:moveTo>
                <a:lnTo>
                  <a:pt x="1807112" y="2612829"/>
                </a:lnTo>
                <a:lnTo>
                  <a:pt x="1783573" y="2625529"/>
                </a:lnTo>
                <a:lnTo>
                  <a:pt x="1759226" y="2638229"/>
                </a:lnTo>
                <a:lnTo>
                  <a:pt x="1735226" y="2638229"/>
                </a:lnTo>
                <a:lnTo>
                  <a:pt x="1712730" y="2650929"/>
                </a:lnTo>
                <a:lnTo>
                  <a:pt x="1671660" y="2676329"/>
                </a:lnTo>
                <a:lnTo>
                  <a:pt x="1629505" y="2701729"/>
                </a:lnTo>
                <a:lnTo>
                  <a:pt x="1589028" y="2739829"/>
                </a:lnTo>
                <a:lnTo>
                  <a:pt x="1554375" y="2764253"/>
                </a:lnTo>
                <a:lnTo>
                  <a:pt x="1554300" y="2765229"/>
                </a:lnTo>
                <a:lnTo>
                  <a:pt x="1570487" y="2765229"/>
                </a:lnTo>
                <a:lnTo>
                  <a:pt x="1592502" y="2752529"/>
                </a:lnTo>
                <a:lnTo>
                  <a:pt x="1660072" y="2714429"/>
                </a:lnTo>
                <a:lnTo>
                  <a:pt x="1682711" y="2689029"/>
                </a:lnTo>
                <a:lnTo>
                  <a:pt x="1705820" y="2676329"/>
                </a:lnTo>
                <a:lnTo>
                  <a:pt x="1729533" y="2663629"/>
                </a:lnTo>
                <a:lnTo>
                  <a:pt x="1751165" y="2650929"/>
                </a:lnTo>
                <a:lnTo>
                  <a:pt x="1773124" y="2650929"/>
                </a:lnTo>
                <a:lnTo>
                  <a:pt x="1816714" y="2625529"/>
                </a:lnTo>
                <a:lnTo>
                  <a:pt x="1825274" y="2625529"/>
                </a:lnTo>
                <a:lnTo>
                  <a:pt x="1833476" y="2612829"/>
                </a:lnTo>
                <a:close/>
              </a:path>
              <a:path w="2717165" h="11289665">
                <a:moveTo>
                  <a:pt x="1093302" y="2574729"/>
                </a:moveTo>
                <a:lnTo>
                  <a:pt x="1057204" y="2574729"/>
                </a:lnTo>
                <a:lnTo>
                  <a:pt x="1035077" y="2587429"/>
                </a:lnTo>
                <a:lnTo>
                  <a:pt x="1021603" y="2612829"/>
                </a:lnTo>
                <a:lnTo>
                  <a:pt x="1018123" y="2650929"/>
                </a:lnTo>
                <a:lnTo>
                  <a:pt x="1025966" y="2689029"/>
                </a:lnTo>
                <a:lnTo>
                  <a:pt x="1043874" y="2714429"/>
                </a:lnTo>
                <a:lnTo>
                  <a:pt x="1070538" y="2739829"/>
                </a:lnTo>
                <a:lnTo>
                  <a:pt x="1166488" y="2739829"/>
                </a:lnTo>
                <a:lnTo>
                  <a:pt x="1179483" y="2727129"/>
                </a:lnTo>
                <a:lnTo>
                  <a:pt x="1110978" y="2727129"/>
                </a:lnTo>
                <a:lnTo>
                  <a:pt x="1091002" y="2714429"/>
                </a:lnTo>
                <a:lnTo>
                  <a:pt x="1073184" y="2701729"/>
                </a:lnTo>
                <a:lnTo>
                  <a:pt x="1057842" y="2689029"/>
                </a:lnTo>
                <a:lnTo>
                  <a:pt x="1045292" y="2676329"/>
                </a:lnTo>
                <a:lnTo>
                  <a:pt x="1039886" y="2663629"/>
                </a:lnTo>
                <a:lnTo>
                  <a:pt x="1036331" y="2663629"/>
                </a:lnTo>
                <a:lnTo>
                  <a:pt x="1034475" y="2650929"/>
                </a:lnTo>
                <a:lnTo>
                  <a:pt x="1034163" y="2638229"/>
                </a:lnTo>
                <a:lnTo>
                  <a:pt x="1038746" y="2612829"/>
                </a:lnTo>
                <a:lnTo>
                  <a:pt x="1049466" y="2600129"/>
                </a:lnTo>
                <a:lnTo>
                  <a:pt x="1064237" y="2600129"/>
                </a:lnTo>
                <a:lnTo>
                  <a:pt x="1080972" y="2587429"/>
                </a:lnTo>
                <a:lnTo>
                  <a:pt x="1096684" y="2587429"/>
                </a:lnTo>
                <a:lnTo>
                  <a:pt x="1093302" y="2574729"/>
                </a:lnTo>
                <a:close/>
              </a:path>
              <a:path w="2717165" h="11289665">
                <a:moveTo>
                  <a:pt x="2202643" y="2587429"/>
                </a:moveTo>
                <a:lnTo>
                  <a:pt x="2195046" y="2587429"/>
                </a:lnTo>
                <a:lnTo>
                  <a:pt x="2192593" y="2600129"/>
                </a:lnTo>
                <a:lnTo>
                  <a:pt x="2192932" y="2600129"/>
                </a:lnTo>
                <a:lnTo>
                  <a:pt x="2206881" y="2638229"/>
                </a:lnTo>
                <a:lnTo>
                  <a:pt x="2220237" y="2663629"/>
                </a:lnTo>
                <a:lnTo>
                  <a:pt x="2234698" y="2701729"/>
                </a:lnTo>
                <a:lnTo>
                  <a:pt x="2251962" y="2727129"/>
                </a:lnTo>
                <a:lnTo>
                  <a:pt x="2256108" y="2739829"/>
                </a:lnTo>
                <a:lnTo>
                  <a:pt x="2260145" y="2727129"/>
                </a:lnTo>
                <a:lnTo>
                  <a:pt x="2259381" y="2727129"/>
                </a:lnTo>
                <a:lnTo>
                  <a:pt x="2249212" y="2689029"/>
                </a:lnTo>
                <a:lnTo>
                  <a:pt x="2235227" y="2650929"/>
                </a:lnTo>
                <a:lnTo>
                  <a:pt x="2219134" y="2625529"/>
                </a:lnTo>
                <a:lnTo>
                  <a:pt x="2202643" y="2587429"/>
                </a:lnTo>
                <a:close/>
              </a:path>
              <a:path w="2717165" h="11289665">
                <a:moveTo>
                  <a:pt x="155124" y="2625529"/>
                </a:moveTo>
                <a:lnTo>
                  <a:pt x="136935" y="2625529"/>
                </a:lnTo>
                <a:lnTo>
                  <a:pt x="173269" y="2650929"/>
                </a:lnTo>
                <a:lnTo>
                  <a:pt x="170323" y="2650929"/>
                </a:lnTo>
                <a:lnTo>
                  <a:pt x="169123" y="2663629"/>
                </a:lnTo>
                <a:lnTo>
                  <a:pt x="187017" y="2663629"/>
                </a:lnTo>
                <a:lnTo>
                  <a:pt x="197929" y="2676329"/>
                </a:lnTo>
                <a:lnTo>
                  <a:pt x="208403" y="2676329"/>
                </a:lnTo>
                <a:lnTo>
                  <a:pt x="208512" y="2689029"/>
                </a:lnTo>
                <a:lnTo>
                  <a:pt x="209385" y="2689029"/>
                </a:lnTo>
                <a:lnTo>
                  <a:pt x="214897" y="2701729"/>
                </a:lnTo>
                <a:lnTo>
                  <a:pt x="231208" y="2727129"/>
                </a:lnTo>
                <a:lnTo>
                  <a:pt x="251898" y="2727129"/>
                </a:lnTo>
                <a:lnTo>
                  <a:pt x="246717" y="2714429"/>
                </a:lnTo>
                <a:lnTo>
                  <a:pt x="241464" y="2714429"/>
                </a:lnTo>
                <a:lnTo>
                  <a:pt x="234590" y="2701729"/>
                </a:lnTo>
                <a:lnTo>
                  <a:pt x="266887" y="2701729"/>
                </a:lnTo>
                <a:lnTo>
                  <a:pt x="245921" y="2689029"/>
                </a:lnTo>
                <a:lnTo>
                  <a:pt x="224770" y="2663629"/>
                </a:lnTo>
                <a:lnTo>
                  <a:pt x="155124" y="2625529"/>
                </a:lnTo>
                <a:close/>
              </a:path>
              <a:path w="2717165" h="11289665">
                <a:moveTo>
                  <a:pt x="1167607" y="2574729"/>
                </a:moveTo>
                <a:lnTo>
                  <a:pt x="1162915" y="2587429"/>
                </a:lnTo>
                <a:lnTo>
                  <a:pt x="1161387" y="2587429"/>
                </a:lnTo>
                <a:lnTo>
                  <a:pt x="1158114" y="2600129"/>
                </a:lnTo>
                <a:lnTo>
                  <a:pt x="1155059" y="2612829"/>
                </a:lnTo>
                <a:lnTo>
                  <a:pt x="1169789" y="2612829"/>
                </a:lnTo>
                <a:lnTo>
                  <a:pt x="1188043" y="2625529"/>
                </a:lnTo>
                <a:lnTo>
                  <a:pt x="1198963" y="2650929"/>
                </a:lnTo>
                <a:lnTo>
                  <a:pt x="1200124" y="2676329"/>
                </a:lnTo>
                <a:lnTo>
                  <a:pt x="1189102" y="2701729"/>
                </a:lnTo>
                <a:lnTo>
                  <a:pt x="1172675" y="2714429"/>
                </a:lnTo>
                <a:lnTo>
                  <a:pt x="1153027" y="2714429"/>
                </a:lnTo>
                <a:lnTo>
                  <a:pt x="1131885" y="2727129"/>
                </a:lnTo>
                <a:lnTo>
                  <a:pt x="1179483" y="2727129"/>
                </a:lnTo>
                <a:lnTo>
                  <a:pt x="1192477" y="2714429"/>
                </a:lnTo>
                <a:lnTo>
                  <a:pt x="1211142" y="2689029"/>
                </a:lnTo>
                <a:lnTo>
                  <a:pt x="1218477" y="2663629"/>
                </a:lnTo>
                <a:lnTo>
                  <a:pt x="1213352" y="2625529"/>
                </a:lnTo>
                <a:lnTo>
                  <a:pt x="1197548" y="2600129"/>
                </a:lnTo>
                <a:lnTo>
                  <a:pt x="1172844" y="2587429"/>
                </a:lnTo>
                <a:lnTo>
                  <a:pt x="1167607" y="2574729"/>
                </a:lnTo>
                <a:close/>
              </a:path>
              <a:path w="2717165" h="11289665">
                <a:moveTo>
                  <a:pt x="187017" y="2663629"/>
                </a:moveTo>
                <a:lnTo>
                  <a:pt x="161594" y="2663629"/>
                </a:lnTo>
                <a:lnTo>
                  <a:pt x="160394" y="2676329"/>
                </a:lnTo>
                <a:lnTo>
                  <a:pt x="176365" y="2676329"/>
                </a:lnTo>
                <a:lnTo>
                  <a:pt x="183908" y="2689029"/>
                </a:lnTo>
                <a:lnTo>
                  <a:pt x="187781" y="2701729"/>
                </a:lnTo>
                <a:lnTo>
                  <a:pt x="213532" y="2701729"/>
                </a:lnTo>
                <a:lnTo>
                  <a:pt x="208008" y="2689029"/>
                </a:lnTo>
                <a:lnTo>
                  <a:pt x="201420" y="2689029"/>
                </a:lnTo>
                <a:lnTo>
                  <a:pt x="194260" y="2676329"/>
                </a:lnTo>
                <a:lnTo>
                  <a:pt x="187017" y="2663629"/>
                </a:lnTo>
                <a:close/>
              </a:path>
              <a:path w="2717165" h="11289665">
                <a:moveTo>
                  <a:pt x="1084682" y="2600129"/>
                </a:moveTo>
                <a:lnTo>
                  <a:pt x="1066746" y="2600129"/>
                </a:lnTo>
                <a:lnTo>
                  <a:pt x="1058705" y="2625529"/>
                </a:lnTo>
                <a:lnTo>
                  <a:pt x="1055112" y="2638229"/>
                </a:lnTo>
                <a:lnTo>
                  <a:pt x="1057197" y="2663629"/>
                </a:lnTo>
                <a:lnTo>
                  <a:pt x="1065737" y="2676329"/>
                </a:lnTo>
                <a:lnTo>
                  <a:pt x="1079494" y="2689029"/>
                </a:lnTo>
                <a:lnTo>
                  <a:pt x="1097230" y="2701729"/>
                </a:lnTo>
                <a:lnTo>
                  <a:pt x="1135160" y="2701729"/>
                </a:lnTo>
                <a:lnTo>
                  <a:pt x="1153066" y="2689029"/>
                </a:lnTo>
                <a:lnTo>
                  <a:pt x="1166625" y="2676329"/>
                </a:lnTo>
                <a:lnTo>
                  <a:pt x="1103558" y="2676329"/>
                </a:lnTo>
                <a:lnTo>
                  <a:pt x="1083357" y="2663629"/>
                </a:lnTo>
                <a:lnTo>
                  <a:pt x="1072229" y="2650929"/>
                </a:lnTo>
                <a:lnTo>
                  <a:pt x="1074420" y="2625529"/>
                </a:lnTo>
                <a:lnTo>
                  <a:pt x="1094174" y="2612829"/>
                </a:lnTo>
                <a:lnTo>
                  <a:pt x="1089264" y="2612829"/>
                </a:lnTo>
                <a:lnTo>
                  <a:pt x="1084682" y="2600129"/>
                </a:lnTo>
                <a:close/>
              </a:path>
              <a:path w="2717165" h="11289665">
                <a:moveTo>
                  <a:pt x="1163679" y="2612829"/>
                </a:moveTo>
                <a:lnTo>
                  <a:pt x="1147136" y="2612829"/>
                </a:lnTo>
                <a:lnTo>
                  <a:pt x="1145034" y="2625529"/>
                </a:lnTo>
                <a:lnTo>
                  <a:pt x="1147858" y="2638229"/>
                </a:lnTo>
                <a:lnTo>
                  <a:pt x="1157263" y="2650929"/>
                </a:lnTo>
                <a:lnTo>
                  <a:pt x="1158619" y="2663629"/>
                </a:lnTo>
                <a:lnTo>
                  <a:pt x="1152875" y="2663629"/>
                </a:lnTo>
                <a:lnTo>
                  <a:pt x="1140983" y="2676329"/>
                </a:lnTo>
                <a:lnTo>
                  <a:pt x="1166625" y="2676329"/>
                </a:lnTo>
                <a:lnTo>
                  <a:pt x="1174051" y="2663629"/>
                </a:lnTo>
                <a:lnTo>
                  <a:pt x="1176445" y="2650929"/>
                </a:lnTo>
                <a:lnTo>
                  <a:pt x="1173192" y="2638229"/>
                </a:lnTo>
                <a:lnTo>
                  <a:pt x="1163679" y="2612829"/>
                </a:lnTo>
                <a:close/>
              </a:path>
              <a:path w="2717165" h="11289665">
                <a:moveTo>
                  <a:pt x="132898" y="2600129"/>
                </a:moveTo>
                <a:lnTo>
                  <a:pt x="126569" y="2612829"/>
                </a:lnTo>
                <a:lnTo>
                  <a:pt x="118273" y="2612829"/>
                </a:lnTo>
                <a:lnTo>
                  <a:pt x="110530" y="2625529"/>
                </a:lnTo>
                <a:lnTo>
                  <a:pt x="103768" y="2638229"/>
                </a:lnTo>
                <a:lnTo>
                  <a:pt x="98419" y="2650929"/>
                </a:lnTo>
                <a:lnTo>
                  <a:pt x="97968" y="2663629"/>
                </a:lnTo>
                <a:lnTo>
                  <a:pt x="104384" y="2663629"/>
                </a:lnTo>
                <a:lnTo>
                  <a:pt x="105443" y="2650929"/>
                </a:lnTo>
                <a:lnTo>
                  <a:pt x="111839" y="2650929"/>
                </a:lnTo>
                <a:lnTo>
                  <a:pt x="115708" y="2638229"/>
                </a:lnTo>
                <a:lnTo>
                  <a:pt x="121018" y="2638229"/>
                </a:lnTo>
                <a:lnTo>
                  <a:pt x="126922" y="2625529"/>
                </a:lnTo>
                <a:lnTo>
                  <a:pt x="155124" y="2625529"/>
                </a:lnTo>
                <a:lnTo>
                  <a:pt x="132898" y="2600129"/>
                </a:lnTo>
                <a:close/>
              </a:path>
              <a:path w="2717165" h="11289665">
                <a:moveTo>
                  <a:pt x="553187" y="2562029"/>
                </a:moveTo>
                <a:lnTo>
                  <a:pt x="546651" y="2562029"/>
                </a:lnTo>
                <a:lnTo>
                  <a:pt x="534285" y="2574729"/>
                </a:lnTo>
                <a:lnTo>
                  <a:pt x="496677" y="2612829"/>
                </a:lnTo>
                <a:lnTo>
                  <a:pt x="494047" y="2612829"/>
                </a:lnTo>
                <a:lnTo>
                  <a:pt x="493881" y="2625529"/>
                </a:lnTo>
                <a:lnTo>
                  <a:pt x="501151" y="2625529"/>
                </a:lnTo>
                <a:lnTo>
                  <a:pt x="514384" y="2612829"/>
                </a:lnTo>
                <a:lnTo>
                  <a:pt x="527392" y="2600129"/>
                </a:lnTo>
                <a:lnTo>
                  <a:pt x="539909" y="2587429"/>
                </a:lnTo>
                <a:lnTo>
                  <a:pt x="551670" y="2574729"/>
                </a:lnTo>
                <a:lnTo>
                  <a:pt x="553187" y="2562029"/>
                </a:lnTo>
                <a:close/>
              </a:path>
              <a:path w="2717165" h="11289665">
                <a:moveTo>
                  <a:pt x="2333867" y="2609737"/>
                </a:moveTo>
                <a:lnTo>
                  <a:pt x="2339643" y="2612829"/>
                </a:lnTo>
                <a:lnTo>
                  <a:pt x="2387806" y="2625529"/>
                </a:lnTo>
                <a:lnTo>
                  <a:pt x="2389224" y="2625529"/>
                </a:lnTo>
                <a:lnTo>
                  <a:pt x="2333867" y="2609737"/>
                </a:lnTo>
                <a:close/>
              </a:path>
              <a:path w="2717165" h="11289665">
                <a:moveTo>
                  <a:pt x="1100176" y="2587429"/>
                </a:moveTo>
                <a:lnTo>
                  <a:pt x="1096466" y="2587429"/>
                </a:lnTo>
                <a:lnTo>
                  <a:pt x="1089264" y="2612829"/>
                </a:lnTo>
                <a:lnTo>
                  <a:pt x="1099485" y="2612829"/>
                </a:lnTo>
                <a:lnTo>
                  <a:pt x="1102371" y="2600129"/>
                </a:lnTo>
                <a:lnTo>
                  <a:pt x="1102660" y="2600129"/>
                </a:lnTo>
                <a:lnTo>
                  <a:pt x="1100176" y="2587429"/>
                </a:lnTo>
                <a:close/>
              </a:path>
              <a:path w="2717165" h="11289665">
                <a:moveTo>
                  <a:pt x="1868488" y="2587429"/>
                </a:moveTo>
                <a:lnTo>
                  <a:pt x="1840516" y="2587429"/>
                </a:lnTo>
                <a:lnTo>
                  <a:pt x="1829766" y="2600129"/>
                </a:lnTo>
                <a:lnTo>
                  <a:pt x="1818710" y="2612829"/>
                </a:lnTo>
                <a:lnTo>
                  <a:pt x="1841372" y="2612829"/>
                </a:lnTo>
                <a:lnTo>
                  <a:pt x="1849011" y="2600129"/>
                </a:lnTo>
                <a:lnTo>
                  <a:pt x="1858494" y="2600129"/>
                </a:lnTo>
                <a:lnTo>
                  <a:pt x="1868488" y="2587429"/>
                </a:lnTo>
                <a:close/>
              </a:path>
              <a:path w="2717165" h="11289665">
                <a:moveTo>
                  <a:pt x="2183876" y="2549329"/>
                </a:moveTo>
                <a:lnTo>
                  <a:pt x="2178360" y="2565374"/>
                </a:lnTo>
                <a:lnTo>
                  <a:pt x="2333867" y="2609737"/>
                </a:lnTo>
                <a:lnTo>
                  <a:pt x="2304953" y="2594258"/>
                </a:lnTo>
                <a:lnTo>
                  <a:pt x="2183876" y="2549329"/>
                </a:lnTo>
                <a:close/>
              </a:path>
              <a:path w="2717165" h="11289665">
                <a:moveTo>
                  <a:pt x="1082403" y="2597840"/>
                </a:moveTo>
                <a:lnTo>
                  <a:pt x="1079310" y="2600129"/>
                </a:lnTo>
                <a:lnTo>
                  <a:pt x="1082718" y="2600129"/>
                </a:lnTo>
                <a:lnTo>
                  <a:pt x="1082403" y="2597840"/>
                </a:lnTo>
                <a:close/>
              </a:path>
              <a:path w="2717165" h="11289665">
                <a:moveTo>
                  <a:pt x="1096466" y="2587429"/>
                </a:moveTo>
                <a:lnTo>
                  <a:pt x="1080972" y="2587429"/>
                </a:lnTo>
                <a:lnTo>
                  <a:pt x="1082403" y="2597840"/>
                </a:lnTo>
                <a:lnTo>
                  <a:pt x="1096466" y="2587429"/>
                </a:lnTo>
                <a:close/>
              </a:path>
              <a:path w="2717165" h="11289665">
                <a:moveTo>
                  <a:pt x="1887309" y="2574729"/>
                </a:moveTo>
                <a:lnTo>
                  <a:pt x="1806703" y="2574729"/>
                </a:lnTo>
                <a:lnTo>
                  <a:pt x="1829020" y="2587429"/>
                </a:lnTo>
                <a:lnTo>
                  <a:pt x="1878318" y="2587429"/>
                </a:lnTo>
                <a:lnTo>
                  <a:pt x="1887309" y="2574729"/>
                </a:lnTo>
                <a:close/>
              </a:path>
              <a:path w="2717165" h="11289665">
                <a:moveTo>
                  <a:pt x="2174559" y="2465119"/>
                </a:moveTo>
                <a:lnTo>
                  <a:pt x="2159489" y="2498529"/>
                </a:lnTo>
                <a:lnTo>
                  <a:pt x="2143859" y="2523929"/>
                </a:lnTo>
                <a:lnTo>
                  <a:pt x="2129415" y="2562029"/>
                </a:lnTo>
                <a:lnTo>
                  <a:pt x="2115790" y="2587429"/>
                </a:lnTo>
                <a:lnTo>
                  <a:pt x="2134012" y="2574729"/>
                </a:lnTo>
                <a:lnTo>
                  <a:pt x="2145404" y="2549329"/>
                </a:lnTo>
                <a:lnTo>
                  <a:pt x="2157471" y="2523929"/>
                </a:lnTo>
                <a:lnTo>
                  <a:pt x="2170438" y="2498529"/>
                </a:lnTo>
                <a:lnTo>
                  <a:pt x="2177484" y="2485829"/>
                </a:lnTo>
                <a:lnTo>
                  <a:pt x="2176183" y="2485829"/>
                </a:lnTo>
                <a:lnTo>
                  <a:pt x="2173973" y="2473949"/>
                </a:lnTo>
                <a:lnTo>
                  <a:pt x="2172528" y="2473129"/>
                </a:lnTo>
                <a:lnTo>
                  <a:pt x="2173183" y="2473129"/>
                </a:lnTo>
                <a:lnTo>
                  <a:pt x="2174559" y="2465119"/>
                </a:lnTo>
                <a:close/>
              </a:path>
              <a:path w="2717165" h="11289665">
                <a:moveTo>
                  <a:pt x="834379" y="2498529"/>
                </a:moveTo>
                <a:lnTo>
                  <a:pt x="822301" y="2498529"/>
                </a:lnTo>
                <a:lnTo>
                  <a:pt x="821094" y="2511229"/>
                </a:lnTo>
                <a:lnTo>
                  <a:pt x="820337" y="2523929"/>
                </a:lnTo>
                <a:lnTo>
                  <a:pt x="818558" y="2523929"/>
                </a:lnTo>
                <a:lnTo>
                  <a:pt x="814819" y="2536629"/>
                </a:lnTo>
                <a:lnTo>
                  <a:pt x="810006" y="2536629"/>
                </a:lnTo>
                <a:lnTo>
                  <a:pt x="805934" y="2545845"/>
                </a:lnTo>
                <a:lnTo>
                  <a:pt x="805246" y="2549329"/>
                </a:lnTo>
                <a:lnTo>
                  <a:pt x="774186" y="2549329"/>
                </a:lnTo>
                <a:lnTo>
                  <a:pt x="772151" y="2550780"/>
                </a:lnTo>
                <a:lnTo>
                  <a:pt x="769348" y="2562029"/>
                </a:lnTo>
                <a:lnTo>
                  <a:pt x="790584" y="2562029"/>
                </a:lnTo>
                <a:lnTo>
                  <a:pt x="790161" y="2574729"/>
                </a:lnTo>
                <a:lnTo>
                  <a:pt x="795862" y="2574729"/>
                </a:lnTo>
                <a:lnTo>
                  <a:pt x="812483" y="2562029"/>
                </a:lnTo>
                <a:lnTo>
                  <a:pt x="825063" y="2536629"/>
                </a:lnTo>
                <a:lnTo>
                  <a:pt x="832672" y="2523929"/>
                </a:lnTo>
                <a:lnTo>
                  <a:pt x="834379" y="2498529"/>
                </a:lnTo>
                <a:close/>
              </a:path>
              <a:path w="2717165" h="11289665">
                <a:moveTo>
                  <a:pt x="849218" y="2498529"/>
                </a:moveTo>
                <a:lnTo>
                  <a:pt x="842890" y="2511229"/>
                </a:lnTo>
                <a:lnTo>
                  <a:pt x="838592" y="2511229"/>
                </a:lnTo>
                <a:lnTo>
                  <a:pt x="836929" y="2523929"/>
                </a:lnTo>
                <a:lnTo>
                  <a:pt x="835328" y="2536629"/>
                </a:lnTo>
                <a:lnTo>
                  <a:pt x="832960" y="2536629"/>
                </a:lnTo>
                <a:lnTo>
                  <a:pt x="828393" y="2549329"/>
                </a:lnTo>
                <a:lnTo>
                  <a:pt x="817172" y="2562029"/>
                </a:lnTo>
                <a:lnTo>
                  <a:pt x="812666" y="2574729"/>
                </a:lnTo>
                <a:lnTo>
                  <a:pt x="825868" y="2574729"/>
                </a:lnTo>
                <a:lnTo>
                  <a:pt x="835470" y="2562029"/>
                </a:lnTo>
                <a:lnTo>
                  <a:pt x="839725" y="2549329"/>
                </a:lnTo>
                <a:lnTo>
                  <a:pt x="843435" y="2549329"/>
                </a:lnTo>
                <a:lnTo>
                  <a:pt x="847445" y="2536629"/>
                </a:lnTo>
                <a:lnTo>
                  <a:pt x="850227" y="2523929"/>
                </a:lnTo>
                <a:lnTo>
                  <a:pt x="851414" y="2523929"/>
                </a:lnTo>
                <a:lnTo>
                  <a:pt x="850636" y="2511229"/>
                </a:lnTo>
                <a:lnTo>
                  <a:pt x="849218" y="2498529"/>
                </a:lnTo>
                <a:close/>
              </a:path>
              <a:path w="2717165" h="11289665">
                <a:moveTo>
                  <a:pt x="1646717" y="2562029"/>
                </a:moveTo>
                <a:lnTo>
                  <a:pt x="1486318" y="2562029"/>
                </a:lnTo>
                <a:lnTo>
                  <a:pt x="1501912" y="2574729"/>
                </a:lnTo>
                <a:lnTo>
                  <a:pt x="1631994" y="2574729"/>
                </a:lnTo>
                <a:lnTo>
                  <a:pt x="1646717" y="2562029"/>
                </a:lnTo>
                <a:close/>
              </a:path>
              <a:path w="2717165" h="11289665">
                <a:moveTo>
                  <a:pt x="1769066" y="2371529"/>
                </a:moveTo>
                <a:lnTo>
                  <a:pt x="1745900" y="2371529"/>
                </a:lnTo>
                <a:lnTo>
                  <a:pt x="1769743" y="2409629"/>
                </a:lnTo>
                <a:lnTo>
                  <a:pt x="1803837" y="2463527"/>
                </a:lnTo>
                <a:lnTo>
                  <a:pt x="1817901" y="2485829"/>
                </a:lnTo>
                <a:lnTo>
                  <a:pt x="1841430" y="2523929"/>
                </a:lnTo>
                <a:lnTo>
                  <a:pt x="1864069" y="2562029"/>
                </a:lnTo>
                <a:lnTo>
                  <a:pt x="1748321" y="2562029"/>
                </a:lnTo>
                <a:lnTo>
                  <a:pt x="1763686" y="2574729"/>
                </a:lnTo>
                <a:lnTo>
                  <a:pt x="1878144" y="2574729"/>
                </a:lnTo>
                <a:lnTo>
                  <a:pt x="1860137" y="2536629"/>
                </a:lnTo>
                <a:lnTo>
                  <a:pt x="1844647" y="2511229"/>
                </a:lnTo>
                <a:lnTo>
                  <a:pt x="1830547" y="2485829"/>
                </a:lnTo>
                <a:lnTo>
                  <a:pt x="1816714" y="2447729"/>
                </a:lnTo>
                <a:lnTo>
                  <a:pt x="1800869" y="2422329"/>
                </a:lnTo>
                <a:lnTo>
                  <a:pt x="1782344" y="2396929"/>
                </a:lnTo>
                <a:lnTo>
                  <a:pt x="1769066" y="2371529"/>
                </a:lnTo>
                <a:close/>
              </a:path>
              <a:path w="2717165" h="11289665">
                <a:moveTo>
                  <a:pt x="1889901" y="2562029"/>
                </a:moveTo>
                <a:lnTo>
                  <a:pt x="1881526" y="2562029"/>
                </a:lnTo>
                <a:lnTo>
                  <a:pt x="1879890" y="2574729"/>
                </a:lnTo>
                <a:lnTo>
                  <a:pt x="1889730" y="2574729"/>
                </a:lnTo>
                <a:lnTo>
                  <a:pt x="1889901" y="2562029"/>
                </a:lnTo>
                <a:close/>
              </a:path>
              <a:path w="2717165" h="11289665">
                <a:moveTo>
                  <a:pt x="644272" y="2346129"/>
                </a:moveTo>
                <a:lnTo>
                  <a:pt x="600252" y="2358829"/>
                </a:lnTo>
                <a:lnTo>
                  <a:pt x="561019" y="2384229"/>
                </a:lnTo>
                <a:lnTo>
                  <a:pt x="530509" y="2435029"/>
                </a:lnTo>
                <a:lnTo>
                  <a:pt x="528838" y="2460429"/>
                </a:lnTo>
                <a:lnTo>
                  <a:pt x="531218" y="2485829"/>
                </a:lnTo>
                <a:lnTo>
                  <a:pt x="537812" y="2498529"/>
                </a:lnTo>
                <a:lnTo>
                  <a:pt x="553837" y="2523929"/>
                </a:lnTo>
                <a:lnTo>
                  <a:pt x="578443" y="2536629"/>
                </a:lnTo>
                <a:lnTo>
                  <a:pt x="606630" y="2549329"/>
                </a:lnTo>
                <a:lnTo>
                  <a:pt x="633395" y="2562029"/>
                </a:lnTo>
                <a:lnTo>
                  <a:pt x="652254" y="2549329"/>
                </a:lnTo>
                <a:lnTo>
                  <a:pt x="774186" y="2549329"/>
                </a:lnTo>
                <a:lnTo>
                  <a:pt x="787570" y="2536629"/>
                </a:lnTo>
                <a:lnTo>
                  <a:pt x="622147" y="2536629"/>
                </a:lnTo>
                <a:lnTo>
                  <a:pt x="599338" y="2523929"/>
                </a:lnTo>
                <a:lnTo>
                  <a:pt x="578063" y="2523929"/>
                </a:lnTo>
                <a:lnTo>
                  <a:pt x="560726" y="2511229"/>
                </a:lnTo>
                <a:lnTo>
                  <a:pt x="545810" y="2485829"/>
                </a:lnTo>
                <a:lnTo>
                  <a:pt x="541154" y="2460429"/>
                </a:lnTo>
                <a:lnTo>
                  <a:pt x="545275" y="2422329"/>
                </a:lnTo>
                <a:lnTo>
                  <a:pt x="556689" y="2396929"/>
                </a:lnTo>
                <a:lnTo>
                  <a:pt x="569498" y="2384229"/>
                </a:lnTo>
                <a:lnTo>
                  <a:pt x="585426" y="2384229"/>
                </a:lnTo>
                <a:lnTo>
                  <a:pt x="603135" y="2371529"/>
                </a:lnTo>
                <a:lnTo>
                  <a:pt x="683586" y="2371529"/>
                </a:lnTo>
                <a:lnTo>
                  <a:pt x="644272" y="2346129"/>
                </a:lnTo>
                <a:close/>
              </a:path>
              <a:path w="2717165" h="11289665">
                <a:moveTo>
                  <a:pt x="772512" y="2549329"/>
                </a:moveTo>
                <a:lnTo>
                  <a:pt x="743642" y="2549329"/>
                </a:lnTo>
                <a:lnTo>
                  <a:pt x="756364" y="2562029"/>
                </a:lnTo>
                <a:lnTo>
                  <a:pt x="772151" y="2550780"/>
                </a:lnTo>
                <a:lnTo>
                  <a:pt x="772512" y="2549329"/>
                </a:lnTo>
                <a:close/>
              </a:path>
              <a:path w="2717165" h="11289665">
                <a:moveTo>
                  <a:pt x="859584" y="2549329"/>
                </a:moveTo>
                <a:lnTo>
                  <a:pt x="847095" y="2549329"/>
                </a:lnTo>
                <a:lnTo>
                  <a:pt x="848632" y="2562029"/>
                </a:lnTo>
                <a:lnTo>
                  <a:pt x="855765" y="2562029"/>
                </a:lnTo>
                <a:lnTo>
                  <a:pt x="859584" y="2549329"/>
                </a:lnTo>
                <a:close/>
              </a:path>
              <a:path w="2717165" h="11289665">
                <a:moveTo>
                  <a:pt x="1644609" y="2549329"/>
                </a:moveTo>
                <a:lnTo>
                  <a:pt x="1618995" y="2549329"/>
                </a:lnTo>
                <a:lnTo>
                  <a:pt x="1589365" y="2562029"/>
                </a:lnTo>
                <a:lnTo>
                  <a:pt x="1641589" y="2562029"/>
                </a:lnTo>
                <a:lnTo>
                  <a:pt x="1644609" y="2549329"/>
                </a:lnTo>
                <a:close/>
              </a:path>
              <a:path w="2717165" h="11289665">
                <a:moveTo>
                  <a:pt x="1734089" y="2384229"/>
                </a:moveTo>
                <a:lnTo>
                  <a:pt x="1724078" y="2384229"/>
                </a:lnTo>
                <a:lnTo>
                  <a:pt x="1714435" y="2409629"/>
                </a:lnTo>
                <a:lnTo>
                  <a:pt x="1703319" y="2422329"/>
                </a:lnTo>
                <a:lnTo>
                  <a:pt x="1691672" y="2435029"/>
                </a:lnTo>
                <a:lnTo>
                  <a:pt x="1680433" y="2460429"/>
                </a:lnTo>
                <a:lnTo>
                  <a:pt x="1667520" y="2485829"/>
                </a:lnTo>
                <a:lnTo>
                  <a:pt x="1656428" y="2511229"/>
                </a:lnTo>
                <a:lnTo>
                  <a:pt x="1647628" y="2536629"/>
                </a:lnTo>
                <a:lnTo>
                  <a:pt x="1644609" y="2549329"/>
                </a:lnTo>
                <a:lnTo>
                  <a:pt x="1646172" y="2549329"/>
                </a:lnTo>
                <a:lnTo>
                  <a:pt x="1641589" y="2562029"/>
                </a:lnTo>
                <a:lnTo>
                  <a:pt x="1653701" y="2562029"/>
                </a:lnTo>
                <a:lnTo>
                  <a:pt x="1655172" y="2549329"/>
                </a:lnTo>
                <a:lnTo>
                  <a:pt x="1656960" y="2536629"/>
                </a:lnTo>
                <a:lnTo>
                  <a:pt x="1659056" y="2536629"/>
                </a:lnTo>
                <a:lnTo>
                  <a:pt x="1661448" y="2523929"/>
                </a:lnTo>
                <a:lnTo>
                  <a:pt x="1687839" y="2523929"/>
                </a:lnTo>
                <a:lnTo>
                  <a:pt x="1677032" y="2511229"/>
                </a:lnTo>
                <a:lnTo>
                  <a:pt x="1666030" y="2511229"/>
                </a:lnTo>
                <a:lnTo>
                  <a:pt x="1672805" y="2498529"/>
                </a:lnTo>
                <a:lnTo>
                  <a:pt x="1680379" y="2485829"/>
                </a:lnTo>
                <a:lnTo>
                  <a:pt x="1688524" y="2473129"/>
                </a:lnTo>
                <a:lnTo>
                  <a:pt x="1697018" y="2447729"/>
                </a:lnTo>
                <a:lnTo>
                  <a:pt x="1703865" y="2447729"/>
                </a:lnTo>
                <a:lnTo>
                  <a:pt x="1710630" y="2435029"/>
                </a:lnTo>
                <a:lnTo>
                  <a:pt x="1717272" y="2422329"/>
                </a:lnTo>
                <a:lnTo>
                  <a:pt x="1723751" y="2409629"/>
                </a:lnTo>
                <a:lnTo>
                  <a:pt x="1728961" y="2396929"/>
                </a:lnTo>
                <a:lnTo>
                  <a:pt x="1734089" y="2384229"/>
                </a:lnTo>
                <a:close/>
              </a:path>
              <a:path w="2717165" h="11289665">
                <a:moveTo>
                  <a:pt x="1759867" y="2549329"/>
                </a:moveTo>
                <a:lnTo>
                  <a:pt x="1703456" y="2549329"/>
                </a:lnTo>
                <a:lnTo>
                  <a:pt x="1717961" y="2562029"/>
                </a:lnTo>
                <a:lnTo>
                  <a:pt x="1784986" y="2562029"/>
                </a:lnTo>
                <a:lnTo>
                  <a:pt x="1759867" y="2549329"/>
                </a:lnTo>
                <a:close/>
              </a:path>
              <a:path w="2717165" h="11289665">
                <a:moveTo>
                  <a:pt x="2187804" y="2536629"/>
                </a:moveTo>
                <a:lnTo>
                  <a:pt x="2173865" y="2536629"/>
                </a:lnTo>
                <a:lnTo>
                  <a:pt x="2170220" y="2549329"/>
                </a:lnTo>
                <a:lnTo>
                  <a:pt x="2166636" y="2562029"/>
                </a:lnTo>
                <a:lnTo>
                  <a:pt x="2183876" y="2549329"/>
                </a:lnTo>
                <a:lnTo>
                  <a:pt x="2187804" y="2536629"/>
                </a:lnTo>
                <a:close/>
              </a:path>
              <a:path w="2717165" h="11289665">
                <a:moveTo>
                  <a:pt x="815066" y="2485829"/>
                </a:moveTo>
                <a:lnTo>
                  <a:pt x="806259" y="2485829"/>
                </a:lnTo>
                <a:lnTo>
                  <a:pt x="804591" y="2498529"/>
                </a:lnTo>
                <a:lnTo>
                  <a:pt x="804046" y="2498529"/>
                </a:lnTo>
                <a:lnTo>
                  <a:pt x="804700" y="2511229"/>
                </a:lnTo>
                <a:lnTo>
                  <a:pt x="805573" y="2511229"/>
                </a:lnTo>
                <a:lnTo>
                  <a:pt x="803937" y="2523929"/>
                </a:lnTo>
                <a:lnTo>
                  <a:pt x="800881" y="2523929"/>
                </a:lnTo>
                <a:lnTo>
                  <a:pt x="796885" y="2536629"/>
                </a:lnTo>
                <a:lnTo>
                  <a:pt x="791252" y="2536629"/>
                </a:lnTo>
                <a:lnTo>
                  <a:pt x="784433" y="2549329"/>
                </a:lnTo>
                <a:lnTo>
                  <a:pt x="804395" y="2549329"/>
                </a:lnTo>
                <a:lnTo>
                  <a:pt x="805934" y="2545845"/>
                </a:lnTo>
                <a:lnTo>
                  <a:pt x="807755" y="2536629"/>
                </a:lnTo>
                <a:lnTo>
                  <a:pt x="813992" y="2523929"/>
                </a:lnTo>
                <a:lnTo>
                  <a:pt x="816975" y="2511229"/>
                </a:lnTo>
                <a:lnTo>
                  <a:pt x="817177" y="2498529"/>
                </a:lnTo>
                <a:lnTo>
                  <a:pt x="815066" y="2485829"/>
                </a:lnTo>
                <a:close/>
              </a:path>
              <a:path w="2717165" h="11289665">
                <a:moveTo>
                  <a:pt x="861439" y="2536629"/>
                </a:moveTo>
                <a:lnTo>
                  <a:pt x="850964" y="2536629"/>
                </a:lnTo>
                <a:lnTo>
                  <a:pt x="849764" y="2549329"/>
                </a:lnTo>
                <a:lnTo>
                  <a:pt x="863948" y="2549329"/>
                </a:lnTo>
                <a:lnTo>
                  <a:pt x="861439" y="2536629"/>
                </a:lnTo>
                <a:close/>
              </a:path>
              <a:path w="2717165" h="11289665">
                <a:moveTo>
                  <a:pt x="1709552" y="2371529"/>
                </a:moveTo>
                <a:lnTo>
                  <a:pt x="1669972" y="2371529"/>
                </a:lnTo>
                <a:lnTo>
                  <a:pt x="1649118" y="2384229"/>
                </a:lnTo>
                <a:lnTo>
                  <a:pt x="1561610" y="2435029"/>
                </a:lnTo>
                <a:lnTo>
                  <a:pt x="1519766" y="2460429"/>
                </a:lnTo>
                <a:lnTo>
                  <a:pt x="1498455" y="2473129"/>
                </a:lnTo>
                <a:lnTo>
                  <a:pt x="1456760" y="2498529"/>
                </a:lnTo>
                <a:lnTo>
                  <a:pt x="1438177" y="2511229"/>
                </a:lnTo>
                <a:lnTo>
                  <a:pt x="1421108" y="2523929"/>
                </a:lnTo>
                <a:lnTo>
                  <a:pt x="1406126" y="2536629"/>
                </a:lnTo>
                <a:lnTo>
                  <a:pt x="1404707" y="2549329"/>
                </a:lnTo>
                <a:lnTo>
                  <a:pt x="1434150" y="2549329"/>
                </a:lnTo>
                <a:lnTo>
                  <a:pt x="1420856" y="2536629"/>
                </a:lnTo>
                <a:lnTo>
                  <a:pt x="1439188" y="2523929"/>
                </a:lnTo>
                <a:lnTo>
                  <a:pt x="1457776" y="2523929"/>
                </a:lnTo>
                <a:lnTo>
                  <a:pt x="1476753" y="2511229"/>
                </a:lnTo>
                <a:lnTo>
                  <a:pt x="1496252" y="2498529"/>
                </a:lnTo>
                <a:lnTo>
                  <a:pt x="1517502" y="2485829"/>
                </a:lnTo>
                <a:lnTo>
                  <a:pt x="1557873" y="2460429"/>
                </a:lnTo>
                <a:lnTo>
                  <a:pt x="1578632" y="2447729"/>
                </a:lnTo>
                <a:lnTo>
                  <a:pt x="1602585" y="2435029"/>
                </a:lnTo>
                <a:lnTo>
                  <a:pt x="1626150" y="2409629"/>
                </a:lnTo>
                <a:lnTo>
                  <a:pt x="1650287" y="2396929"/>
                </a:lnTo>
                <a:lnTo>
                  <a:pt x="1675959" y="2384229"/>
                </a:lnTo>
                <a:lnTo>
                  <a:pt x="1692526" y="2384229"/>
                </a:lnTo>
                <a:lnTo>
                  <a:pt x="1709552" y="2371529"/>
                </a:lnTo>
                <a:close/>
              </a:path>
              <a:path w="2717165" h="11289665">
                <a:moveTo>
                  <a:pt x="1733734" y="2536629"/>
                </a:moveTo>
                <a:lnTo>
                  <a:pt x="1681674" y="2536629"/>
                </a:lnTo>
                <a:lnTo>
                  <a:pt x="1692857" y="2549329"/>
                </a:lnTo>
                <a:lnTo>
                  <a:pt x="1746708" y="2549329"/>
                </a:lnTo>
                <a:lnTo>
                  <a:pt x="1733734" y="2536629"/>
                </a:lnTo>
                <a:close/>
              </a:path>
              <a:path w="2717165" h="11289665">
                <a:moveTo>
                  <a:pt x="720139" y="2523929"/>
                </a:moveTo>
                <a:lnTo>
                  <a:pt x="681827" y="2523929"/>
                </a:lnTo>
                <a:lnTo>
                  <a:pt x="662799" y="2536629"/>
                </a:lnTo>
                <a:lnTo>
                  <a:pt x="730516" y="2536629"/>
                </a:lnTo>
                <a:lnTo>
                  <a:pt x="720139" y="2523929"/>
                </a:lnTo>
                <a:close/>
              </a:path>
              <a:path w="2717165" h="11289665">
                <a:moveTo>
                  <a:pt x="796327" y="2487610"/>
                </a:moveTo>
                <a:lnTo>
                  <a:pt x="795426" y="2498529"/>
                </a:lnTo>
                <a:lnTo>
                  <a:pt x="794444" y="2511229"/>
                </a:lnTo>
                <a:lnTo>
                  <a:pt x="767435" y="2511229"/>
                </a:lnTo>
                <a:lnTo>
                  <a:pt x="779725" y="2523611"/>
                </a:lnTo>
                <a:lnTo>
                  <a:pt x="780368" y="2523929"/>
                </a:lnTo>
                <a:lnTo>
                  <a:pt x="735823" y="2523929"/>
                </a:lnTo>
                <a:lnTo>
                  <a:pt x="748266" y="2536629"/>
                </a:lnTo>
                <a:lnTo>
                  <a:pt x="787570" y="2536629"/>
                </a:lnTo>
                <a:lnTo>
                  <a:pt x="795552" y="2523929"/>
                </a:lnTo>
                <a:lnTo>
                  <a:pt x="797172" y="2498529"/>
                </a:lnTo>
                <a:lnTo>
                  <a:pt x="796327" y="2487610"/>
                </a:lnTo>
                <a:close/>
              </a:path>
              <a:path w="2717165" h="11289665">
                <a:moveTo>
                  <a:pt x="1698298" y="2523929"/>
                </a:moveTo>
                <a:lnTo>
                  <a:pt x="1661448" y="2523929"/>
                </a:lnTo>
                <a:lnTo>
                  <a:pt x="1670881" y="2536629"/>
                </a:lnTo>
                <a:lnTo>
                  <a:pt x="1708257" y="2536629"/>
                </a:lnTo>
                <a:lnTo>
                  <a:pt x="1698298" y="2523929"/>
                </a:lnTo>
                <a:close/>
              </a:path>
              <a:path w="2717165" h="11289665">
                <a:moveTo>
                  <a:pt x="754690" y="2511229"/>
                </a:moveTo>
                <a:lnTo>
                  <a:pt x="688401" y="2511229"/>
                </a:lnTo>
                <a:lnTo>
                  <a:pt x="699849" y="2523929"/>
                </a:lnTo>
                <a:lnTo>
                  <a:pt x="780041" y="2523929"/>
                </a:lnTo>
                <a:lnTo>
                  <a:pt x="779725" y="2523611"/>
                </a:lnTo>
                <a:lnTo>
                  <a:pt x="754690" y="2511229"/>
                </a:lnTo>
                <a:close/>
              </a:path>
              <a:path w="2717165" h="11289665">
                <a:moveTo>
                  <a:pt x="501042" y="2498529"/>
                </a:moveTo>
                <a:lnTo>
                  <a:pt x="422665" y="2498529"/>
                </a:lnTo>
                <a:lnTo>
                  <a:pt x="420272" y="2511229"/>
                </a:lnTo>
                <a:lnTo>
                  <a:pt x="496241" y="2511229"/>
                </a:lnTo>
                <a:lnTo>
                  <a:pt x="501042" y="2498529"/>
                </a:lnTo>
                <a:close/>
              </a:path>
              <a:path w="2717165" h="11289665">
                <a:moveTo>
                  <a:pt x="646597" y="2498529"/>
                </a:moveTo>
                <a:lnTo>
                  <a:pt x="614518" y="2498529"/>
                </a:lnTo>
                <a:lnTo>
                  <a:pt x="622200" y="2511229"/>
                </a:lnTo>
                <a:lnTo>
                  <a:pt x="639406" y="2511229"/>
                </a:lnTo>
                <a:lnTo>
                  <a:pt x="646597" y="2498529"/>
                </a:lnTo>
                <a:close/>
              </a:path>
              <a:path w="2717165" h="11289665">
                <a:moveTo>
                  <a:pt x="724503" y="2498529"/>
                </a:moveTo>
                <a:lnTo>
                  <a:pt x="660673" y="2498529"/>
                </a:lnTo>
                <a:lnTo>
                  <a:pt x="658272" y="2511229"/>
                </a:lnTo>
                <a:lnTo>
                  <a:pt x="738950" y="2511229"/>
                </a:lnTo>
                <a:lnTo>
                  <a:pt x="724503" y="2498529"/>
                </a:lnTo>
                <a:close/>
              </a:path>
              <a:path w="2717165" h="11289665">
                <a:moveTo>
                  <a:pt x="689696" y="2447729"/>
                </a:moveTo>
                <a:lnTo>
                  <a:pt x="697945" y="2460429"/>
                </a:lnTo>
                <a:lnTo>
                  <a:pt x="693204" y="2472209"/>
                </a:lnTo>
                <a:lnTo>
                  <a:pt x="705460" y="2485829"/>
                </a:lnTo>
                <a:lnTo>
                  <a:pt x="729604" y="2498529"/>
                </a:lnTo>
                <a:lnTo>
                  <a:pt x="754690" y="2511229"/>
                </a:lnTo>
                <a:lnTo>
                  <a:pt x="788879" y="2511229"/>
                </a:lnTo>
                <a:lnTo>
                  <a:pt x="788770" y="2498529"/>
                </a:lnTo>
                <a:lnTo>
                  <a:pt x="761736" y="2498529"/>
                </a:lnTo>
                <a:lnTo>
                  <a:pt x="737283" y="2473129"/>
                </a:lnTo>
                <a:lnTo>
                  <a:pt x="715501" y="2461536"/>
                </a:lnTo>
                <a:lnTo>
                  <a:pt x="689696" y="2447729"/>
                </a:lnTo>
                <a:close/>
              </a:path>
              <a:path w="2717165" h="11289665">
                <a:moveTo>
                  <a:pt x="654685" y="2485829"/>
                </a:moveTo>
                <a:lnTo>
                  <a:pt x="614441" y="2485829"/>
                </a:lnTo>
                <a:lnTo>
                  <a:pt x="611504" y="2498529"/>
                </a:lnTo>
                <a:lnTo>
                  <a:pt x="651383" y="2498529"/>
                </a:lnTo>
                <a:lnTo>
                  <a:pt x="654685" y="2485829"/>
                </a:lnTo>
                <a:close/>
              </a:path>
              <a:path w="2717165" h="11289665">
                <a:moveTo>
                  <a:pt x="685150" y="2463259"/>
                </a:moveTo>
                <a:lnTo>
                  <a:pt x="684895" y="2473129"/>
                </a:lnTo>
                <a:lnTo>
                  <a:pt x="673575" y="2473129"/>
                </a:lnTo>
                <a:lnTo>
                  <a:pt x="667270" y="2485829"/>
                </a:lnTo>
                <a:lnTo>
                  <a:pt x="662091" y="2498529"/>
                </a:lnTo>
                <a:lnTo>
                  <a:pt x="671802" y="2498529"/>
                </a:lnTo>
                <a:lnTo>
                  <a:pt x="670820" y="2485829"/>
                </a:lnTo>
                <a:lnTo>
                  <a:pt x="682116" y="2485829"/>
                </a:lnTo>
                <a:lnTo>
                  <a:pt x="692833" y="2473129"/>
                </a:lnTo>
                <a:lnTo>
                  <a:pt x="693204" y="2472209"/>
                </a:lnTo>
                <a:lnTo>
                  <a:pt x="685150" y="2463259"/>
                </a:lnTo>
                <a:close/>
              </a:path>
              <a:path w="2717165" h="11289665">
                <a:moveTo>
                  <a:pt x="684609" y="2485829"/>
                </a:moveTo>
                <a:lnTo>
                  <a:pt x="682116" y="2485829"/>
                </a:lnTo>
                <a:lnTo>
                  <a:pt x="673548" y="2498529"/>
                </a:lnTo>
                <a:lnTo>
                  <a:pt x="697989" y="2498529"/>
                </a:lnTo>
                <a:lnTo>
                  <a:pt x="684609" y="2485829"/>
                </a:lnTo>
                <a:close/>
              </a:path>
              <a:path w="2717165" h="11289665">
                <a:moveTo>
                  <a:pt x="788793" y="2497623"/>
                </a:moveTo>
                <a:lnTo>
                  <a:pt x="788224" y="2498529"/>
                </a:lnTo>
                <a:lnTo>
                  <a:pt x="789097" y="2498529"/>
                </a:lnTo>
                <a:lnTo>
                  <a:pt x="788793" y="2497623"/>
                </a:lnTo>
                <a:close/>
              </a:path>
              <a:path w="2717165" h="11289665">
                <a:moveTo>
                  <a:pt x="683586" y="2371529"/>
                </a:moveTo>
                <a:lnTo>
                  <a:pt x="662050" y="2371529"/>
                </a:lnTo>
                <a:lnTo>
                  <a:pt x="677856" y="2396929"/>
                </a:lnTo>
                <a:lnTo>
                  <a:pt x="691442" y="2409629"/>
                </a:lnTo>
                <a:lnTo>
                  <a:pt x="700863" y="2422329"/>
                </a:lnTo>
                <a:lnTo>
                  <a:pt x="710509" y="2435029"/>
                </a:lnTo>
                <a:lnTo>
                  <a:pt x="721179" y="2447729"/>
                </a:lnTo>
                <a:lnTo>
                  <a:pt x="733668" y="2460429"/>
                </a:lnTo>
                <a:lnTo>
                  <a:pt x="748497" y="2460429"/>
                </a:lnTo>
                <a:lnTo>
                  <a:pt x="768421" y="2473129"/>
                </a:lnTo>
                <a:lnTo>
                  <a:pt x="784825" y="2485829"/>
                </a:lnTo>
                <a:lnTo>
                  <a:pt x="788793" y="2497623"/>
                </a:lnTo>
                <a:lnTo>
                  <a:pt x="796190" y="2485829"/>
                </a:lnTo>
                <a:lnTo>
                  <a:pt x="796474" y="2485829"/>
                </a:lnTo>
                <a:lnTo>
                  <a:pt x="788102" y="2473129"/>
                </a:lnTo>
                <a:lnTo>
                  <a:pt x="774144" y="2460429"/>
                </a:lnTo>
                <a:lnTo>
                  <a:pt x="758437" y="2447729"/>
                </a:lnTo>
                <a:lnTo>
                  <a:pt x="735448" y="2435029"/>
                </a:lnTo>
                <a:lnTo>
                  <a:pt x="717493" y="2409629"/>
                </a:lnTo>
                <a:lnTo>
                  <a:pt x="701296" y="2396929"/>
                </a:lnTo>
                <a:lnTo>
                  <a:pt x="683586" y="2371529"/>
                </a:lnTo>
                <a:close/>
              </a:path>
              <a:path w="2717165" h="11289665">
                <a:moveTo>
                  <a:pt x="796474" y="2485829"/>
                </a:moveTo>
                <a:lnTo>
                  <a:pt x="796190" y="2485829"/>
                </a:lnTo>
                <a:lnTo>
                  <a:pt x="796327" y="2487610"/>
                </a:lnTo>
                <a:lnTo>
                  <a:pt x="796474" y="2485829"/>
                </a:lnTo>
                <a:close/>
              </a:path>
              <a:path w="2717165" h="11289665">
                <a:moveTo>
                  <a:pt x="640149" y="2478004"/>
                </a:moveTo>
                <a:lnTo>
                  <a:pt x="641360" y="2485829"/>
                </a:lnTo>
                <a:lnTo>
                  <a:pt x="647715" y="2485829"/>
                </a:lnTo>
                <a:lnTo>
                  <a:pt x="640149" y="2478004"/>
                </a:lnTo>
                <a:close/>
              </a:path>
              <a:path w="2717165" h="11289665">
                <a:moveTo>
                  <a:pt x="656325" y="2476585"/>
                </a:moveTo>
                <a:lnTo>
                  <a:pt x="647715" y="2485829"/>
                </a:lnTo>
                <a:lnTo>
                  <a:pt x="656371" y="2485829"/>
                </a:lnTo>
                <a:lnTo>
                  <a:pt x="656325" y="2476585"/>
                </a:lnTo>
                <a:close/>
              </a:path>
              <a:path w="2717165" h="11289665">
                <a:moveTo>
                  <a:pt x="2181657" y="2478308"/>
                </a:moveTo>
                <a:lnTo>
                  <a:pt x="2177484" y="2485829"/>
                </a:lnTo>
                <a:lnTo>
                  <a:pt x="2180592" y="2485829"/>
                </a:lnTo>
                <a:lnTo>
                  <a:pt x="2183173" y="2479168"/>
                </a:lnTo>
                <a:lnTo>
                  <a:pt x="2181657" y="2478308"/>
                </a:lnTo>
                <a:close/>
              </a:path>
              <a:path w="2717165" h="11289665">
                <a:moveTo>
                  <a:pt x="2184530" y="2473129"/>
                </a:moveTo>
                <a:lnTo>
                  <a:pt x="2173820" y="2473129"/>
                </a:lnTo>
                <a:lnTo>
                  <a:pt x="2173973" y="2473949"/>
                </a:lnTo>
                <a:lnTo>
                  <a:pt x="2181657" y="2478308"/>
                </a:lnTo>
                <a:lnTo>
                  <a:pt x="2184530" y="2473129"/>
                </a:lnTo>
                <a:close/>
              </a:path>
              <a:path w="2717165" h="11289665">
                <a:moveTo>
                  <a:pt x="639396" y="2473129"/>
                </a:moveTo>
                <a:lnTo>
                  <a:pt x="635437" y="2473129"/>
                </a:lnTo>
                <a:lnTo>
                  <a:pt x="640149" y="2478004"/>
                </a:lnTo>
                <a:lnTo>
                  <a:pt x="639396" y="2473129"/>
                </a:lnTo>
                <a:close/>
              </a:path>
              <a:path w="2717165" h="11289665">
                <a:moveTo>
                  <a:pt x="667960" y="2455746"/>
                </a:moveTo>
                <a:lnTo>
                  <a:pt x="662831" y="2460429"/>
                </a:lnTo>
                <a:lnTo>
                  <a:pt x="652119" y="2460429"/>
                </a:lnTo>
                <a:lnTo>
                  <a:pt x="656308" y="2473129"/>
                </a:lnTo>
                <a:lnTo>
                  <a:pt x="656325" y="2476585"/>
                </a:lnTo>
                <a:lnTo>
                  <a:pt x="659544" y="2473129"/>
                </a:lnTo>
                <a:lnTo>
                  <a:pt x="667874" y="2473129"/>
                </a:lnTo>
                <a:lnTo>
                  <a:pt x="669533" y="2460429"/>
                </a:lnTo>
                <a:lnTo>
                  <a:pt x="667960" y="2455746"/>
                </a:lnTo>
                <a:close/>
              </a:path>
              <a:path w="2717165" h="11289665">
                <a:moveTo>
                  <a:pt x="632303" y="2460429"/>
                </a:moveTo>
                <a:lnTo>
                  <a:pt x="625866" y="2460429"/>
                </a:lnTo>
                <a:lnTo>
                  <a:pt x="625757" y="2473129"/>
                </a:lnTo>
                <a:lnTo>
                  <a:pt x="629357" y="2473129"/>
                </a:lnTo>
                <a:lnTo>
                  <a:pt x="632410" y="2463527"/>
                </a:lnTo>
                <a:lnTo>
                  <a:pt x="632303" y="2460429"/>
                </a:lnTo>
                <a:close/>
              </a:path>
              <a:path w="2717165" h="11289665">
                <a:moveTo>
                  <a:pt x="633395" y="2460429"/>
                </a:moveTo>
                <a:lnTo>
                  <a:pt x="632495" y="2463259"/>
                </a:lnTo>
                <a:lnTo>
                  <a:pt x="632465" y="2465119"/>
                </a:lnTo>
                <a:lnTo>
                  <a:pt x="632740" y="2473129"/>
                </a:lnTo>
                <a:lnTo>
                  <a:pt x="633395" y="2460429"/>
                </a:lnTo>
                <a:close/>
              </a:path>
              <a:path w="2717165" h="11289665">
                <a:moveTo>
                  <a:pt x="681632" y="2469029"/>
                </a:moveTo>
                <a:lnTo>
                  <a:pt x="679921" y="2473129"/>
                </a:lnTo>
                <a:lnTo>
                  <a:pt x="681949" y="2473129"/>
                </a:lnTo>
                <a:lnTo>
                  <a:pt x="681632" y="2469029"/>
                </a:lnTo>
                <a:close/>
              </a:path>
              <a:path w="2717165" h="11289665">
                <a:moveTo>
                  <a:pt x="2175667" y="2462662"/>
                </a:moveTo>
                <a:lnTo>
                  <a:pt x="2175286" y="2463508"/>
                </a:lnTo>
                <a:lnTo>
                  <a:pt x="2175038" y="2473129"/>
                </a:lnTo>
                <a:lnTo>
                  <a:pt x="2175667" y="2462662"/>
                </a:lnTo>
                <a:close/>
              </a:path>
              <a:path w="2717165" h="11289665">
                <a:moveTo>
                  <a:pt x="2176366" y="2461114"/>
                </a:moveTo>
                <a:lnTo>
                  <a:pt x="2176175" y="2461536"/>
                </a:lnTo>
                <a:lnTo>
                  <a:pt x="2184530" y="2473129"/>
                </a:lnTo>
                <a:lnTo>
                  <a:pt x="2185076" y="2473129"/>
                </a:lnTo>
                <a:lnTo>
                  <a:pt x="2184836" y="2471383"/>
                </a:lnTo>
                <a:lnTo>
                  <a:pt x="2176366" y="2461114"/>
                </a:lnTo>
                <a:close/>
              </a:path>
              <a:path w="2717165" h="11289665">
                <a:moveTo>
                  <a:pt x="2183330" y="2460429"/>
                </a:moveTo>
                <a:lnTo>
                  <a:pt x="2184836" y="2471383"/>
                </a:lnTo>
                <a:lnTo>
                  <a:pt x="2186276" y="2473129"/>
                </a:lnTo>
                <a:lnTo>
                  <a:pt x="2186801" y="2473129"/>
                </a:lnTo>
                <a:lnTo>
                  <a:pt x="2185176" y="2461536"/>
                </a:lnTo>
                <a:lnTo>
                  <a:pt x="2183330" y="2460429"/>
                </a:lnTo>
                <a:close/>
              </a:path>
              <a:path w="2717165" h="11289665">
                <a:moveTo>
                  <a:pt x="682604" y="2460429"/>
                </a:moveTo>
                <a:lnTo>
                  <a:pt x="680967" y="2460429"/>
                </a:lnTo>
                <a:lnTo>
                  <a:pt x="681632" y="2469029"/>
                </a:lnTo>
                <a:lnTo>
                  <a:pt x="684393" y="2462417"/>
                </a:lnTo>
                <a:lnTo>
                  <a:pt x="682604" y="2460429"/>
                </a:lnTo>
                <a:close/>
              </a:path>
              <a:path w="2717165" h="11289665">
                <a:moveTo>
                  <a:pt x="2175365" y="2460429"/>
                </a:moveTo>
                <a:lnTo>
                  <a:pt x="2174559" y="2465119"/>
                </a:lnTo>
                <a:lnTo>
                  <a:pt x="2175277" y="2463527"/>
                </a:lnTo>
                <a:lnTo>
                  <a:pt x="2175365" y="2460429"/>
                </a:lnTo>
                <a:close/>
              </a:path>
              <a:path w="2717165" h="11289665">
                <a:moveTo>
                  <a:pt x="685223" y="2460429"/>
                </a:moveTo>
                <a:lnTo>
                  <a:pt x="684393" y="2462417"/>
                </a:lnTo>
                <a:lnTo>
                  <a:pt x="685150" y="2463259"/>
                </a:lnTo>
                <a:lnTo>
                  <a:pt x="685223" y="2460429"/>
                </a:lnTo>
                <a:close/>
              </a:path>
              <a:path w="2717165" h="11289665">
                <a:moveTo>
                  <a:pt x="2175768" y="2460988"/>
                </a:moveTo>
                <a:lnTo>
                  <a:pt x="2175667" y="2462662"/>
                </a:lnTo>
                <a:lnTo>
                  <a:pt x="2176163" y="2461536"/>
                </a:lnTo>
                <a:lnTo>
                  <a:pt x="2175768" y="2460988"/>
                </a:lnTo>
                <a:close/>
              </a:path>
              <a:path w="2717165" h="11289665">
                <a:moveTo>
                  <a:pt x="2185060" y="2460705"/>
                </a:moveTo>
                <a:lnTo>
                  <a:pt x="2185100" y="2460988"/>
                </a:lnTo>
                <a:lnTo>
                  <a:pt x="2185223" y="2461563"/>
                </a:lnTo>
                <a:lnTo>
                  <a:pt x="2185060" y="2460705"/>
                </a:lnTo>
                <a:close/>
              </a:path>
              <a:path w="2717165" h="11289665">
                <a:moveTo>
                  <a:pt x="2176674" y="2460429"/>
                </a:moveTo>
                <a:lnTo>
                  <a:pt x="2175801" y="2460429"/>
                </a:lnTo>
                <a:lnTo>
                  <a:pt x="2176366" y="2461114"/>
                </a:lnTo>
                <a:lnTo>
                  <a:pt x="2176674" y="2460429"/>
                </a:lnTo>
                <a:close/>
              </a:path>
              <a:path w="2717165" h="11289665">
                <a:moveTo>
                  <a:pt x="2175801" y="2460429"/>
                </a:moveTo>
                <a:lnTo>
                  <a:pt x="2175365" y="2460429"/>
                </a:lnTo>
                <a:lnTo>
                  <a:pt x="2175768" y="2460988"/>
                </a:lnTo>
                <a:lnTo>
                  <a:pt x="2175801" y="2460429"/>
                </a:lnTo>
                <a:close/>
              </a:path>
              <a:path w="2717165" h="11289665">
                <a:moveTo>
                  <a:pt x="2185021" y="2460429"/>
                </a:moveTo>
                <a:lnTo>
                  <a:pt x="2185060" y="2460705"/>
                </a:lnTo>
                <a:lnTo>
                  <a:pt x="2185021" y="2460429"/>
                </a:lnTo>
                <a:close/>
              </a:path>
              <a:path w="2717165" h="11289665">
                <a:moveTo>
                  <a:pt x="650416" y="2447729"/>
                </a:moveTo>
                <a:lnTo>
                  <a:pt x="638305" y="2447729"/>
                </a:lnTo>
                <a:lnTo>
                  <a:pt x="646815" y="2460429"/>
                </a:lnTo>
                <a:lnTo>
                  <a:pt x="655762" y="2460429"/>
                </a:lnTo>
                <a:lnTo>
                  <a:pt x="650416" y="2447729"/>
                </a:lnTo>
                <a:close/>
              </a:path>
              <a:path w="2717165" h="11289665">
                <a:moveTo>
                  <a:pt x="689696" y="2447729"/>
                </a:moveTo>
                <a:lnTo>
                  <a:pt x="682931" y="2447729"/>
                </a:lnTo>
                <a:lnTo>
                  <a:pt x="680094" y="2460429"/>
                </a:lnTo>
                <a:lnTo>
                  <a:pt x="684895" y="2460429"/>
                </a:lnTo>
                <a:lnTo>
                  <a:pt x="689696" y="2447729"/>
                </a:lnTo>
                <a:close/>
              </a:path>
              <a:path w="2717165" h="11289665">
                <a:moveTo>
                  <a:pt x="686859" y="2422329"/>
                </a:moveTo>
                <a:lnTo>
                  <a:pt x="676385" y="2422329"/>
                </a:lnTo>
                <a:lnTo>
                  <a:pt x="671657" y="2435029"/>
                </a:lnTo>
                <a:lnTo>
                  <a:pt x="657179" y="2435029"/>
                </a:lnTo>
                <a:lnTo>
                  <a:pt x="665269" y="2447729"/>
                </a:lnTo>
                <a:lnTo>
                  <a:pt x="667960" y="2455746"/>
                </a:lnTo>
                <a:lnTo>
                  <a:pt x="676739" y="2447729"/>
                </a:lnTo>
                <a:lnTo>
                  <a:pt x="685697" y="2435029"/>
                </a:lnTo>
                <a:lnTo>
                  <a:pt x="686859" y="2422329"/>
                </a:lnTo>
                <a:close/>
              </a:path>
              <a:path w="2717165" h="11289665">
                <a:moveTo>
                  <a:pt x="641905" y="2422329"/>
                </a:moveTo>
                <a:lnTo>
                  <a:pt x="636995" y="2435029"/>
                </a:lnTo>
                <a:lnTo>
                  <a:pt x="633067" y="2447729"/>
                </a:lnTo>
                <a:lnTo>
                  <a:pt x="644156" y="2447729"/>
                </a:lnTo>
                <a:lnTo>
                  <a:pt x="645061" y="2435029"/>
                </a:lnTo>
                <a:lnTo>
                  <a:pt x="647361" y="2435029"/>
                </a:lnTo>
                <a:lnTo>
                  <a:pt x="641905" y="2422329"/>
                </a:lnTo>
                <a:close/>
              </a:path>
              <a:path w="2717165" h="11289665">
                <a:moveTo>
                  <a:pt x="517954" y="2396929"/>
                </a:moveTo>
                <a:lnTo>
                  <a:pt x="469588" y="2396929"/>
                </a:lnTo>
                <a:lnTo>
                  <a:pt x="478019" y="2409629"/>
                </a:lnTo>
                <a:lnTo>
                  <a:pt x="494659" y="2409629"/>
                </a:lnTo>
                <a:lnTo>
                  <a:pt x="503429" y="2422329"/>
                </a:lnTo>
                <a:lnTo>
                  <a:pt x="518063" y="2422329"/>
                </a:lnTo>
                <a:lnTo>
                  <a:pt x="521118" y="2409629"/>
                </a:lnTo>
                <a:lnTo>
                  <a:pt x="517954" y="2396929"/>
                </a:lnTo>
                <a:close/>
              </a:path>
              <a:path w="2717165" h="11289665">
                <a:moveTo>
                  <a:pt x="496043" y="2384229"/>
                </a:moveTo>
                <a:lnTo>
                  <a:pt x="445176" y="2384229"/>
                </a:lnTo>
                <a:lnTo>
                  <a:pt x="452932" y="2396929"/>
                </a:lnTo>
                <a:lnTo>
                  <a:pt x="504179" y="2396929"/>
                </a:lnTo>
                <a:lnTo>
                  <a:pt x="496043" y="2384229"/>
                </a:lnTo>
                <a:close/>
              </a:path>
              <a:path w="2717165" h="11289665">
                <a:moveTo>
                  <a:pt x="454342" y="2371529"/>
                </a:moveTo>
                <a:lnTo>
                  <a:pt x="443267" y="2371529"/>
                </a:lnTo>
                <a:lnTo>
                  <a:pt x="443830" y="2384229"/>
                </a:lnTo>
                <a:lnTo>
                  <a:pt x="445176" y="2384229"/>
                </a:lnTo>
                <a:lnTo>
                  <a:pt x="454342" y="2371529"/>
                </a:lnTo>
                <a:close/>
              </a:path>
              <a:path w="2717165" h="11289665">
                <a:moveTo>
                  <a:pt x="469945" y="2371529"/>
                </a:moveTo>
                <a:lnTo>
                  <a:pt x="456742" y="2371529"/>
                </a:lnTo>
                <a:lnTo>
                  <a:pt x="454887" y="2384229"/>
                </a:lnTo>
                <a:lnTo>
                  <a:pt x="479028" y="2384229"/>
                </a:lnTo>
                <a:lnTo>
                  <a:pt x="469945" y="2371529"/>
                </a:lnTo>
                <a:close/>
              </a:path>
              <a:path w="2717165" h="11289665">
                <a:moveTo>
                  <a:pt x="1742409" y="2333429"/>
                </a:moveTo>
                <a:lnTo>
                  <a:pt x="1736189" y="2333429"/>
                </a:lnTo>
                <a:lnTo>
                  <a:pt x="1734444" y="2346129"/>
                </a:lnTo>
                <a:lnTo>
                  <a:pt x="1744264" y="2346129"/>
                </a:lnTo>
                <a:lnTo>
                  <a:pt x="1741318" y="2358829"/>
                </a:lnTo>
                <a:lnTo>
                  <a:pt x="1736517" y="2358829"/>
                </a:lnTo>
                <a:lnTo>
                  <a:pt x="1733651" y="2361968"/>
                </a:lnTo>
                <a:lnTo>
                  <a:pt x="1730843" y="2371529"/>
                </a:lnTo>
                <a:lnTo>
                  <a:pt x="1727440" y="2384229"/>
                </a:lnTo>
                <a:lnTo>
                  <a:pt x="1739585" y="2384229"/>
                </a:lnTo>
                <a:lnTo>
                  <a:pt x="1745900" y="2371529"/>
                </a:lnTo>
                <a:lnTo>
                  <a:pt x="1769066" y="2371529"/>
                </a:lnTo>
                <a:lnTo>
                  <a:pt x="1762427" y="2358829"/>
                </a:lnTo>
                <a:lnTo>
                  <a:pt x="1742409" y="2333429"/>
                </a:lnTo>
                <a:close/>
              </a:path>
              <a:path w="2717165" h="11289665">
                <a:moveTo>
                  <a:pt x="1737717" y="2346129"/>
                </a:moveTo>
                <a:lnTo>
                  <a:pt x="1731716" y="2346129"/>
                </a:lnTo>
                <a:lnTo>
                  <a:pt x="1712826" y="2358829"/>
                </a:lnTo>
                <a:lnTo>
                  <a:pt x="1691726" y="2371529"/>
                </a:lnTo>
                <a:lnTo>
                  <a:pt x="1724922" y="2371529"/>
                </a:lnTo>
                <a:lnTo>
                  <a:pt x="1733651" y="2361968"/>
                </a:lnTo>
                <a:lnTo>
                  <a:pt x="1734573" y="2358829"/>
                </a:lnTo>
                <a:lnTo>
                  <a:pt x="1736953" y="2358829"/>
                </a:lnTo>
                <a:lnTo>
                  <a:pt x="1737717" y="2346129"/>
                </a:lnTo>
                <a:close/>
              </a:path>
              <a:path w="2717165" h="11289665">
                <a:moveTo>
                  <a:pt x="679985" y="2333429"/>
                </a:moveTo>
                <a:lnTo>
                  <a:pt x="667110" y="2333429"/>
                </a:lnTo>
                <a:lnTo>
                  <a:pt x="671256" y="2346129"/>
                </a:lnTo>
                <a:lnTo>
                  <a:pt x="675294" y="2346129"/>
                </a:lnTo>
                <a:lnTo>
                  <a:pt x="679985" y="2333429"/>
                </a:lnTo>
                <a:close/>
              </a:path>
              <a:path w="2717165" h="11289665">
                <a:moveTo>
                  <a:pt x="711360" y="2257229"/>
                </a:moveTo>
                <a:lnTo>
                  <a:pt x="702353" y="2257229"/>
                </a:lnTo>
                <a:lnTo>
                  <a:pt x="692799" y="2269929"/>
                </a:lnTo>
                <a:lnTo>
                  <a:pt x="684677" y="2295329"/>
                </a:lnTo>
                <a:lnTo>
                  <a:pt x="677373" y="2308029"/>
                </a:lnTo>
                <a:lnTo>
                  <a:pt x="670274" y="2320729"/>
                </a:lnTo>
                <a:lnTo>
                  <a:pt x="668419" y="2333429"/>
                </a:lnTo>
                <a:lnTo>
                  <a:pt x="681513" y="2333429"/>
                </a:lnTo>
                <a:lnTo>
                  <a:pt x="689558" y="2320729"/>
                </a:lnTo>
                <a:lnTo>
                  <a:pt x="698002" y="2295329"/>
                </a:lnTo>
                <a:lnTo>
                  <a:pt x="705649" y="2282629"/>
                </a:lnTo>
                <a:lnTo>
                  <a:pt x="711300" y="2269929"/>
                </a:lnTo>
                <a:lnTo>
                  <a:pt x="711360" y="2257229"/>
                </a:lnTo>
                <a:close/>
              </a:path>
              <a:path w="2717165" h="11289665">
                <a:moveTo>
                  <a:pt x="564736" y="2244529"/>
                </a:moveTo>
                <a:lnTo>
                  <a:pt x="546323" y="2244529"/>
                </a:lnTo>
                <a:lnTo>
                  <a:pt x="547968" y="2257229"/>
                </a:lnTo>
                <a:lnTo>
                  <a:pt x="550892" y="2257229"/>
                </a:lnTo>
                <a:lnTo>
                  <a:pt x="554532" y="2269929"/>
                </a:lnTo>
                <a:lnTo>
                  <a:pt x="558325" y="2282629"/>
                </a:lnTo>
                <a:lnTo>
                  <a:pt x="562153" y="2295329"/>
                </a:lnTo>
                <a:lnTo>
                  <a:pt x="573492" y="2320729"/>
                </a:lnTo>
                <a:lnTo>
                  <a:pt x="585123" y="2320729"/>
                </a:lnTo>
                <a:lnTo>
                  <a:pt x="585385" y="2308029"/>
                </a:lnTo>
                <a:lnTo>
                  <a:pt x="581848" y="2295329"/>
                </a:lnTo>
                <a:lnTo>
                  <a:pt x="574691" y="2282629"/>
                </a:lnTo>
                <a:lnTo>
                  <a:pt x="571092" y="2269929"/>
                </a:lnTo>
                <a:lnTo>
                  <a:pt x="568026" y="2257229"/>
                </a:lnTo>
                <a:lnTo>
                  <a:pt x="564736" y="2244529"/>
                </a:lnTo>
                <a:close/>
              </a:path>
              <a:path w="2717165" h="11289665">
                <a:moveTo>
                  <a:pt x="1147367" y="2295329"/>
                </a:moveTo>
                <a:lnTo>
                  <a:pt x="1121364" y="2295329"/>
                </a:lnTo>
                <a:lnTo>
                  <a:pt x="1113378" y="2308029"/>
                </a:lnTo>
                <a:lnTo>
                  <a:pt x="1084463" y="2308029"/>
                </a:lnTo>
                <a:lnTo>
                  <a:pt x="1086537" y="2320729"/>
                </a:lnTo>
                <a:lnTo>
                  <a:pt x="1112451" y="2320729"/>
                </a:lnTo>
                <a:lnTo>
                  <a:pt x="1130072" y="2308029"/>
                </a:lnTo>
                <a:lnTo>
                  <a:pt x="1147367" y="2295329"/>
                </a:lnTo>
                <a:close/>
              </a:path>
              <a:path w="2717165" h="11289665">
                <a:moveTo>
                  <a:pt x="1091651" y="2295329"/>
                </a:moveTo>
                <a:lnTo>
                  <a:pt x="1077371" y="2295329"/>
                </a:lnTo>
                <a:lnTo>
                  <a:pt x="1081190" y="2308029"/>
                </a:lnTo>
                <a:lnTo>
                  <a:pt x="1094544" y="2308029"/>
                </a:lnTo>
                <a:lnTo>
                  <a:pt x="1091651" y="2295329"/>
                </a:lnTo>
                <a:close/>
              </a:path>
              <a:path w="2717165" h="11289665">
                <a:moveTo>
                  <a:pt x="1084463" y="2282629"/>
                </a:moveTo>
                <a:lnTo>
                  <a:pt x="1068533" y="2282629"/>
                </a:lnTo>
                <a:lnTo>
                  <a:pt x="1072461" y="2295329"/>
                </a:lnTo>
                <a:lnTo>
                  <a:pt x="1088328" y="2295329"/>
                </a:lnTo>
                <a:lnTo>
                  <a:pt x="1084463" y="2282629"/>
                </a:lnTo>
                <a:close/>
              </a:path>
              <a:path w="2717165" h="11289665">
                <a:moveTo>
                  <a:pt x="1392296" y="2155629"/>
                </a:moveTo>
                <a:lnTo>
                  <a:pt x="1385722" y="2155629"/>
                </a:lnTo>
                <a:lnTo>
                  <a:pt x="1352804" y="2168329"/>
                </a:lnTo>
                <a:lnTo>
                  <a:pt x="1318454" y="2193729"/>
                </a:lnTo>
                <a:lnTo>
                  <a:pt x="1283777" y="2206429"/>
                </a:lnTo>
                <a:lnTo>
                  <a:pt x="1249877" y="2231829"/>
                </a:lnTo>
                <a:lnTo>
                  <a:pt x="1230919" y="2244529"/>
                </a:lnTo>
                <a:lnTo>
                  <a:pt x="1211879" y="2244529"/>
                </a:lnTo>
                <a:lnTo>
                  <a:pt x="1196506" y="2254631"/>
                </a:lnTo>
                <a:lnTo>
                  <a:pt x="1194201" y="2257229"/>
                </a:lnTo>
                <a:lnTo>
                  <a:pt x="1192553" y="2257229"/>
                </a:lnTo>
                <a:lnTo>
                  <a:pt x="1172735" y="2269929"/>
                </a:lnTo>
                <a:lnTo>
                  <a:pt x="1171052" y="2269929"/>
                </a:lnTo>
                <a:lnTo>
                  <a:pt x="1159969" y="2282629"/>
                </a:lnTo>
                <a:lnTo>
                  <a:pt x="1109777" y="2282629"/>
                </a:lnTo>
                <a:lnTo>
                  <a:pt x="1108250" y="2295329"/>
                </a:lnTo>
                <a:lnTo>
                  <a:pt x="1164988" y="2295329"/>
                </a:lnTo>
                <a:lnTo>
                  <a:pt x="1208537" y="2269929"/>
                </a:lnTo>
                <a:lnTo>
                  <a:pt x="1251187" y="2244529"/>
                </a:lnTo>
                <a:lnTo>
                  <a:pt x="1269441" y="2231829"/>
                </a:lnTo>
                <a:lnTo>
                  <a:pt x="1287807" y="2231829"/>
                </a:lnTo>
                <a:lnTo>
                  <a:pt x="1305949" y="2219129"/>
                </a:lnTo>
                <a:lnTo>
                  <a:pt x="1323528" y="2206429"/>
                </a:lnTo>
                <a:lnTo>
                  <a:pt x="1332968" y="2206429"/>
                </a:lnTo>
                <a:lnTo>
                  <a:pt x="1343563" y="2193729"/>
                </a:lnTo>
                <a:lnTo>
                  <a:pt x="1364008" y="2193729"/>
                </a:lnTo>
                <a:lnTo>
                  <a:pt x="1370872" y="2181029"/>
                </a:lnTo>
                <a:lnTo>
                  <a:pt x="1382881" y="2181029"/>
                </a:lnTo>
                <a:lnTo>
                  <a:pt x="1388886" y="2168329"/>
                </a:lnTo>
                <a:lnTo>
                  <a:pt x="1391583" y="2168329"/>
                </a:lnTo>
                <a:lnTo>
                  <a:pt x="1392296" y="2155629"/>
                </a:lnTo>
                <a:close/>
              </a:path>
              <a:path w="2717165" h="11289665">
                <a:moveTo>
                  <a:pt x="1070577" y="2257229"/>
                </a:moveTo>
                <a:lnTo>
                  <a:pt x="1054676" y="2257229"/>
                </a:lnTo>
                <a:lnTo>
                  <a:pt x="1057823" y="2269929"/>
                </a:lnTo>
                <a:lnTo>
                  <a:pt x="1061195" y="2269929"/>
                </a:lnTo>
                <a:lnTo>
                  <a:pt x="1064772" y="2282629"/>
                </a:lnTo>
                <a:lnTo>
                  <a:pt x="1079739" y="2282629"/>
                </a:lnTo>
                <a:lnTo>
                  <a:pt x="1070577" y="2257229"/>
                </a:lnTo>
                <a:close/>
              </a:path>
              <a:path w="2717165" h="11289665">
                <a:moveTo>
                  <a:pt x="1164115" y="2269929"/>
                </a:moveTo>
                <a:lnTo>
                  <a:pt x="1138556" y="2269929"/>
                </a:lnTo>
                <a:lnTo>
                  <a:pt x="1126744" y="2282629"/>
                </a:lnTo>
                <a:lnTo>
                  <a:pt x="1159969" y="2282629"/>
                </a:lnTo>
                <a:lnTo>
                  <a:pt x="1164115" y="2269929"/>
                </a:lnTo>
                <a:close/>
              </a:path>
              <a:path w="2717165" h="11289665">
                <a:moveTo>
                  <a:pt x="1054676" y="2257229"/>
                </a:moveTo>
                <a:lnTo>
                  <a:pt x="1048347" y="2257229"/>
                </a:lnTo>
                <a:lnTo>
                  <a:pt x="1050311" y="2269929"/>
                </a:lnTo>
                <a:lnTo>
                  <a:pt x="1054676" y="2257229"/>
                </a:lnTo>
                <a:close/>
              </a:path>
              <a:path w="2717165" h="11289665">
                <a:moveTo>
                  <a:pt x="1182596" y="2257229"/>
                </a:moveTo>
                <a:lnTo>
                  <a:pt x="1161606" y="2257229"/>
                </a:lnTo>
                <a:lnTo>
                  <a:pt x="1150081" y="2269929"/>
                </a:lnTo>
                <a:lnTo>
                  <a:pt x="1171052" y="2269929"/>
                </a:lnTo>
                <a:lnTo>
                  <a:pt x="1182596" y="2257229"/>
                </a:lnTo>
                <a:close/>
              </a:path>
              <a:path w="2717165" h="11289665">
                <a:moveTo>
                  <a:pt x="1019214" y="2079429"/>
                </a:moveTo>
                <a:lnTo>
                  <a:pt x="1004703" y="2079429"/>
                </a:lnTo>
                <a:lnTo>
                  <a:pt x="1010757" y="2104829"/>
                </a:lnTo>
                <a:lnTo>
                  <a:pt x="1015818" y="2117529"/>
                </a:lnTo>
                <a:lnTo>
                  <a:pt x="1020369" y="2142929"/>
                </a:lnTo>
                <a:lnTo>
                  <a:pt x="1024888" y="2155629"/>
                </a:lnTo>
                <a:lnTo>
                  <a:pt x="1028083" y="2168329"/>
                </a:lnTo>
                <a:lnTo>
                  <a:pt x="1031708" y="2181029"/>
                </a:lnTo>
                <a:lnTo>
                  <a:pt x="1035414" y="2193729"/>
                </a:lnTo>
                <a:lnTo>
                  <a:pt x="1038855" y="2206429"/>
                </a:lnTo>
                <a:lnTo>
                  <a:pt x="1042387" y="2219129"/>
                </a:lnTo>
                <a:lnTo>
                  <a:pt x="1046165" y="2231829"/>
                </a:lnTo>
                <a:lnTo>
                  <a:pt x="1048797" y="2244529"/>
                </a:lnTo>
                <a:lnTo>
                  <a:pt x="1048893" y="2257229"/>
                </a:lnTo>
                <a:lnTo>
                  <a:pt x="1065914" y="2257229"/>
                </a:lnTo>
                <a:lnTo>
                  <a:pt x="1082051" y="2244529"/>
                </a:lnTo>
                <a:lnTo>
                  <a:pt x="1054458" y="2244529"/>
                </a:lnTo>
                <a:lnTo>
                  <a:pt x="1061531" y="2239419"/>
                </a:lnTo>
                <a:lnTo>
                  <a:pt x="1061342" y="2231829"/>
                </a:lnTo>
                <a:lnTo>
                  <a:pt x="1056585" y="2206429"/>
                </a:lnTo>
                <a:lnTo>
                  <a:pt x="1049537" y="2181029"/>
                </a:lnTo>
                <a:lnTo>
                  <a:pt x="1042346" y="2168329"/>
                </a:lnTo>
                <a:lnTo>
                  <a:pt x="1036246" y="2142929"/>
                </a:lnTo>
                <a:lnTo>
                  <a:pt x="1031517" y="2130229"/>
                </a:lnTo>
                <a:lnTo>
                  <a:pt x="1026419" y="2104829"/>
                </a:lnTo>
                <a:lnTo>
                  <a:pt x="1019214" y="2079429"/>
                </a:lnTo>
                <a:close/>
              </a:path>
              <a:path w="2717165" h="11289665">
                <a:moveTo>
                  <a:pt x="1114321" y="2244529"/>
                </a:moveTo>
                <a:lnTo>
                  <a:pt x="1101703" y="2244529"/>
                </a:lnTo>
                <a:lnTo>
                  <a:pt x="1101703" y="2257229"/>
                </a:lnTo>
                <a:lnTo>
                  <a:pt x="1106068" y="2257229"/>
                </a:lnTo>
                <a:lnTo>
                  <a:pt x="1114321" y="2244529"/>
                </a:lnTo>
                <a:close/>
              </a:path>
              <a:path w="2717165" h="11289665">
                <a:moveTo>
                  <a:pt x="1176609" y="2231829"/>
                </a:moveTo>
                <a:lnTo>
                  <a:pt x="1138910" y="2231829"/>
                </a:lnTo>
                <a:lnTo>
                  <a:pt x="1135156" y="2244529"/>
                </a:lnTo>
                <a:lnTo>
                  <a:pt x="1133837" y="2244529"/>
                </a:lnTo>
                <a:lnTo>
                  <a:pt x="1135381" y="2257229"/>
                </a:lnTo>
                <a:lnTo>
                  <a:pt x="1140220" y="2257229"/>
                </a:lnTo>
                <a:lnTo>
                  <a:pt x="1176609" y="2231829"/>
                </a:lnTo>
                <a:close/>
              </a:path>
              <a:path w="2717165" h="11289665">
                <a:moveTo>
                  <a:pt x="1205469" y="2244529"/>
                </a:moveTo>
                <a:lnTo>
                  <a:pt x="1182746" y="2244529"/>
                </a:lnTo>
                <a:lnTo>
                  <a:pt x="1171623" y="2257229"/>
                </a:lnTo>
                <a:lnTo>
                  <a:pt x="1192553" y="2257229"/>
                </a:lnTo>
                <a:lnTo>
                  <a:pt x="1196506" y="2254631"/>
                </a:lnTo>
                <a:lnTo>
                  <a:pt x="1205469" y="2244529"/>
                </a:lnTo>
                <a:close/>
              </a:path>
              <a:path w="2717165" h="11289665">
                <a:moveTo>
                  <a:pt x="554616" y="2231829"/>
                </a:moveTo>
                <a:lnTo>
                  <a:pt x="550033" y="2231829"/>
                </a:lnTo>
                <a:lnTo>
                  <a:pt x="546105" y="2244529"/>
                </a:lnTo>
                <a:lnTo>
                  <a:pt x="560504" y="2244529"/>
                </a:lnTo>
                <a:lnTo>
                  <a:pt x="554616" y="2231829"/>
                </a:lnTo>
                <a:close/>
              </a:path>
              <a:path w="2717165" h="11289665">
                <a:moveTo>
                  <a:pt x="1333652" y="2100588"/>
                </a:moveTo>
                <a:lnTo>
                  <a:pt x="1327512" y="2104829"/>
                </a:lnTo>
                <a:lnTo>
                  <a:pt x="1291809" y="2130229"/>
                </a:lnTo>
                <a:lnTo>
                  <a:pt x="1273118" y="2130229"/>
                </a:lnTo>
                <a:lnTo>
                  <a:pt x="1253983" y="2142929"/>
                </a:lnTo>
                <a:lnTo>
                  <a:pt x="1234438" y="2155629"/>
                </a:lnTo>
                <a:lnTo>
                  <a:pt x="1214811" y="2155629"/>
                </a:lnTo>
                <a:lnTo>
                  <a:pt x="1195430" y="2168329"/>
                </a:lnTo>
                <a:lnTo>
                  <a:pt x="1158673" y="2181029"/>
                </a:lnTo>
                <a:lnTo>
                  <a:pt x="1123880" y="2206429"/>
                </a:lnTo>
                <a:lnTo>
                  <a:pt x="1089619" y="2219129"/>
                </a:lnTo>
                <a:lnTo>
                  <a:pt x="1061531" y="2239419"/>
                </a:lnTo>
                <a:lnTo>
                  <a:pt x="1061659" y="2244529"/>
                </a:lnTo>
                <a:lnTo>
                  <a:pt x="1082051" y="2244529"/>
                </a:lnTo>
                <a:lnTo>
                  <a:pt x="1098188" y="2231829"/>
                </a:lnTo>
                <a:lnTo>
                  <a:pt x="1130154" y="2219129"/>
                </a:lnTo>
                <a:lnTo>
                  <a:pt x="1162734" y="2193729"/>
                </a:lnTo>
                <a:lnTo>
                  <a:pt x="1196849" y="2181029"/>
                </a:lnTo>
                <a:lnTo>
                  <a:pt x="1216168" y="2181029"/>
                </a:lnTo>
                <a:lnTo>
                  <a:pt x="1255217" y="2168329"/>
                </a:lnTo>
                <a:lnTo>
                  <a:pt x="1274537" y="2155629"/>
                </a:lnTo>
                <a:lnTo>
                  <a:pt x="1293413" y="2142929"/>
                </a:lnTo>
                <a:lnTo>
                  <a:pt x="1329038" y="2117529"/>
                </a:lnTo>
                <a:lnTo>
                  <a:pt x="1341204" y="2117529"/>
                </a:lnTo>
                <a:lnTo>
                  <a:pt x="1333652" y="2100588"/>
                </a:lnTo>
                <a:close/>
              </a:path>
              <a:path w="2717165" h="11289665">
                <a:moveTo>
                  <a:pt x="1131523" y="2231829"/>
                </a:moveTo>
                <a:lnTo>
                  <a:pt x="1113557" y="2231829"/>
                </a:lnTo>
                <a:lnTo>
                  <a:pt x="1104431" y="2244529"/>
                </a:lnTo>
                <a:lnTo>
                  <a:pt x="1122830" y="2244529"/>
                </a:lnTo>
                <a:lnTo>
                  <a:pt x="1131523" y="2231829"/>
                </a:lnTo>
                <a:close/>
              </a:path>
              <a:path w="2717165" h="11289665">
                <a:moveTo>
                  <a:pt x="1212779" y="2231829"/>
                </a:moveTo>
                <a:lnTo>
                  <a:pt x="1205687" y="2231829"/>
                </a:lnTo>
                <a:lnTo>
                  <a:pt x="1194319" y="2244529"/>
                </a:lnTo>
                <a:lnTo>
                  <a:pt x="1208742" y="2244529"/>
                </a:lnTo>
                <a:lnTo>
                  <a:pt x="1212779" y="2231829"/>
                </a:lnTo>
                <a:close/>
              </a:path>
              <a:path w="2717165" h="11289665">
                <a:moveTo>
                  <a:pt x="1160506" y="2219129"/>
                </a:moveTo>
                <a:lnTo>
                  <a:pt x="1132710" y="2219129"/>
                </a:lnTo>
                <a:lnTo>
                  <a:pt x="1123021" y="2231829"/>
                </a:lnTo>
                <a:lnTo>
                  <a:pt x="1153981" y="2231829"/>
                </a:lnTo>
                <a:lnTo>
                  <a:pt x="1160506" y="2219129"/>
                </a:lnTo>
                <a:close/>
              </a:path>
              <a:path w="2717165" h="11289665">
                <a:moveTo>
                  <a:pt x="1303629" y="2168329"/>
                </a:moveTo>
                <a:lnTo>
                  <a:pt x="1269081" y="2168329"/>
                </a:lnTo>
                <a:lnTo>
                  <a:pt x="1231874" y="2193729"/>
                </a:lnTo>
                <a:lnTo>
                  <a:pt x="1217875" y="2206429"/>
                </a:lnTo>
                <a:lnTo>
                  <a:pt x="1203273" y="2206429"/>
                </a:lnTo>
                <a:lnTo>
                  <a:pt x="1188405" y="2219129"/>
                </a:lnTo>
                <a:lnTo>
                  <a:pt x="1164719" y="2219129"/>
                </a:lnTo>
                <a:lnTo>
                  <a:pt x="1156177" y="2231829"/>
                </a:lnTo>
                <a:lnTo>
                  <a:pt x="1194782" y="2231829"/>
                </a:lnTo>
                <a:lnTo>
                  <a:pt x="1213325" y="2219129"/>
                </a:lnTo>
                <a:lnTo>
                  <a:pt x="1231328" y="2206429"/>
                </a:lnTo>
                <a:lnTo>
                  <a:pt x="1248431" y="2193729"/>
                </a:lnTo>
                <a:lnTo>
                  <a:pt x="1265494" y="2193729"/>
                </a:lnTo>
                <a:lnTo>
                  <a:pt x="1283375" y="2181029"/>
                </a:lnTo>
                <a:lnTo>
                  <a:pt x="1293762" y="2181029"/>
                </a:lnTo>
                <a:lnTo>
                  <a:pt x="1303629" y="2168329"/>
                </a:lnTo>
                <a:close/>
              </a:path>
              <a:path w="2717165" h="11289665">
                <a:moveTo>
                  <a:pt x="1166843" y="2206429"/>
                </a:moveTo>
                <a:lnTo>
                  <a:pt x="1154554" y="2206429"/>
                </a:lnTo>
                <a:lnTo>
                  <a:pt x="1148231" y="2219129"/>
                </a:lnTo>
                <a:lnTo>
                  <a:pt x="1169243" y="2219129"/>
                </a:lnTo>
                <a:lnTo>
                  <a:pt x="1166843" y="2206429"/>
                </a:lnTo>
                <a:close/>
              </a:path>
              <a:path w="2717165" h="11289665">
                <a:moveTo>
                  <a:pt x="1514801" y="1939729"/>
                </a:moveTo>
                <a:lnTo>
                  <a:pt x="1501380" y="1939729"/>
                </a:lnTo>
                <a:lnTo>
                  <a:pt x="1508145" y="1952429"/>
                </a:lnTo>
                <a:lnTo>
                  <a:pt x="1503453" y="1965129"/>
                </a:lnTo>
                <a:lnTo>
                  <a:pt x="1514910" y="1965129"/>
                </a:lnTo>
                <a:lnTo>
                  <a:pt x="1520693" y="1977829"/>
                </a:lnTo>
                <a:lnTo>
                  <a:pt x="1517115" y="1990529"/>
                </a:lnTo>
                <a:lnTo>
                  <a:pt x="1512605" y="2003229"/>
                </a:lnTo>
                <a:lnTo>
                  <a:pt x="1508157" y="2015929"/>
                </a:lnTo>
                <a:lnTo>
                  <a:pt x="1504763" y="2028629"/>
                </a:lnTo>
                <a:lnTo>
                  <a:pt x="1501109" y="2041329"/>
                </a:lnTo>
                <a:lnTo>
                  <a:pt x="1496238" y="2054029"/>
                </a:lnTo>
                <a:lnTo>
                  <a:pt x="1491183" y="2066729"/>
                </a:lnTo>
                <a:lnTo>
                  <a:pt x="1486978" y="2079429"/>
                </a:lnTo>
                <a:lnTo>
                  <a:pt x="1475686" y="2104829"/>
                </a:lnTo>
                <a:lnTo>
                  <a:pt x="1461213" y="2142929"/>
                </a:lnTo>
                <a:lnTo>
                  <a:pt x="1446393" y="2168329"/>
                </a:lnTo>
                <a:lnTo>
                  <a:pt x="1434058" y="2206429"/>
                </a:lnTo>
                <a:lnTo>
                  <a:pt x="1350915" y="2206429"/>
                </a:lnTo>
                <a:lnTo>
                  <a:pt x="1348842" y="2219129"/>
                </a:lnTo>
                <a:lnTo>
                  <a:pt x="1439077" y="2219129"/>
                </a:lnTo>
                <a:lnTo>
                  <a:pt x="1440387" y="2206429"/>
                </a:lnTo>
                <a:lnTo>
                  <a:pt x="1453061" y="2181029"/>
                </a:lnTo>
                <a:lnTo>
                  <a:pt x="1468210" y="2142929"/>
                </a:lnTo>
                <a:lnTo>
                  <a:pt x="1483196" y="2117529"/>
                </a:lnTo>
                <a:lnTo>
                  <a:pt x="1495379" y="2079429"/>
                </a:lnTo>
                <a:lnTo>
                  <a:pt x="1500395" y="2066729"/>
                </a:lnTo>
                <a:lnTo>
                  <a:pt x="1506127" y="2054029"/>
                </a:lnTo>
                <a:lnTo>
                  <a:pt x="1511613" y="2041329"/>
                </a:lnTo>
                <a:lnTo>
                  <a:pt x="1515892" y="2015929"/>
                </a:lnTo>
                <a:lnTo>
                  <a:pt x="1518385" y="2015929"/>
                </a:lnTo>
                <a:lnTo>
                  <a:pt x="1521757" y="2003229"/>
                </a:lnTo>
                <a:lnTo>
                  <a:pt x="1525252" y="1990529"/>
                </a:lnTo>
                <a:lnTo>
                  <a:pt x="1532586" y="1990529"/>
                </a:lnTo>
                <a:lnTo>
                  <a:pt x="1536951" y="1977829"/>
                </a:lnTo>
                <a:lnTo>
                  <a:pt x="1514801" y="1939729"/>
                </a:lnTo>
                <a:close/>
              </a:path>
              <a:path w="2717165" h="11289665">
                <a:moveTo>
                  <a:pt x="1324223" y="2181029"/>
                </a:moveTo>
                <a:lnTo>
                  <a:pt x="1288612" y="2181029"/>
                </a:lnTo>
                <a:lnTo>
                  <a:pt x="1284793" y="2193729"/>
                </a:lnTo>
                <a:lnTo>
                  <a:pt x="1282829" y="2206429"/>
                </a:lnTo>
                <a:lnTo>
                  <a:pt x="1289485" y="2193729"/>
                </a:lnTo>
                <a:lnTo>
                  <a:pt x="1312671" y="2193729"/>
                </a:lnTo>
                <a:lnTo>
                  <a:pt x="1324223" y="2181029"/>
                </a:lnTo>
                <a:close/>
              </a:path>
              <a:path w="2717165" h="11289665">
                <a:moveTo>
                  <a:pt x="1418237" y="2181029"/>
                </a:moveTo>
                <a:lnTo>
                  <a:pt x="1382012" y="2181029"/>
                </a:lnTo>
                <a:lnTo>
                  <a:pt x="1379720" y="2193729"/>
                </a:lnTo>
                <a:lnTo>
                  <a:pt x="1413545" y="2193729"/>
                </a:lnTo>
                <a:lnTo>
                  <a:pt x="1418237" y="2181029"/>
                </a:lnTo>
                <a:close/>
              </a:path>
              <a:path w="2717165" h="11289665">
                <a:moveTo>
                  <a:pt x="1342162" y="2168329"/>
                </a:moveTo>
                <a:lnTo>
                  <a:pt x="1309771" y="2168329"/>
                </a:lnTo>
                <a:lnTo>
                  <a:pt x="1302510" y="2181029"/>
                </a:lnTo>
                <a:lnTo>
                  <a:pt x="1334875" y="2181029"/>
                </a:lnTo>
                <a:lnTo>
                  <a:pt x="1342162" y="2168329"/>
                </a:lnTo>
                <a:close/>
              </a:path>
              <a:path w="2717165" h="11289665">
                <a:moveTo>
                  <a:pt x="1430185" y="2155629"/>
                </a:moveTo>
                <a:lnTo>
                  <a:pt x="1416587" y="2155629"/>
                </a:lnTo>
                <a:lnTo>
                  <a:pt x="1413250" y="2168329"/>
                </a:lnTo>
                <a:lnTo>
                  <a:pt x="1407980" y="2181029"/>
                </a:lnTo>
                <a:lnTo>
                  <a:pt x="1420637" y="2181029"/>
                </a:lnTo>
                <a:lnTo>
                  <a:pt x="1422929" y="2168329"/>
                </a:lnTo>
                <a:lnTo>
                  <a:pt x="1426393" y="2168329"/>
                </a:lnTo>
                <a:lnTo>
                  <a:pt x="1430185" y="2155629"/>
                </a:lnTo>
                <a:close/>
              </a:path>
              <a:path w="2717165" h="11289665">
                <a:moveTo>
                  <a:pt x="1352939" y="2117529"/>
                </a:moveTo>
                <a:lnTo>
                  <a:pt x="1335407" y="2130229"/>
                </a:lnTo>
                <a:lnTo>
                  <a:pt x="1318347" y="2142929"/>
                </a:lnTo>
                <a:lnTo>
                  <a:pt x="1305633" y="2155629"/>
                </a:lnTo>
                <a:lnTo>
                  <a:pt x="1287511" y="2168329"/>
                </a:lnTo>
                <a:lnTo>
                  <a:pt x="1313188" y="2168329"/>
                </a:lnTo>
                <a:lnTo>
                  <a:pt x="1322655" y="2155629"/>
                </a:lnTo>
                <a:lnTo>
                  <a:pt x="1330886" y="2155629"/>
                </a:lnTo>
                <a:lnTo>
                  <a:pt x="1341613" y="2142929"/>
                </a:lnTo>
                <a:lnTo>
                  <a:pt x="1368155" y="2142929"/>
                </a:lnTo>
                <a:lnTo>
                  <a:pt x="1370010" y="2130229"/>
                </a:lnTo>
                <a:lnTo>
                  <a:pt x="1367063" y="2130229"/>
                </a:lnTo>
                <a:lnTo>
                  <a:pt x="1352939" y="2117529"/>
                </a:lnTo>
                <a:close/>
              </a:path>
              <a:path w="2717165" h="11289665">
                <a:moveTo>
                  <a:pt x="1355958" y="2155629"/>
                </a:moveTo>
                <a:lnTo>
                  <a:pt x="1334279" y="2155629"/>
                </a:lnTo>
                <a:lnTo>
                  <a:pt x="1329038" y="2168329"/>
                </a:lnTo>
                <a:lnTo>
                  <a:pt x="1348896" y="2168329"/>
                </a:lnTo>
                <a:lnTo>
                  <a:pt x="1355958" y="2155629"/>
                </a:lnTo>
                <a:close/>
              </a:path>
              <a:path w="2717165" h="11289665">
                <a:moveTo>
                  <a:pt x="1400779" y="2155629"/>
                </a:moveTo>
                <a:lnTo>
                  <a:pt x="1394601" y="2155629"/>
                </a:lnTo>
                <a:lnTo>
                  <a:pt x="1397449" y="2168329"/>
                </a:lnTo>
                <a:lnTo>
                  <a:pt x="1400779" y="2155629"/>
                </a:lnTo>
                <a:close/>
              </a:path>
              <a:path w="2717165" h="11289665">
                <a:moveTo>
                  <a:pt x="1370555" y="2142929"/>
                </a:moveTo>
                <a:lnTo>
                  <a:pt x="1351351" y="2142929"/>
                </a:lnTo>
                <a:lnTo>
                  <a:pt x="1345129" y="2155629"/>
                </a:lnTo>
                <a:lnTo>
                  <a:pt x="1369137" y="2155629"/>
                </a:lnTo>
                <a:lnTo>
                  <a:pt x="1370555" y="2142929"/>
                </a:lnTo>
                <a:close/>
              </a:path>
              <a:path w="2717165" h="11289665">
                <a:moveTo>
                  <a:pt x="1409058" y="2142929"/>
                </a:moveTo>
                <a:lnTo>
                  <a:pt x="1396677" y="2142929"/>
                </a:lnTo>
                <a:lnTo>
                  <a:pt x="1393905" y="2155629"/>
                </a:lnTo>
                <a:lnTo>
                  <a:pt x="1404678" y="2155629"/>
                </a:lnTo>
                <a:lnTo>
                  <a:pt x="1409058" y="2142929"/>
                </a:lnTo>
                <a:close/>
              </a:path>
              <a:path w="2717165" h="11289665">
                <a:moveTo>
                  <a:pt x="1431549" y="2142929"/>
                </a:moveTo>
                <a:lnTo>
                  <a:pt x="1426093" y="2142929"/>
                </a:lnTo>
                <a:lnTo>
                  <a:pt x="1420148" y="2155629"/>
                </a:lnTo>
                <a:lnTo>
                  <a:pt x="1432503" y="2155629"/>
                </a:lnTo>
                <a:lnTo>
                  <a:pt x="1431549" y="2142929"/>
                </a:lnTo>
                <a:close/>
              </a:path>
              <a:path w="2717165" h="11289665">
                <a:moveTo>
                  <a:pt x="1803791" y="1840752"/>
                </a:moveTo>
                <a:lnTo>
                  <a:pt x="1779533" y="1876229"/>
                </a:lnTo>
                <a:lnTo>
                  <a:pt x="1762552" y="1914329"/>
                </a:lnTo>
                <a:lnTo>
                  <a:pt x="1754652" y="1965129"/>
                </a:lnTo>
                <a:lnTo>
                  <a:pt x="1755845" y="2003229"/>
                </a:lnTo>
                <a:lnTo>
                  <a:pt x="1766142" y="2054029"/>
                </a:lnTo>
                <a:lnTo>
                  <a:pt x="1785555" y="2092129"/>
                </a:lnTo>
                <a:lnTo>
                  <a:pt x="1814095" y="2117529"/>
                </a:lnTo>
                <a:lnTo>
                  <a:pt x="1853734" y="2142929"/>
                </a:lnTo>
                <a:lnTo>
                  <a:pt x="1899053" y="2155629"/>
                </a:lnTo>
                <a:lnTo>
                  <a:pt x="1995262" y="2155629"/>
                </a:lnTo>
                <a:lnTo>
                  <a:pt x="2017839" y="2142929"/>
                </a:lnTo>
                <a:lnTo>
                  <a:pt x="1904113" y="2142929"/>
                </a:lnTo>
                <a:lnTo>
                  <a:pt x="1924643" y="2130229"/>
                </a:lnTo>
                <a:lnTo>
                  <a:pt x="1943638" y="2117529"/>
                </a:lnTo>
                <a:lnTo>
                  <a:pt x="1834436" y="2117529"/>
                </a:lnTo>
                <a:lnTo>
                  <a:pt x="1817737" y="2092129"/>
                </a:lnTo>
                <a:lnTo>
                  <a:pt x="1803309" y="2079429"/>
                </a:lnTo>
                <a:lnTo>
                  <a:pt x="1791182" y="2066729"/>
                </a:lnTo>
                <a:lnTo>
                  <a:pt x="1835047" y="2054029"/>
                </a:lnTo>
                <a:lnTo>
                  <a:pt x="1784199" y="2054029"/>
                </a:lnTo>
                <a:lnTo>
                  <a:pt x="1774350" y="2028629"/>
                </a:lnTo>
                <a:lnTo>
                  <a:pt x="1768255" y="2003229"/>
                </a:lnTo>
                <a:lnTo>
                  <a:pt x="1765985" y="1977829"/>
                </a:lnTo>
                <a:lnTo>
                  <a:pt x="1767614" y="1939729"/>
                </a:lnTo>
                <a:lnTo>
                  <a:pt x="1788425" y="1927029"/>
                </a:lnTo>
                <a:lnTo>
                  <a:pt x="1772305" y="1927029"/>
                </a:lnTo>
                <a:lnTo>
                  <a:pt x="1778322" y="1901629"/>
                </a:lnTo>
                <a:lnTo>
                  <a:pt x="1786394" y="1888929"/>
                </a:lnTo>
                <a:lnTo>
                  <a:pt x="1796533" y="1876229"/>
                </a:lnTo>
                <a:lnTo>
                  <a:pt x="1803337" y="1862083"/>
                </a:lnTo>
                <a:lnTo>
                  <a:pt x="1800784" y="1850829"/>
                </a:lnTo>
                <a:lnTo>
                  <a:pt x="1801094" y="1850829"/>
                </a:lnTo>
                <a:lnTo>
                  <a:pt x="1803791" y="1840752"/>
                </a:lnTo>
                <a:close/>
              </a:path>
              <a:path w="2717165" h="11289665">
                <a:moveTo>
                  <a:pt x="1414636" y="2130229"/>
                </a:moveTo>
                <a:lnTo>
                  <a:pt x="1402712" y="2130229"/>
                </a:lnTo>
                <a:lnTo>
                  <a:pt x="1399552" y="2142929"/>
                </a:lnTo>
                <a:lnTo>
                  <a:pt x="1412763" y="2142929"/>
                </a:lnTo>
                <a:lnTo>
                  <a:pt x="1414636" y="2130229"/>
                </a:lnTo>
                <a:close/>
              </a:path>
              <a:path w="2717165" h="11289665">
                <a:moveTo>
                  <a:pt x="2066984" y="2003229"/>
                </a:moveTo>
                <a:lnTo>
                  <a:pt x="2052505" y="2003229"/>
                </a:lnTo>
                <a:lnTo>
                  <a:pt x="2050964" y="2028629"/>
                </a:lnTo>
                <a:lnTo>
                  <a:pt x="2041485" y="2066729"/>
                </a:lnTo>
                <a:lnTo>
                  <a:pt x="2022676" y="2104829"/>
                </a:lnTo>
                <a:lnTo>
                  <a:pt x="1993148" y="2117529"/>
                </a:lnTo>
                <a:lnTo>
                  <a:pt x="1989984" y="2130229"/>
                </a:lnTo>
                <a:lnTo>
                  <a:pt x="1986820" y="2130229"/>
                </a:lnTo>
                <a:lnTo>
                  <a:pt x="1966194" y="2142929"/>
                </a:lnTo>
                <a:lnTo>
                  <a:pt x="2017839" y="2142929"/>
                </a:lnTo>
                <a:lnTo>
                  <a:pt x="2040417" y="2130229"/>
                </a:lnTo>
                <a:lnTo>
                  <a:pt x="2060100" y="2117529"/>
                </a:lnTo>
                <a:lnTo>
                  <a:pt x="2031010" y="2117529"/>
                </a:lnTo>
                <a:lnTo>
                  <a:pt x="2049480" y="2092129"/>
                </a:lnTo>
                <a:lnTo>
                  <a:pt x="2061097" y="2054029"/>
                </a:lnTo>
                <a:lnTo>
                  <a:pt x="2066700" y="2028629"/>
                </a:lnTo>
                <a:lnTo>
                  <a:pt x="2066984" y="2003229"/>
                </a:lnTo>
                <a:close/>
              </a:path>
              <a:path w="2717165" h="11289665">
                <a:moveTo>
                  <a:pt x="1372410" y="2117529"/>
                </a:moveTo>
                <a:lnTo>
                  <a:pt x="1370132" y="2117529"/>
                </a:lnTo>
                <a:lnTo>
                  <a:pt x="1373392" y="2130229"/>
                </a:lnTo>
                <a:lnTo>
                  <a:pt x="1378043" y="2130229"/>
                </a:lnTo>
                <a:lnTo>
                  <a:pt x="1378224" y="2129615"/>
                </a:lnTo>
                <a:lnTo>
                  <a:pt x="1372410" y="2117529"/>
                </a:lnTo>
                <a:close/>
              </a:path>
              <a:path w="2717165" h="11289665">
                <a:moveTo>
                  <a:pt x="1383103" y="2117529"/>
                </a:moveTo>
                <a:lnTo>
                  <a:pt x="1381794" y="2117529"/>
                </a:lnTo>
                <a:lnTo>
                  <a:pt x="1378224" y="2129615"/>
                </a:lnTo>
                <a:lnTo>
                  <a:pt x="1378520" y="2130229"/>
                </a:lnTo>
                <a:lnTo>
                  <a:pt x="1383103" y="2117529"/>
                </a:lnTo>
                <a:close/>
              </a:path>
              <a:path w="2717165" h="11289665">
                <a:moveTo>
                  <a:pt x="347303" y="1850829"/>
                </a:moveTo>
                <a:lnTo>
                  <a:pt x="329518" y="1850829"/>
                </a:lnTo>
                <a:lnTo>
                  <a:pt x="332027" y="1863529"/>
                </a:lnTo>
                <a:lnTo>
                  <a:pt x="334755" y="1876229"/>
                </a:lnTo>
                <a:lnTo>
                  <a:pt x="294568" y="1876229"/>
                </a:lnTo>
                <a:lnTo>
                  <a:pt x="275616" y="1927029"/>
                </a:lnTo>
                <a:lnTo>
                  <a:pt x="272459" y="1965129"/>
                </a:lnTo>
                <a:lnTo>
                  <a:pt x="279654" y="2015929"/>
                </a:lnTo>
                <a:lnTo>
                  <a:pt x="294056" y="2041329"/>
                </a:lnTo>
                <a:lnTo>
                  <a:pt x="315742" y="2066729"/>
                </a:lnTo>
                <a:lnTo>
                  <a:pt x="342625" y="2092129"/>
                </a:lnTo>
                <a:lnTo>
                  <a:pt x="372617" y="2104829"/>
                </a:lnTo>
                <a:lnTo>
                  <a:pt x="400974" y="2117529"/>
                </a:lnTo>
                <a:lnTo>
                  <a:pt x="425659" y="2104829"/>
                </a:lnTo>
                <a:lnTo>
                  <a:pt x="446191" y="2092129"/>
                </a:lnTo>
                <a:lnTo>
                  <a:pt x="406472" y="2092129"/>
                </a:lnTo>
                <a:lnTo>
                  <a:pt x="378945" y="2079429"/>
                </a:lnTo>
                <a:lnTo>
                  <a:pt x="356871" y="2066729"/>
                </a:lnTo>
                <a:lnTo>
                  <a:pt x="335901" y="2054029"/>
                </a:lnTo>
                <a:lnTo>
                  <a:pt x="317386" y="2041329"/>
                </a:lnTo>
                <a:lnTo>
                  <a:pt x="302676" y="2015929"/>
                </a:lnTo>
                <a:lnTo>
                  <a:pt x="294135" y="2003229"/>
                </a:lnTo>
                <a:lnTo>
                  <a:pt x="288928" y="1977829"/>
                </a:lnTo>
                <a:lnTo>
                  <a:pt x="286504" y="1965129"/>
                </a:lnTo>
                <a:lnTo>
                  <a:pt x="286309" y="1939729"/>
                </a:lnTo>
                <a:lnTo>
                  <a:pt x="290768" y="1914329"/>
                </a:lnTo>
                <a:lnTo>
                  <a:pt x="301762" y="1901629"/>
                </a:lnTo>
                <a:lnTo>
                  <a:pt x="318915" y="1888929"/>
                </a:lnTo>
                <a:lnTo>
                  <a:pt x="351995" y="1888929"/>
                </a:lnTo>
                <a:lnTo>
                  <a:pt x="364902" y="1863529"/>
                </a:lnTo>
                <a:lnTo>
                  <a:pt x="349594" y="1863529"/>
                </a:lnTo>
                <a:lnTo>
                  <a:pt x="347303" y="1850829"/>
                </a:lnTo>
                <a:close/>
              </a:path>
              <a:path w="2717165" h="11289665">
                <a:moveTo>
                  <a:pt x="1352115" y="2092129"/>
                </a:moveTo>
                <a:lnTo>
                  <a:pt x="1345896" y="2092129"/>
                </a:lnTo>
                <a:lnTo>
                  <a:pt x="1342841" y="2104829"/>
                </a:lnTo>
                <a:lnTo>
                  <a:pt x="1341204" y="2117529"/>
                </a:lnTo>
                <a:lnTo>
                  <a:pt x="1347423" y="2117529"/>
                </a:lnTo>
                <a:lnTo>
                  <a:pt x="1353206" y="2104829"/>
                </a:lnTo>
                <a:lnTo>
                  <a:pt x="1354734" y="2104829"/>
                </a:lnTo>
                <a:lnTo>
                  <a:pt x="1352115" y="2092129"/>
                </a:lnTo>
                <a:close/>
              </a:path>
              <a:path w="2717165" h="11289665">
                <a:moveTo>
                  <a:pt x="1374047" y="2104829"/>
                </a:moveTo>
                <a:lnTo>
                  <a:pt x="1372301" y="2104829"/>
                </a:lnTo>
                <a:lnTo>
                  <a:pt x="1370555" y="2117529"/>
                </a:lnTo>
                <a:lnTo>
                  <a:pt x="1372846" y="2117529"/>
                </a:lnTo>
                <a:lnTo>
                  <a:pt x="1374047" y="2104829"/>
                </a:lnTo>
                <a:close/>
              </a:path>
              <a:path w="2717165" h="11289665">
                <a:moveTo>
                  <a:pt x="1376163" y="2115537"/>
                </a:moveTo>
                <a:lnTo>
                  <a:pt x="1375683" y="2117529"/>
                </a:lnTo>
                <a:lnTo>
                  <a:pt x="1376250" y="2115981"/>
                </a:lnTo>
                <a:lnTo>
                  <a:pt x="1376163" y="2115537"/>
                </a:lnTo>
                <a:close/>
              </a:path>
              <a:path w="2717165" h="11289665">
                <a:moveTo>
                  <a:pt x="1385067" y="2104829"/>
                </a:moveTo>
                <a:lnTo>
                  <a:pt x="1380334" y="2104829"/>
                </a:lnTo>
                <a:lnTo>
                  <a:pt x="1376250" y="2115981"/>
                </a:lnTo>
                <a:lnTo>
                  <a:pt x="1376556" y="2117529"/>
                </a:lnTo>
                <a:lnTo>
                  <a:pt x="1384849" y="2117529"/>
                </a:lnTo>
                <a:lnTo>
                  <a:pt x="1385067" y="2117106"/>
                </a:lnTo>
                <a:lnTo>
                  <a:pt x="1385067" y="2104829"/>
                </a:lnTo>
                <a:close/>
              </a:path>
              <a:path w="2717165" h="11289665">
                <a:moveTo>
                  <a:pt x="1513928" y="1965129"/>
                </a:moveTo>
                <a:lnTo>
                  <a:pt x="1502144" y="1965129"/>
                </a:lnTo>
                <a:lnTo>
                  <a:pt x="1499853" y="1977829"/>
                </a:lnTo>
                <a:lnTo>
                  <a:pt x="1495014" y="1977829"/>
                </a:lnTo>
                <a:lnTo>
                  <a:pt x="1488969" y="1990529"/>
                </a:lnTo>
                <a:lnTo>
                  <a:pt x="1482637" y="2003229"/>
                </a:lnTo>
                <a:lnTo>
                  <a:pt x="1476939" y="2015929"/>
                </a:lnTo>
                <a:lnTo>
                  <a:pt x="1467201" y="2041329"/>
                </a:lnTo>
                <a:lnTo>
                  <a:pt x="1458936" y="2066729"/>
                </a:lnTo>
                <a:lnTo>
                  <a:pt x="1451653" y="2092129"/>
                </a:lnTo>
                <a:lnTo>
                  <a:pt x="1444860" y="2117529"/>
                </a:lnTo>
                <a:lnTo>
                  <a:pt x="1454135" y="2117529"/>
                </a:lnTo>
                <a:lnTo>
                  <a:pt x="1461031" y="2092129"/>
                </a:lnTo>
                <a:lnTo>
                  <a:pt x="1468060" y="2079429"/>
                </a:lnTo>
                <a:lnTo>
                  <a:pt x="1475601" y="2054029"/>
                </a:lnTo>
                <a:lnTo>
                  <a:pt x="1484032" y="2028629"/>
                </a:lnTo>
                <a:lnTo>
                  <a:pt x="1488809" y="2015929"/>
                </a:lnTo>
                <a:lnTo>
                  <a:pt x="1494015" y="2015929"/>
                </a:lnTo>
                <a:lnTo>
                  <a:pt x="1499467" y="2003229"/>
                </a:lnTo>
                <a:lnTo>
                  <a:pt x="1504981" y="1990529"/>
                </a:lnTo>
                <a:lnTo>
                  <a:pt x="1508582" y="1990529"/>
                </a:lnTo>
                <a:lnTo>
                  <a:pt x="1509127" y="1977829"/>
                </a:lnTo>
                <a:lnTo>
                  <a:pt x="1513928" y="1965129"/>
                </a:lnTo>
                <a:close/>
              </a:path>
              <a:path w="2717165" h="11289665">
                <a:moveTo>
                  <a:pt x="2067126" y="1990529"/>
                </a:moveTo>
                <a:lnTo>
                  <a:pt x="2026414" y="1990529"/>
                </a:lnTo>
                <a:lnTo>
                  <a:pt x="2015293" y="2003229"/>
                </a:lnTo>
                <a:lnTo>
                  <a:pt x="2004714" y="2015929"/>
                </a:lnTo>
                <a:lnTo>
                  <a:pt x="1988819" y="2041329"/>
                </a:lnTo>
                <a:lnTo>
                  <a:pt x="1974776" y="2066729"/>
                </a:lnTo>
                <a:lnTo>
                  <a:pt x="1959772" y="2079429"/>
                </a:lnTo>
                <a:lnTo>
                  <a:pt x="1940992" y="2104829"/>
                </a:lnTo>
                <a:lnTo>
                  <a:pt x="1920398" y="2117529"/>
                </a:lnTo>
                <a:lnTo>
                  <a:pt x="1943638" y="2117529"/>
                </a:lnTo>
                <a:lnTo>
                  <a:pt x="1960793" y="2104829"/>
                </a:lnTo>
                <a:lnTo>
                  <a:pt x="1975799" y="2092129"/>
                </a:lnTo>
                <a:lnTo>
                  <a:pt x="1989650" y="2066729"/>
                </a:lnTo>
                <a:lnTo>
                  <a:pt x="2003377" y="2041329"/>
                </a:lnTo>
                <a:lnTo>
                  <a:pt x="2018455" y="2028629"/>
                </a:lnTo>
                <a:lnTo>
                  <a:pt x="2036356" y="2015929"/>
                </a:lnTo>
                <a:lnTo>
                  <a:pt x="2041376" y="2003229"/>
                </a:lnTo>
                <a:lnTo>
                  <a:pt x="2066984" y="2003229"/>
                </a:lnTo>
                <a:lnTo>
                  <a:pt x="2067126" y="1990529"/>
                </a:lnTo>
                <a:close/>
              </a:path>
              <a:path w="2717165" h="11289665">
                <a:moveTo>
                  <a:pt x="2141322" y="1977829"/>
                </a:moveTo>
                <a:lnTo>
                  <a:pt x="2127247" y="1977829"/>
                </a:lnTo>
                <a:lnTo>
                  <a:pt x="2124601" y="2015929"/>
                </a:lnTo>
                <a:lnTo>
                  <a:pt x="2114671" y="2041329"/>
                </a:lnTo>
                <a:lnTo>
                  <a:pt x="2096927" y="2066729"/>
                </a:lnTo>
                <a:lnTo>
                  <a:pt x="2070836" y="2092129"/>
                </a:lnTo>
                <a:lnTo>
                  <a:pt x="2061452" y="2104829"/>
                </a:lnTo>
                <a:lnTo>
                  <a:pt x="2051659" y="2104829"/>
                </a:lnTo>
                <a:lnTo>
                  <a:pt x="2041498" y="2117529"/>
                </a:lnTo>
                <a:lnTo>
                  <a:pt x="2060100" y="2117529"/>
                </a:lnTo>
                <a:lnTo>
                  <a:pt x="2079783" y="2104829"/>
                </a:lnTo>
                <a:lnTo>
                  <a:pt x="2108747" y="2079429"/>
                </a:lnTo>
                <a:lnTo>
                  <a:pt x="2128351" y="2054029"/>
                </a:lnTo>
                <a:lnTo>
                  <a:pt x="2139056" y="2015929"/>
                </a:lnTo>
                <a:lnTo>
                  <a:pt x="2141322" y="1977829"/>
                </a:lnTo>
                <a:close/>
              </a:path>
              <a:path w="2717165" h="11289665">
                <a:moveTo>
                  <a:pt x="1467228" y="1876229"/>
                </a:moveTo>
                <a:lnTo>
                  <a:pt x="1454387" y="1876229"/>
                </a:lnTo>
                <a:lnTo>
                  <a:pt x="1449216" y="1901629"/>
                </a:lnTo>
                <a:lnTo>
                  <a:pt x="1439527" y="1927029"/>
                </a:lnTo>
                <a:lnTo>
                  <a:pt x="1429614" y="1952429"/>
                </a:lnTo>
                <a:lnTo>
                  <a:pt x="1421183" y="1990529"/>
                </a:lnTo>
                <a:lnTo>
                  <a:pt x="1413000" y="2015929"/>
                </a:lnTo>
                <a:lnTo>
                  <a:pt x="1402279" y="2054029"/>
                </a:lnTo>
                <a:lnTo>
                  <a:pt x="1389636" y="2079429"/>
                </a:lnTo>
                <a:lnTo>
                  <a:pt x="1384087" y="2094581"/>
                </a:lnTo>
                <a:lnTo>
                  <a:pt x="1386376" y="2104829"/>
                </a:lnTo>
                <a:lnTo>
                  <a:pt x="1385122" y="2117000"/>
                </a:lnTo>
                <a:lnTo>
                  <a:pt x="1397939" y="2092129"/>
                </a:lnTo>
                <a:lnTo>
                  <a:pt x="1409535" y="2066729"/>
                </a:lnTo>
                <a:lnTo>
                  <a:pt x="1419863" y="2028629"/>
                </a:lnTo>
                <a:lnTo>
                  <a:pt x="1429148" y="2003229"/>
                </a:lnTo>
                <a:lnTo>
                  <a:pt x="1439042" y="1965129"/>
                </a:lnTo>
                <a:lnTo>
                  <a:pt x="1449129" y="1939729"/>
                </a:lnTo>
                <a:lnTo>
                  <a:pt x="1458747" y="1901629"/>
                </a:lnTo>
                <a:lnTo>
                  <a:pt x="1467228" y="1876229"/>
                </a:lnTo>
                <a:close/>
              </a:path>
              <a:path w="2717165" h="11289665">
                <a:moveTo>
                  <a:pt x="1378738" y="2104829"/>
                </a:moveTo>
                <a:lnTo>
                  <a:pt x="1374047" y="2104829"/>
                </a:lnTo>
                <a:lnTo>
                  <a:pt x="1376163" y="2115537"/>
                </a:lnTo>
                <a:lnTo>
                  <a:pt x="1378738" y="2104829"/>
                </a:lnTo>
                <a:close/>
              </a:path>
              <a:path w="2717165" h="11289665">
                <a:moveTo>
                  <a:pt x="1201759" y="2092129"/>
                </a:moveTo>
                <a:lnTo>
                  <a:pt x="1100394" y="2092129"/>
                </a:lnTo>
                <a:lnTo>
                  <a:pt x="1123802" y="2104829"/>
                </a:lnTo>
                <a:lnTo>
                  <a:pt x="1203505" y="2104829"/>
                </a:lnTo>
                <a:lnTo>
                  <a:pt x="1201759" y="2092129"/>
                </a:lnTo>
                <a:close/>
              </a:path>
              <a:path w="2717165" h="11289665">
                <a:moveTo>
                  <a:pt x="1383539" y="2092129"/>
                </a:moveTo>
                <a:lnTo>
                  <a:pt x="1377429" y="2104829"/>
                </a:lnTo>
                <a:lnTo>
                  <a:pt x="1380334" y="2104829"/>
                </a:lnTo>
                <a:lnTo>
                  <a:pt x="1384087" y="2094581"/>
                </a:lnTo>
                <a:lnTo>
                  <a:pt x="1383539" y="2092129"/>
                </a:lnTo>
                <a:close/>
              </a:path>
              <a:path w="2717165" h="11289665">
                <a:moveTo>
                  <a:pt x="1470502" y="1863529"/>
                </a:moveTo>
                <a:lnTo>
                  <a:pt x="1458608" y="1863529"/>
                </a:lnTo>
                <a:lnTo>
                  <a:pt x="1460354" y="1876229"/>
                </a:lnTo>
                <a:lnTo>
                  <a:pt x="1467228" y="1876229"/>
                </a:lnTo>
                <a:lnTo>
                  <a:pt x="1476956" y="1901629"/>
                </a:lnTo>
                <a:lnTo>
                  <a:pt x="1480103" y="1901629"/>
                </a:lnTo>
                <a:lnTo>
                  <a:pt x="1472024" y="1914329"/>
                </a:lnTo>
                <a:lnTo>
                  <a:pt x="1465633" y="1939729"/>
                </a:lnTo>
                <a:lnTo>
                  <a:pt x="1460202" y="1952429"/>
                </a:lnTo>
                <a:lnTo>
                  <a:pt x="1455008" y="1965129"/>
                </a:lnTo>
                <a:lnTo>
                  <a:pt x="1444821" y="2003229"/>
                </a:lnTo>
                <a:lnTo>
                  <a:pt x="1434317" y="2028629"/>
                </a:lnTo>
                <a:lnTo>
                  <a:pt x="1423384" y="2054029"/>
                </a:lnTo>
                <a:lnTo>
                  <a:pt x="1411909" y="2092129"/>
                </a:lnTo>
                <a:lnTo>
                  <a:pt x="1409508" y="2092129"/>
                </a:lnTo>
                <a:lnTo>
                  <a:pt x="1414745" y="2104829"/>
                </a:lnTo>
                <a:lnTo>
                  <a:pt x="1418128" y="2092129"/>
                </a:lnTo>
                <a:lnTo>
                  <a:pt x="1427893" y="2066729"/>
                </a:lnTo>
                <a:lnTo>
                  <a:pt x="1437332" y="2054029"/>
                </a:lnTo>
                <a:lnTo>
                  <a:pt x="1446361" y="2028629"/>
                </a:lnTo>
                <a:lnTo>
                  <a:pt x="1454899" y="2003229"/>
                </a:lnTo>
                <a:lnTo>
                  <a:pt x="1459461" y="1990529"/>
                </a:lnTo>
                <a:lnTo>
                  <a:pt x="1464146" y="1977829"/>
                </a:lnTo>
                <a:lnTo>
                  <a:pt x="1468954" y="1965129"/>
                </a:lnTo>
                <a:lnTo>
                  <a:pt x="1473884" y="1952429"/>
                </a:lnTo>
                <a:lnTo>
                  <a:pt x="1476808" y="1939729"/>
                </a:lnTo>
                <a:lnTo>
                  <a:pt x="1479435" y="1927029"/>
                </a:lnTo>
                <a:lnTo>
                  <a:pt x="1482369" y="1927029"/>
                </a:lnTo>
                <a:lnTo>
                  <a:pt x="1486214" y="1914329"/>
                </a:lnTo>
                <a:lnTo>
                  <a:pt x="1500035" y="1914329"/>
                </a:lnTo>
                <a:lnTo>
                  <a:pt x="1470502" y="1863529"/>
                </a:lnTo>
                <a:close/>
              </a:path>
              <a:path w="2717165" h="11289665">
                <a:moveTo>
                  <a:pt x="1271960" y="1952429"/>
                </a:moveTo>
                <a:lnTo>
                  <a:pt x="1253369" y="1952429"/>
                </a:lnTo>
                <a:lnTo>
                  <a:pt x="1263182" y="1965129"/>
                </a:lnTo>
                <a:lnTo>
                  <a:pt x="1273364" y="1977829"/>
                </a:lnTo>
                <a:lnTo>
                  <a:pt x="1294177" y="2015929"/>
                </a:lnTo>
                <a:lnTo>
                  <a:pt x="1306910" y="2041329"/>
                </a:lnTo>
                <a:lnTo>
                  <a:pt x="1318631" y="2066729"/>
                </a:lnTo>
                <a:lnTo>
                  <a:pt x="1329882" y="2092129"/>
                </a:lnTo>
                <a:lnTo>
                  <a:pt x="1333652" y="2100588"/>
                </a:lnTo>
                <a:lnTo>
                  <a:pt x="1345896" y="2092129"/>
                </a:lnTo>
                <a:lnTo>
                  <a:pt x="1352115" y="2092129"/>
                </a:lnTo>
                <a:lnTo>
                  <a:pt x="1341683" y="2079429"/>
                </a:lnTo>
                <a:lnTo>
                  <a:pt x="1331343" y="2054029"/>
                </a:lnTo>
                <a:lnTo>
                  <a:pt x="1320860" y="2028629"/>
                </a:lnTo>
                <a:lnTo>
                  <a:pt x="1309998" y="2015929"/>
                </a:lnTo>
                <a:lnTo>
                  <a:pt x="1297946" y="1990529"/>
                </a:lnTo>
                <a:lnTo>
                  <a:pt x="1285025" y="1965129"/>
                </a:lnTo>
                <a:lnTo>
                  <a:pt x="1271960" y="1952429"/>
                </a:lnTo>
                <a:close/>
              </a:path>
              <a:path w="2717165" h="11289665">
                <a:moveTo>
                  <a:pt x="466221" y="1838129"/>
                </a:moveTo>
                <a:lnTo>
                  <a:pt x="403942" y="1838129"/>
                </a:lnTo>
                <a:lnTo>
                  <a:pt x="427294" y="1850829"/>
                </a:lnTo>
                <a:lnTo>
                  <a:pt x="451347" y="1850829"/>
                </a:lnTo>
                <a:lnTo>
                  <a:pt x="474711" y="1876229"/>
                </a:lnTo>
                <a:lnTo>
                  <a:pt x="495995" y="1888929"/>
                </a:lnTo>
                <a:lnTo>
                  <a:pt x="513809" y="1914329"/>
                </a:lnTo>
                <a:lnTo>
                  <a:pt x="526761" y="1939729"/>
                </a:lnTo>
                <a:lnTo>
                  <a:pt x="533463" y="1965129"/>
                </a:lnTo>
                <a:lnTo>
                  <a:pt x="532522" y="1990529"/>
                </a:lnTo>
                <a:lnTo>
                  <a:pt x="522549" y="2003229"/>
                </a:lnTo>
                <a:lnTo>
                  <a:pt x="502154" y="2028629"/>
                </a:lnTo>
                <a:lnTo>
                  <a:pt x="461761" y="2028629"/>
                </a:lnTo>
                <a:lnTo>
                  <a:pt x="459470" y="2041329"/>
                </a:lnTo>
                <a:lnTo>
                  <a:pt x="444341" y="2066729"/>
                </a:lnTo>
                <a:lnTo>
                  <a:pt x="427473" y="2079429"/>
                </a:lnTo>
                <a:lnTo>
                  <a:pt x="406472" y="2092129"/>
                </a:lnTo>
                <a:lnTo>
                  <a:pt x="446191" y="2092129"/>
                </a:lnTo>
                <a:lnTo>
                  <a:pt x="462089" y="2066729"/>
                </a:lnTo>
                <a:lnTo>
                  <a:pt x="490131" y="2066729"/>
                </a:lnTo>
                <a:lnTo>
                  <a:pt x="485984" y="2054029"/>
                </a:lnTo>
                <a:lnTo>
                  <a:pt x="483366" y="2054029"/>
                </a:lnTo>
                <a:lnTo>
                  <a:pt x="505592" y="2041329"/>
                </a:lnTo>
                <a:lnTo>
                  <a:pt x="523778" y="2028629"/>
                </a:lnTo>
                <a:lnTo>
                  <a:pt x="537115" y="2015929"/>
                </a:lnTo>
                <a:lnTo>
                  <a:pt x="544796" y="1990529"/>
                </a:lnTo>
                <a:lnTo>
                  <a:pt x="545813" y="1965129"/>
                </a:lnTo>
                <a:lnTo>
                  <a:pt x="539190" y="1927029"/>
                </a:lnTo>
                <a:lnTo>
                  <a:pt x="526613" y="1901629"/>
                </a:lnTo>
                <a:lnTo>
                  <a:pt x="509771" y="1876229"/>
                </a:lnTo>
                <a:lnTo>
                  <a:pt x="489515" y="1863529"/>
                </a:lnTo>
                <a:lnTo>
                  <a:pt x="466221" y="1838129"/>
                </a:lnTo>
                <a:close/>
              </a:path>
              <a:path w="2717165" h="11289665">
                <a:moveTo>
                  <a:pt x="1145147" y="2079429"/>
                </a:moveTo>
                <a:lnTo>
                  <a:pt x="1050327" y="2079429"/>
                </a:lnTo>
                <a:lnTo>
                  <a:pt x="1066937" y="2092129"/>
                </a:lnTo>
                <a:lnTo>
                  <a:pt x="1152795" y="2092129"/>
                </a:lnTo>
                <a:lnTo>
                  <a:pt x="1145147" y="2079429"/>
                </a:lnTo>
                <a:close/>
              </a:path>
              <a:path w="2717165" h="11289665">
                <a:moveTo>
                  <a:pt x="1321018" y="1787329"/>
                </a:moveTo>
                <a:lnTo>
                  <a:pt x="1309889" y="1787329"/>
                </a:lnTo>
                <a:lnTo>
                  <a:pt x="1304888" y="1800029"/>
                </a:lnTo>
                <a:lnTo>
                  <a:pt x="1296727" y="1825429"/>
                </a:lnTo>
                <a:lnTo>
                  <a:pt x="1287318" y="1838129"/>
                </a:lnTo>
                <a:lnTo>
                  <a:pt x="1278574" y="1863529"/>
                </a:lnTo>
                <a:lnTo>
                  <a:pt x="1270673" y="1876229"/>
                </a:lnTo>
                <a:lnTo>
                  <a:pt x="1262916" y="1888929"/>
                </a:lnTo>
                <a:lnTo>
                  <a:pt x="1255650" y="1914329"/>
                </a:lnTo>
                <a:lnTo>
                  <a:pt x="1249223" y="1927029"/>
                </a:lnTo>
                <a:lnTo>
                  <a:pt x="1246089" y="1939729"/>
                </a:lnTo>
                <a:lnTo>
                  <a:pt x="1243467" y="1952429"/>
                </a:lnTo>
                <a:lnTo>
                  <a:pt x="1240722" y="1965129"/>
                </a:lnTo>
                <a:lnTo>
                  <a:pt x="1237220" y="1977829"/>
                </a:lnTo>
                <a:lnTo>
                  <a:pt x="1233546" y="1977829"/>
                </a:lnTo>
                <a:lnTo>
                  <a:pt x="1229514" y="1990529"/>
                </a:lnTo>
                <a:lnTo>
                  <a:pt x="1225544" y="2003229"/>
                </a:lnTo>
                <a:lnTo>
                  <a:pt x="1222054" y="2003229"/>
                </a:lnTo>
                <a:lnTo>
                  <a:pt x="1214907" y="2028629"/>
                </a:lnTo>
                <a:lnTo>
                  <a:pt x="1208087" y="2054029"/>
                </a:lnTo>
                <a:lnTo>
                  <a:pt x="1201431" y="2066729"/>
                </a:lnTo>
                <a:lnTo>
                  <a:pt x="1194776" y="2092129"/>
                </a:lnTo>
                <a:lnTo>
                  <a:pt x="1204596" y="2092129"/>
                </a:lnTo>
                <a:lnTo>
                  <a:pt x="1206778" y="2079429"/>
                </a:lnTo>
                <a:lnTo>
                  <a:pt x="1208633" y="2066729"/>
                </a:lnTo>
                <a:lnTo>
                  <a:pt x="1212034" y="2066729"/>
                </a:lnTo>
                <a:lnTo>
                  <a:pt x="1216366" y="2054029"/>
                </a:lnTo>
                <a:lnTo>
                  <a:pt x="1220923" y="2041329"/>
                </a:lnTo>
                <a:lnTo>
                  <a:pt x="1225000" y="2028629"/>
                </a:lnTo>
                <a:lnTo>
                  <a:pt x="1232118" y="2003229"/>
                </a:lnTo>
                <a:lnTo>
                  <a:pt x="1239716" y="1990529"/>
                </a:lnTo>
                <a:lnTo>
                  <a:pt x="1247049" y="1965129"/>
                </a:lnTo>
                <a:lnTo>
                  <a:pt x="1253369" y="1952429"/>
                </a:lnTo>
                <a:lnTo>
                  <a:pt x="1271960" y="1952429"/>
                </a:lnTo>
                <a:lnTo>
                  <a:pt x="1265720" y="1939729"/>
                </a:lnTo>
                <a:lnTo>
                  <a:pt x="1255878" y="1939729"/>
                </a:lnTo>
                <a:lnTo>
                  <a:pt x="1257515" y="1927029"/>
                </a:lnTo>
                <a:lnTo>
                  <a:pt x="1259479" y="1927029"/>
                </a:lnTo>
                <a:lnTo>
                  <a:pt x="1262858" y="1914329"/>
                </a:lnTo>
                <a:lnTo>
                  <a:pt x="1270066" y="1901629"/>
                </a:lnTo>
                <a:lnTo>
                  <a:pt x="1273445" y="1901629"/>
                </a:lnTo>
                <a:lnTo>
                  <a:pt x="1299694" y="1888929"/>
                </a:lnTo>
                <a:lnTo>
                  <a:pt x="1394372" y="1888929"/>
                </a:lnTo>
                <a:lnTo>
                  <a:pt x="1407462" y="1876229"/>
                </a:lnTo>
                <a:lnTo>
                  <a:pt x="1280429" y="1876229"/>
                </a:lnTo>
                <a:lnTo>
                  <a:pt x="1284403" y="1863529"/>
                </a:lnTo>
                <a:lnTo>
                  <a:pt x="1288653" y="1863529"/>
                </a:lnTo>
                <a:lnTo>
                  <a:pt x="1293210" y="1850829"/>
                </a:lnTo>
                <a:lnTo>
                  <a:pt x="1298105" y="1838129"/>
                </a:lnTo>
                <a:lnTo>
                  <a:pt x="1305367" y="1825429"/>
                </a:lnTo>
                <a:lnTo>
                  <a:pt x="1312016" y="1812729"/>
                </a:lnTo>
                <a:lnTo>
                  <a:pt x="1317438" y="1800029"/>
                </a:lnTo>
                <a:lnTo>
                  <a:pt x="1321018" y="1787329"/>
                </a:lnTo>
                <a:close/>
              </a:path>
              <a:path w="2717165" h="11289665">
                <a:moveTo>
                  <a:pt x="473436" y="2066729"/>
                </a:moveTo>
                <a:lnTo>
                  <a:pt x="462853" y="2066729"/>
                </a:lnTo>
                <a:lnTo>
                  <a:pt x="463944" y="2079429"/>
                </a:lnTo>
                <a:lnTo>
                  <a:pt x="472345" y="2079429"/>
                </a:lnTo>
                <a:lnTo>
                  <a:pt x="473436" y="2066729"/>
                </a:lnTo>
                <a:close/>
              </a:path>
              <a:path w="2717165" h="11289665">
                <a:moveTo>
                  <a:pt x="1075530" y="2066729"/>
                </a:moveTo>
                <a:lnTo>
                  <a:pt x="978516" y="2066729"/>
                </a:lnTo>
                <a:lnTo>
                  <a:pt x="978843" y="2079429"/>
                </a:lnTo>
                <a:lnTo>
                  <a:pt x="1090217" y="2079429"/>
                </a:lnTo>
                <a:lnTo>
                  <a:pt x="1075530" y="2066729"/>
                </a:lnTo>
                <a:close/>
              </a:path>
              <a:path w="2717165" h="11289665">
                <a:moveTo>
                  <a:pt x="1134873" y="2066729"/>
                </a:moveTo>
                <a:lnTo>
                  <a:pt x="1112002" y="2066729"/>
                </a:lnTo>
                <a:lnTo>
                  <a:pt x="1129527" y="2079429"/>
                </a:lnTo>
                <a:lnTo>
                  <a:pt x="1133018" y="2079429"/>
                </a:lnTo>
                <a:lnTo>
                  <a:pt x="1134873" y="2066729"/>
                </a:lnTo>
                <a:close/>
              </a:path>
              <a:path w="2717165" h="11289665">
                <a:moveTo>
                  <a:pt x="1181469" y="2066729"/>
                </a:moveTo>
                <a:lnTo>
                  <a:pt x="1139674" y="2066729"/>
                </a:lnTo>
                <a:lnTo>
                  <a:pt x="1136619" y="2079429"/>
                </a:lnTo>
                <a:lnTo>
                  <a:pt x="1191066" y="2079429"/>
                </a:lnTo>
                <a:lnTo>
                  <a:pt x="1181469" y="2066729"/>
                </a:lnTo>
                <a:close/>
              </a:path>
              <a:path w="2717165" h="11289665">
                <a:moveTo>
                  <a:pt x="976225" y="2064069"/>
                </a:moveTo>
                <a:lnTo>
                  <a:pt x="975242" y="2066729"/>
                </a:lnTo>
                <a:lnTo>
                  <a:pt x="977752" y="2066729"/>
                </a:lnTo>
                <a:lnTo>
                  <a:pt x="976225" y="2064069"/>
                </a:lnTo>
                <a:close/>
              </a:path>
              <a:path w="2717165" h="11289665">
                <a:moveTo>
                  <a:pt x="986481" y="2054029"/>
                </a:moveTo>
                <a:lnTo>
                  <a:pt x="984299" y="2066729"/>
                </a:lnTo>
                <a:lnTo>
                  <a:pt x="988008" y="2066729"/>
                </a:lnTo>
                <a:lnTo>
                  <a:pt x="986481" y="2054029"/>
                </a:lnTo>
                <a:close/>
              </a:path>
              <a:path w="2717165" h="11289665">
                <a:moveTo>
                  <a:pt x="1125817" y="2054029"/>
                </a:moveTo>
                <a:lnTo>
                  <a:pt x="1059695" y="2054029"/>
                </a:lnTo>
                <a:lnTo>
                  <a:pt x="1076913" y="2066729"/>
                </a:lnTo>
                <a:lnTo>
                  <a:pt x="1132145" y="2066729"/>
                </a:lnTo>
                <a:lnTo>
                  <a:pt x="1125817" y="2054029"/>
                </a:lnTo>
                <a:close/>
              </a:path>
              <a:path w="2717165" h="11289665">
                <a:moveTo>
                  <a:pt x="1197394" y="2054029"/>
                </a:moveTo>
                <a:lnTo>
                  <a:pt x="1188127" y="2054029"/>
                </a:lnTo>
                <a:lnTo>
                  <a:pt x="1190602" y="2066729"/>
                </a:lnTo>
                <a:lnTo>
                  <a:pt x="1194182" y="2066729"/>
                </a:lnTo>
                <a:lnTo>
                  <a:pt x="1197394" y="2054029"/>
                </a:lnTo>
                <a:close/>
              </a:path>
              <a:path w="2717165" h="11289665">
                <a:moveTo>
                  <a:pt x="1005651" y="2003229"/>
                </a:moveTo>
                <a:lnTo>
                  <a:pt x="940436" y="2003229"/>
                </a:lnTo>
                <a:lnTo>
                  <a:pt x="949749" y="2015929"/>
                </a:lnTo>
                <a:lnTo>
                  <a:pt x="960444" y="2041329"/>
                </a:lnTo>
                <a:lnTo>
                  <a:pt x="970464" y="2054029"/>
                </a:lnTo>
                <a:lnTo>
                  <a:pt x="976225" y="2064069"/>
                </a:lnTo>
                <a:lnTo>
                  <a:pt x="979934" y="2054029"/>
                </a:lnTo>
                <a:lnTo>
                  <a:pt x="984408" y="2054029"/>
                </a:lnTo>
                <a:lnTo>
                  <a:pt x="982007" y="2041329"/>
                </a:lnTo>
                <a:lnTo>
                  <a:pt x="979825" y="2041329"/>
                </a:lnTo>
                <a:lnTo>
                  <a:pt x="976879" y="2028629"/>
                </a:lnTo>
                <a:lnTo>
                  <a:pt x="1068097" y="2028629"/>
                </a:lnTo>
                <a:lnTo>
                  <a:pt x="1061659" y="2015929"/>
                </a:lnTo>
                <a:lnTo>
                  <a:pt x="1020742" y="2015929"/>
                </a:lnTo>
                <a:lnTo>
                  <a:pt x="1005651" y="2003229"/>
                </a:lnTo>
                <a:close/>
              </a:path>
              <a:path w="2717165" h="11289665">
                <a:moveTo>
                  <a:pt x="1082240" y="2041329"/>
                </a:moveTo>
                <a:lnTo>
                  <a:pt x="983317" y="2041329"/>
                </a:lnTo>
                <a:lnTo>
                  <a:pt x="1002401" y="2054029"/>
                </a:lnTo>
                <a:lnTo>
                  <a:pt x="1091452" y="2054029"/>
                </a:lnTo>
                <a:lnTo>
                  <a:pt x="1082240" y="2041329"/>
                </a:lnTo>
                <a:close/>
              </a:path>
              <a:path w="2717165" h="11289665">
                <a:moveTo>
                  <a:pt x="1161606" y="2041329"/>
                </a:moveTo>
                <a:lnTo>
                  <a:pt x="1099303" y="2041329"/>
                </a:lnTo>
                <a:lnTo>
                  <a:pt x="1100612" y="2054029"/>
                </a:lnTo>
                <a:lnTo>
                  <a:pt x="1158769" y="2054029"/>
                </a:lnTo>
                <a:lnTo>
                  <a:pt x="1161606" y="2041329"/>
                </a:lnTo>
                <a:close/>
              </a:path>
              <a:path w="2717165" h="11289665">
                <a:moveTo>
                  <a:pt x="1223145" y="1939729"/>
                </a:moveTo>
                <a:lnTo>
                  <a:pt x="1218126" y="1952429"/>
                </a:lnTo>
                <a:lnTo>
                  <a:pt x="1204969" y="1977829"/>
                </a:lnTo>
                <a:lnTo>
                  <a:pt x="1193725" y="1990529"/>
                </a:lnTo>
                <a:lnTo>
                  <a:pt x="1183771" y="2015929"/>
                </a:lnTo>
                <a:lnTo>
                  <a:pt x="1174481" y="2041329"/>
                </a:lnTo>
                <a:lnTo>
                  <a:pt x="1173869" y="2054029"/>
                </a:lnTo>
                <a:lnTo>
                  <a:pt x="1182446" y="2054029"/>
                </a:lnTo>
                <a:lnTo>
                  <a:pt x="1187579" y="2041329"/>
                </a:lnTo>
                <a:lnTo>
                  <a:pt x="1192743" y="2028629"/>
                </a:lnTo>
                <a:lnTo>
                  <a:pt x="1198051" y="2015929"/>
                </a:lnTo>
                <a:lnTo>
                  <a:pt x="1203614" y="2003229"/>
                </a:lnTo>
                <a:lnTo>
                  <a:pt x="1209523" y="1990529"/>
                </a:lnTo>
                <a:lnTo>
                  <a:pt x="1215698" y="1977829"/>
                </a:lnTo>
                <a:lnTo>
                  <a:pt x="1221505" y="1965129"/>
                </a:lnTo>
                <a:lnTo>
                  <a:pt x="1226309" y="1952429"/>
                </a:lnTo>
                <a:lnTo>
                  <a:pt x="1228491" y="1952429"/>
                </a:lnTo>
                <a:lnTo>
                  <a:pt x="1223145" y="1939729"/>
                </a:lnTo>
                <a:close/>
              </a:path>
              <a:path w="2717165" h="11289665">
                <a:moveTo>
                  <a:pt x="1202509" y="2041329"/>
                </a:moveTo>
                <a:lnTo>
                  <a:pt x="1190541" y="2041329"/>
                </a:lnTo>
                <a:lnTo>
                  <a:pt x="1188229" y="2054029"/>
                </a:lnTo>
                <a:lnTo>
                  <a:pt x="1199834" y="2054029"/>
                </a:lnTo>
                <a:lnTo>
                  <a:pt x="1202509" y="2041329"/>
                </a:lnTo>
                <a:close/>
              </a:path>
              <a:path w="2717165" h="11289665">
                <a:moveTo>
                  <a:pt x="2048592" y="1901629"/>
                </a:moveTo>
                <a:lnTo>
                  <a:pt x="2027341" y="1901629"/>
                </a:lnTo>
                <a:lnTo>
                  <a:pt x="2032212" y="1914329"/>
                </a:lnTo>
                <a:lnTo>
                  <a:pt x="2036356" y="1927029"/>
                </a:lnTo>
                <a:lnTo>
                  <a:pt x="1939574" y="1977829"/>
                </a:lnTo>
                <a:lnTo>
                  <a:pt x="1917416" y="1990529"/>
                </a:lnTo>
                <a:lnTo>
                  <a:pt x="1894797" y="2003229"/>
                </a:lnTo>
                <a:lnTo>
                  <a:pt x="1871954" y="2003229"/>
                </a:lnTo>
                <a:lnTo>
                  <a:pt x="1849120" y="2015929"/>
                </a:lnTo>
                <a:lnTo>
                  <a:pt x="1833069" y="2028629"/>
                </a:lnTo>
                <a:lnTo>
                  <a:pt x="1815145" y="2028629"/>
                </a:lnTo>
                <a:lnTo>
                  <a:pt x="1797979" y="2041329"/>
                </a:lnTo>
                <a:lnTo>
                  <a:pt x="1784199" y="2054029"/>
                </a:lnTo>
                <a:lnTo>
                  <a:pt x="1835047" y="2054029"/>
                </a:lnTo>
                <a:lnTo>
                  <a:pt x="1878087" y="2028629"/>
                </a:lnTo>
                <a:lnTo>
                  <a:pt x="1920370" y="2015929"/>
                </a:lnTo>
                <a:lnTo>
                  <a:pt x="2002930" y="1965129"/>
                </a:lnTo>
                <a:lnTo>
                  <a:pt x="2043340" y="1939729"/>
                </a:lnTo>
                <a:lnTo>
                  <a:pt x="2058943" y="1939729"/>
                </a:lnTo>
                <a:lnTo>
                  <a:pt x="2082934" y="1914329"/>
                </a:lnTo>
                <a:lnTo>
                  <a:pt x="2052505" y="1914329"/>
                </a:lnTo>
                <a:lnTo>
                  <a:pt x="2048592" y="1901629"/>
                </a:lnTo>
                <a:close/>
              </a:path>
              <a:path w="2717165" h="11289665">
                <a:moveTo>
                  <a:pt x="1006984" y="2028629"/>
                </a:moveTo>
                <a:lnTo>
                  <a:pt x="979389" y="2028629"/>
                </a:lnTo>
                <a:lnTo>
                  <a:pt x="979825" y="2041329"/>
                </a:lnTo>
                <a:lnTo>
                  <a:pt x="1026089" y="2041329"/>
                </a:lnTo>
                <a:lnTo>
                  <a:pt x="1006984" y="2028629"/>
                </a:lnTo>
                <a:close/>
              </a:path>
              <a:path w="2717165" h="11289665">
                <a:moveTo>
                  <a:pt x="1084245" y="2028629"/>
                </a:moveTo>
                <a:lnTo>
                  <a:pt x="1024029" y="2028629"/>
                </a:lnTo>
                <a:lnTo>
                  <a:pt x="1051084" y="2041329"/>
                </a:lnTo>
                <a:lnTo>
                  <a:pt x="1083045" y="2041329"/>
                </a:lnTo>
                <a:lnTo>
                  <a:pt x="1084245" y="2028629"/>
                </a:lnTo>
                <a:close/>
              </a:path>
              <a:path w="2717165" h="11289665">
                <a:moveTo>
                  <a:pt x="1215289" y="2015929"/>
                </a:moveTo>
                <a:lnTo>
                  <a:pt x="1200995" y="2015929"/>
                </a:lnTo>
                <a:lnTo>
                  <a:pt x="1195901" y="2028629"/>
                </a:lnTo>
                <a:lnTo>
                  <a:pt x="1193139" y="2041329"/>
                </a:lnTo>
                <a:lnTo>
                  <a:pt x="1205327" y="2041329"/>
                </a:lnTo>
                <a:lnTo>
                  <a:pt x="1208196" y="2028629"/>
                </a:lnTo>
                <a:lnTo>
                  <a:pt x="1211361" y="2028629"/>
                </a:lnTo>
                <a:lnTo>
                  <a:pt x="1215289" y="2015929"/>
                </a:lnTo>
                <a:close/>
              </a:path>
              <a:path w="2717165" h="11289665">
                <a:moveTo>
                  <a:pt x="1302360" y="1711129"/>
                </a:moveTo>
                <a:lnTo>
                  <a:pt x="1290903" y="1711129"/>
                </a:lnTo>
                <a:lnTo>
                  <a:pt x="1287817" y="1723829"/>
                </a:lnTo>
                <a:lnTo>
                  <a:pt x="1285939" y="1736529"/>
                </a:lnTo>
                <a:lnTo>
                  <a:pt x="1284305" y="1749229"/>
                </a:lnTo>
                <a:lnTo>
                  <a:pt x="1281956" y="1761929"/>
                </a:lnTo>
                <a:lnTo>
                  <a:pt x="1262070" y="1812729"/>
                </a:lnTo>
                <a:lnTo>
                  <a:pt x="1237111" y="1863529"/>
                </a:lnTo>
                <a:lnTo>
                  <a:pt x="1225668" y="1876229"/>
                </a:lnTo>
                <a:lnTo>
                  <a:pt x="1213734" y="1901629"/>
                </a:lnTo>
                <a:lnTo>
                  <a:pt x="1202741" y="1927029"/>
                </a:lnTo>
                <a:lnTo>
                  <a:pt x="1194121" y="1952429"/>
                </a:lnTo>
                <a:lnTo>
                  <a:pt x="1187298" y="1965129"/>
                </a:lnTo>
                <a:lnTo>
                  <a:pt x="1178654" y="1977829"/>
                </a:lnTo>
                <a:lnTo>
                  <a:pt x="1170215" y="2003229"/>
                </a:lnTo>
                <a:lnTo>
                  <a:pt x="1164006" y="2015929"/>
                </a:lnTo>
                <a:lnTo>
                  <a:pt x="1061659" y="2015929"/>
                </a:lnTo>
                <a:lnTo>
                  <a:pt x="1086407" y="2028629"/>
                </a:lnTo>
                <a:lnTo>
                  <a:pt x="1172735" y="2028629"/>
                </a:lnTo>
                <a:lnTo>
                  <a:pt x="1180743" y="2003229"/>
                </a:lnTo>
                <a:lnTo>
                  <a:pt x="1189334" y="1990529"/>
                </a:lnTo>
                <a:lnTo>
                  <a:pt x="1197454" y="1977829"/>
                </a:lnTo>
                <a:lnTo>
                  <a:pt x="1204050" y="1965129"/>
                </a:lnTo>
                <a:lnTo>
                  <a:pt x="1213089" y="1939729"/>
                </a:lnTo>
                <a:lnTo>
                  <a:pt x="1224154" y="1914329"/>
                </a:lnTo>
                <a:lnTo>
                  <a:pt x="1235996" y="1888929"/>
                </a:lnTo>
                <a:lnTo>
                  <a:pt x="1247368" y="1863529"/>
                </a:lnTo>
                <a:lnTo>
                  <a:pt x="1257242" y="1850829"/>
                </a:lnTo>
                <a:lnTo>
                  <a:pt x="1267444" y="1825429"/>
                </a:lnTo>
                <a:lnTo>
                  <a:pt x="1275988" y="1814160"/>
                </a:lnTo>
                <a:lnTo>
                  <a:pt x="1276635" y="1812729"/>
                </a:lnTo>
                <a:lnTo>
                  <a:pt x="1288851" y="1774629"/>
                </a:lnTo>
                <a:lnTo>
                  <a:pt x="1297996" y="1736529"/>
                </a:lnTo>
                <a:lnTo>
                  <a:pt x="1299087" y="1736529"/>
                </a:lnTo>
                <a:lnTo>
                  <a:pt x="1299196" y="1723829"/>
                </a:lnTo>
                <a:lnTo>
                  <a:pt x="1309577" y="1723829"/>
                </a:lnTo>
                <a:lnTo>
                  <a:pt x="1302360" y="1711129"/>
                </a:lnTo>
                <a:close/>
              </a:path>
              <a:path w="2717165" h="11289665">
                <a:moveTo>
                  <a:pt x="1132959" y="2003229"/>
                </a:moveTo>
                <a:lnTo>
                  <a:pt x="1005855" y="2003229"/>
                </a:lnTo>
                <a:lnTo>
                  <a:pt x="1020742" y="2015929"/>
                </a:lnTo>
                <a:lnTo>
                  <a:pt x="1163788" y="2015929"/>
                </a:lnTo>
                <a:lnTo>
                  <a:pt x="1132959" y="2003229"/>
                </a:lnTo>
                <a:close/>
              </a:path>
              <a:path w="2717165" h="11289665">
                <a:moveTo>
                  <a:pt x="1211906" y="2003229"/>
                </a:moveTo>
                <a:lnTo>
                  <a:pt x="1208633" y="2003229"/>
                </a:lnTo>
                <a:lnTo>
                  <a:pt x="1202741" y="2015929"/>
                </a:lnTo>
                <a:lnTo>
                  <a:pt x="1212670" y="2015929"/>
                </a:lnTo>
                <a:lnTo>
                  <a:pt x="1211906" y="2003229"/>
                </a:lnTo>
                <a:close/>
              </a:path>
              <a:path w="2717165" h="11289665">
                <a:moveTo>
                  <a:pt x="325822" y="1914329"/>
                </a:moveTo>
                <a:lnTo>
                  <a:pt x="314897" y="1914329"/>
                </a:lnTo>
                <a:lnTo>
                  <a:pt x="309441" y="1927029"/>
                </a:lnTo>
                <a:lnTo>
                  <a:pt x="305868" y="1939729"/>
                </a:lnTo>
                <a:lnTo>
                  <a:pt x="303972" y="1952429"/>
                </a:lnTo>
                <a:lnTo>
                  <a:pt x="303549" y="1965129"/>
                </a:lnTo>
                <a:lnTo>
                  <a:pt x="304272" y="1977829"/>
                </a:lnTo>
                <a:lnTo>
                  <a:pt x="306631" y="1990529"/>
                </a:lnTo>
                <a:lnTo>
                  <a:pt x="311405" y="2003229"/>
                </a:lnTo>
                <a:lnTo>
                  <a:pt x="325153" y="2003229"/>
                </a:lnTo>
                <a:lnTo>
                  <a:pt x="324897" y="1990529"/>
                </a:lnTo>
                <a:lnTo>
                  <a:pt x="323189" y="1977829"/>
                </a:lnTo>
                <a:lnTo>
                  <a:pt x="320826" y="1977829"/>
                </a:lnTo>
                <a:lnTo>
                  <a:pt x="318606" y="1965129"/>
                </a:lnTo>
                <a:lnTo>
                  <a:pt x="317072" y="1952429"/>
                </a:lnTo>
                <a:lnTo>
                  <a:pt x="317624" y="1939729"/>
                </a:lnTo>
                <a:lnTo>
                  <a:pt x="320141" y="1927029"/>
                </a:lnTo>
                <a:lnTo>
                  <a:pt x="324499" y="1927029"/>
                </a:lnTo>
                <a:lnTo>
                  <a:pt x="325822" y="1914329"/>
                </a:lnTo>
                <a:close/>
              </a:path>
              <a:path w="2717165" h="11289665">
                <a:moveTo>
                  <a:pt x="948728" y="1990529"/>
                </a:moveTo>
                <a:lnTo>
                  <a:pt x="938581" y="1990529"/>
                </a:lnTo>
                <a:lnTo>
                  <a:pt x="937271" y="2003229"/>
                </a:lnTo>
                <a:lnTo>
                  <a:pt x="948073" y="2003229"/>
                </a:lnTo>
                <a:lnTo>
                  <a:pt x="948728" y="1990529"/>
                </a:lnTo>
                <a:close/>
              </a:path>
              <a:path w="2717165" h="11289665">
                <a:moveTo>
                  <a:pt x="1038855" y="1990529"/>
                </a:moveTo>
                <a:lnTo>
                  <a:pt x="949383" y="1990529"/>
                </a:lnTo>
                <a:lnTo>
                  <a:pt x="948292" y="2003229"/>
                </a:lnTo>
                <a:lnTo>
                  <a:pt x="1069991" y="2003229"/>
                </a:lnTo>
                <a:lnTo>
                  <a:pt x="1038855" y="1990529"/>
                </a:lnTo>
                <a:close/>
              </a:path>
              <a:path w="2717165" h="11289665">
                <a:moveTo>
                  <a:pt x="1491693" y="1952429"/>
                </a:moveTo>
                <a:lnTo>
                  <a:pt x="1480213" y="1952429"/>
                </a:lnTo>
                <a:lnTo>
                  <a:pt x="1477106" y="1965129"/>
                </a:lnTo>
                <a:lnTo>
                  <a:pt x="1473775" y="1977829"/>
                </a:lnTo>
                <a:lnTo>
                  <a:pt x="1470362" y="1990529"/>
                </a:lnTo>
                <a:lnTo>
                  <a:pt x="1467010" y="1990529"/>
                </a:lnTo>
                <a:lnTo>
                  <a:pt x="1466913" y="2003229"/>
                </a:lnTo>
                <a:lnTo>
                  <a:pt x="1476503" y="2003229"/>
                </a:lnTo>
                <a:lnTo>
                  <a:pt x="1479682" y="1990529"/>
                </a:lnTo>
                <a:lnTo>
                  <a:pt x="1486246" y="1977829"/>
                </a:lnTo>
                <a:lnTo>
                  <a:pt x="1489487" y="1965129"/>
                </a:lnTo>
                <a:lnTo>
                  <a:pt x="1491693" y="1952429"/>
                </a:lnTo>
                <a:close/>
              </a:path>
              <a:path w="2717165" h="11289665">
                <a:moveTo>
                  <a:pt x="1305415" y="1685729"/>
                </a:moveTo>
                <a:lnTo>
                  <a:pt x="1062529" y="1685729"/>
                </a:lnTo>
                <a:lnTo>
                  <a:pt x="1060895" y="1698429"/>
                </a:lnTo>
                <a:lnTo>
                  <a:pt x="1056848" y="1711129"/>
                </a:lnTo>
                <a:lnTo>
                  <a:pt x="1046438" y="1723829"/>
                </a:lnTo>
                <a:lnTo>
                  <a:pt x="1033982" y="1749229"/>
                </a:lnTo>
                <a:lnTo>
                  <a:pt x="1023797" y="1761929"/>
                </a:lnTo>
                <a:lnTo>
                  <a:pt x="1014888" y="1787329"/>
                </a:lnTo>
                <a:lnTo>
                  <a:pt x="1006858" y="1800029"/>
                </a:lnTo>
                <a:lnTo>
                  <a:pt x="991718" y="1838129"/>
                </a:lnTo>
                <a:lnTo>
                  <a:pt x="978078" y="1876229"/>
                </a:lnTo>
                <a:lnTo>
                  <a:pt x="964672" y="1914329"/>
                </a:lnTo>
                <a:lnTo>
                  <a:pt x="952024" y="1952429"/>
                </a:lnTo>
                <a:lnTo>
                  <a:pt x="940654" y="1977829"/>
                </a:lnTo>
                <a:lnTo>
                  <a:pt x="940217" y="1990529"/>
                </a:lnTo>
                <a:lnTo>
                  <a:pt x="991427" y="1990529"/>
                </a:lnTo>
                <a:lnTo>
                  <a:pt x="975461" y="1977829"/>
                </a:lnTo>
                <a:lnTo>
                  <a:pt x="949928" y="1977829"/>
                </a:lnTo>
                <a:lnTo>
                  <a:pt x="964023" y="1939729"/>
                </a:lnTo>
                <a:lnTo>
                  <a:pt x="979539" y="1901629"/>
                </a:lnTo>
                <a:lnTo>
                  <a:pt x="995607" y="1863529"/>
                </a:lnTo>
                <a:lnTo>
                  <a:pt x="1011358" y="1825429"/>
                </a:lnTo>
                <a:lnTo>
                  <a:pt x="1019857" y="1800029"/>
                </a:lnTo>
                <a:lnTo>
                  <a:pt x="1029266" y="1774629"/>
                </a:lnTo>
                <a:lnTo>
                  <a:pt x="1040005" y="1761929"/>
                </a:lnTo>
                <a:lnTo>
                  <a:pt x="1052494" y="1736529"/>
                </a:lnTo>
                <a:lnTo>
                  <a:pt x="1059092" y="1736529"/>
                </a:lnTo>
                <a:lnTo>
                  <a:pt x="1064769" y="1723829"/>
                </a:lnTo>
                <a:lnTo>
                  <a:pt x="1069218" y="1711129"/>
                </a:lnTo>
                <a:lnTo>
                  <a:pt x="1072134" y="1698429"/>
                </a:lnTo>
                <a:lnTo>
                  <a:pt x="1306070" y="1698429"/>
                </a:lnTo>
                <a:lnTo>
                  <a:pt x="1305415" y="1685729"/>
                </a:lnTo>
                <a:close/>
              </a:path>
              <a:path w="2717165" h="11289665">
                <a:moveTo>
                  <a:pt x="2102246" y="1863529"/>
                </a:moveTo>
                <a:lnTo>
                  <a:pt x="2081774" y="1863529"/>
                </a:lnTo>
                <a:lnTo>
                  <a:pt x="2089398" y="1876229"/>
                </a:lnTo>
                <a:lnTo>
                  <a:pt x="2096368" y="1888929"/>
                </a:lnTo>
                <a:lnTo>
                  <a:pt x="2085510" y="1888929"/>
                </a:lnTo>
                <a:lnTo>
                  <a:pt x="2074559" y="1901629"/>
                </a:lnTo>
                <a:lnTo>
                  <a:pt x="2106843" y="1901629"/>
                </a:lnTo>
                <a:lnTo>
                  <a:pt x="2112750" y="1914329"/>
                </a:lnTo>
                <a:lnTo>
                  <a:pt x="2117686" y="1927029"/>
                </a:lnTo>
                <a:lnTo>
                  <a:pt x="2121619" y="1939729"/>
                </a:lnTo>
                <a:lnTo>
                  <a:pt x="2124519" y="1952429"/>
                </a:lnTo>
                <a:lnTo>
                  <a:pt x="2089228" y="1952429"/>
                </a:lnTo>
                <a:lnTo>
                  <a:pt x="2078146" y="1965129"/>
                </a:lnTo>
                <a:lnTo>
                  <a:pt x="2048955" y="1965129"/>
                </a:lnTo>
                <a:lnTo>
                  <a:pt x="2050323" y="1977829"/>
                </a:lnTo>
                <a:lnTo>
                  <a:pt x="2038087" y="1990529"/>
                </a:lnTo>
                <a:lnTo>
                  <a:pt x="2072909" y="1990529"/>
                </a:lnTo>
                <a:lnTo>
                  <a:pt x="2079019" y="1977829"/>
                </a:lnTo>
                <a:lnTo>
                  <a:pt x="2141322" y="1977829"/>
                </a:lnTo>
                <a:lnTo>
                  <a:pt x="2143941" y="1965129"/>
                </a:lnTo>
                <a:lnTo>
                  <a:pt x="2139904" y="1952429"/>
                </a:lnTo>
                <a:lnTo>
                  <a:pt x="2136760" y="1939729"/>
                </a:lnTo>
                <a:lnTo>
                  <a:pt x="2131938" y="1927029"/>
                </a:lnTo>
                <a:lnTo>
                  <a:pt x="2125480" y="1901629"/>
                </a:lnTo>
                <a:lnTo>
                  <a:pt x="2117427" y="1888929"/>
                </a:lnTo>
                <a:lnTo>
                  <a:pt x="2118190" y="1876229"/>
                </a:lnTo>
                <a:lnTo>
                  <a:pt x="2106756" y="1876229"/>
                </a:lnTo>
                <a:lnTo>
                  <a:pt x="2102246" y="1863529"/>
                </a:lnTo>
                <a:close/>
              </a:path>
              <a:path w="2717165" h="11289665">
                <a:moveTo>
                  <a:pt x="2060907" y="1939729"/>
                </a:moveTo>
                <a:lnTo>
                  <a:pt x="2043340" y="1939729"/>
                </a:lnTo>
                <a:lnTo>
                  <a:pt x="2045443" y="1952429"/>
                </a:lnTo>
                <a:lnTo>
                  <a:pt x="2047322" y="1965129"/>
                </a:lnTo>
                <a:lnTo>
                  <a:pt x="2064180" y="1965129"/>
                </a:lnTo>
                <a:lnTo>
                  <a:pt x="2062980" y="1952429"/>
                </a:lnTo>
                <a:lnTo>
                  <a:pt x="2061670" y="1952429"/>
                </a:lnTo>
                <a:lnTo>
                  <a:pt x="2060907" y="1939729"/>
                </a:lnTo>
                <a:close/>
              </a:path>
              <a:path w="2717165" h="11289665">
                <a:moveTo>
                  <a:pt x="1500035" y="1914329"/>
                </a:moveTo>
                <a:lnTo>
                  <a:pt x="1486214" y="1914329"/>
                </a:lnTo>
                <a:lnTo>
                  <a:pt x="1490796" y="1927029"/>
                </a:lnTo>
                <a:lnTo>
                  <a:pt x="1486995" y="1927029"/>
                </a:lnTo>
                <a:lnTo>
                  <a:pt x="1484577" y="1939729"/>
                </a:lnTo>
                <a:lnTo>
                  <a:pt x="1482405" y="1952429"/>
                </a:lnTo>
                <a:lnTo>
                  <a:pt x="1493715" y="1952429"/>
                </a:lnTo>
                <a:lnTo>
                  <a:pt x="1495778" y="1939729"/>
                </a:lnTo>
                <a:lnTo>
                  <a:pt x="1514801" y="1939729"/>
                </a:lnTo>
                <a:lnTo>
                  <a:pt x="1500035" y="1914329"/>
                </a:lnTo>
                <a:close/>
              </a:path>
              <a:path w="2717165" h="11289665">
                <a:moveTo>
                  <a:pt x="1261121" y="1930372"/>
                </a:moveTo>
                <a:lnTo>
                  <a:pt x="1258388" y="1939729"/>
                </a:lnTo>
                <a:lnTo>
                  <a:pt x="1265720" y="1939729"/>
                </a:lnTo>
                <a:lnTo>
                  <a:pt x="1261121" y="1930372"/>
                </a:lnTo>
                <a:close/>
              </a:path>
              <a:path w="2717165" h="11289665">
                <a:moveTo>
                  <a:pt x="1262098" y="1927029"/>
                </a:moveTo>
                <a:lnTo>
                  <a:pt x="1259479" y="1927029"/>
                </a:lnTo>
                <a:lnTo>
                  <a:pt x="1261121" y="1930372"/>
                </a:lnTo>
                <a:lnTo>
                  <a:pt x="1262098" y="1927029"/>
                </a:lnTo>
                <a:close/>
              </a:path>
              <a:path w="2717165" h="11289665">
                <a:moveTo>
                  <a:pt x="2015625" y="1888929"/>
                </a:moveTo>
                <a:lnTo>
                  <a:pt x="1817791" y="1888929"/>
                </a:lnTo>
                <a:lnTo>
                  <a:pt x="1793008" y="1901629"/>
                </a:lnTo>
                <a:lnTo>
                  <a:pt x="1772305" y="1927029"/>
                </a:lnTo>
                <a:lnTo>
                  <a:pt x="1788425" y="1927029"/>
                </a:lnTo>
                <a:lnTo>
                  <a:pt x="1813318" y="1914329"/>
                </a:lnTo>
                <a:lnTo>
                  <a:pt x="1970192" y="1914329"/>
                </a:lnTo>
                <a:lnTo>
                  <a:pt x="1982905" y="1901629"/>
                </a:lnTo>
                <a:lnTo>
                  <a:pt x="1998585" y="1901629"/>
                </a:lnTo>
                <a:lnTo>
                  <a:pt x="2015625" y="1888929"/>
                </a:lnTo>
                <a:close/>
              </a:path>
              <a:path w="2717165" h="11289665">
                <a:moveTo>
                  <a:pt x="1288285" y="1800029"/>
                </a:moveTo>
                <a:lnTo>
                  <a:pt x="1283920" y="1800029"/>
                </a:lnTo>
                <a:lnTo>
                  <a:pt x="1277631" y="1810994"/>
                </a:lnTo>
                <a:lnTo>
                  <a:pt x="1277073" y="1812729"/>
                </a:lnTo>
                <a:lnTo>
                  <a:pt x="1275988" y="1814160"/>
                </a:lnTo>
                <a:lnTo>
                  <a:pt x="1270895" y="1825429"/>
                </a:lnTo>
                <a:lnTo>
                  <a:pt x="1266075" y="1838129"/>
                </a:lnTo>
                <a:lnTo>
                  <a:pt x="1261552" y="1850829"/>
                </a:lnTo>
                <a:lnTo>
                  <a:pt x="1255844" y="1863529"/>
                </a:lnTo>
                <a:lnTo>
                  <a:pt x="1244674" y="1888929"/>
                </a:lnTo>
                <a:lnTo>
                  <a:pt x="1238966" y="1901629"/>
                </a:lnTo>
                <a:lnTo>
                  <a:pt x="1239989" y="1901629"/>
                </a:lnTo>
                <a:lnTo>
                  <a:pt x="1243830" y="1914329"/>
                </a:lnTo>
                <a:lnTo>
                  <a:pt x="1248131" y="1901629"/>
                </a:lnTo>
                <a:lnTo>
                  <a:pt x="1253459" y="1888929"/>
                </a:lnTo>
                <a:lnTo>
                  <a:pt x="1258674" y="1876229"/>
                </a:lnTo>
                <a:lnTo>
                  <a:pt x="1268972" y="1863529"/>
                </a:lnTo>
                <a:lnTo>
                  <a:pt x="1280469" y="1838129"/>
                </a:lnTo>
                <a:lnTo>
                  <a:pt x="1285528" y="1825429"/>
                </a:lnTo>
                <a:lnTo>
                  <a:pt x="1288939" y="1812729"/>
                </a:lnTo>
                <a:lnTo>
                  <a:pt x="1289485" y="1812729"/>
                </a:lnTo>
                <a:lnTo>
                  <a:pt x="1288285" y="1800029"/>
                </a:lnTo>
                <a:close/>
              </a:path>
              <a:path w="2717165" h="11289665">
                <a:moveTo>
                  <a:pt x="2106843" y="1901629"/>
                </a:moveTo>
                <a:lnTo>
                  <a:pt x="2063547" y="1901629"/>
                </a:lnTo>
                <a:lnTo>
                  <a:pt x="2052505" y="1914329"/>
                </a:lnTo>
                <a:lnTo>
                  <a:pt x="2094893" y="1914329"/>
                </a:lnTo>
                <a:lnTo>
                  <a:pt x="2106843" y="1901629"/>
                </a:lnTo>
                <a:close/>
              </a:path>
              <a:path w="2717165" h="11289665">
                <a:moveTo>
                  <a:pt x="2033847" y="1876229"/>
                </a:moveTo>
                <a:lnTo>
                  <a:pt x="1979509" y="1876229"/>
                </a:lnTo>
                <a:lnTo>
                  <a:pt x="1954609" y="1888929"/>
                </a:lnTo>
                <a:lnTo>
                  <a:pt x="2015625" y="1888929"/>
                </a:lnTo>
                <a:lnTo>
                  <a:pt x="2021795" y="1901629"/>
                </a:lnTo>
                <a:lnTo>
                  <a:pt x="2044199" y="1901629"/>
                </a:lnTo>
                <a:lnTo>
                  <a:pt x="2039294" y="1888929"/>
                </a:lnTo>
                <a:lnTo>
                  <a:pt x="2033847" y="1876229"/>
                </a:lnTo>
                <a:close/>
              </a:path>
              <a:path w="2717165" h="11289665">
                <a:moveTo>
                  <a:pt x="282518" y="1787329"/>
                </a:moveTo>
                <a:lnTo>
                  <a:pt x="261357" y="1800029"/>
                </a:lnTo>
                <a:lnTo>
                  <a:pt x="239828" y="1800029"/>
                </a:lnTo>
                <a:lnTo>
                  <a:pt x="224564" y="1812729"/>
                </a:lnTo>
                <a:lnTo>
                  <a:pt x="208799" y="1825429"/>
                </a:lnTo>
                <a:lnTo>
                  <a:pt x="198537" y="1838129"/>
                </a:lnTo>
                <a:lnTo>
                  <a:pt x="199784" y="1863529"/>
                </a:lnTo>
                <a:lnTo>
                  <a:pt x="210696" y="1876229"/>
                </a:lnTo>
                <a:lnTo>
                  <a:pt x="281991" y="1876229"/>
                </a:lnTo>
                <a:lnTo>
                  <a:pt x="298707" y="1863529"/>
                </a:lnTo>
                <a:lnTo>
                  <a:pt x="304539" y="1850829"/>
                </a:lnTo>
                <a:lnTo>
                  <a:pt x="213968" y="1850829"/>
                </a:lnTo>
                <a:lnTo>
                  <a:pt x="214984" y="1846450"/>
                </a:lnTo>
                <a:lnTo>
                  <a:pt x="210695" y="1838129"/>
                </a:lnTo>
                <a:lnTo>
                  <a:pt x="230060" y="1838129"/>
                </a:lnTo>
                <a:lnTo>
                  <a:pt x="236513" y="1825429"/>
                </a:lnTo>
                <a:lnTo>
                  <a:pt x="250084" y="1825429"/>
                </a:lnTo>
                <a:lnTo>
                  <a:pt x="259863" y="1812729"/>
                </a:lnTo>
                <a:lnTo>
                  <a:pt x="320461" y="1812729"/>
                </a:lnTo>
                <a:lnTo>
                  <a:pt x="302492" y="1800029"/>
                </a:lnTo>
                <a:lnTo>
                  <a:pt x="282518" y="1787329"/>
                </a:lnTo>
                <a:close/>
              </a:path>
              <a:path w="2717165" h="11289665">
                <a:moveTo>
                  <a:pt x="1456972" y="1863529"/>
                </a:moveTo>
                <a:lnTo>
                  <a:pt x="1330988" y="1863529"/>
                </a:lnTo>
                <a:lnTo>
                  <a:pt x="1304957" y="1876229"/>
                </a:lnTo>
                <a:lnTo>
                  <a:pt x="1454387" y="1876229"/>
                </a:lnTo>
                <a:lnTo>
                  <a:pt x="1456972" y="1863529"/>
                </a:lnTo>
                <a:close/>
              </a:path>
              <a:path w="2717165" h="11289665">
                <a:moveTo>
                  <a:pt x="1951506" y="1812729"/>
                </a:moveTo>
                <a:lnTo>
                  <a:pt x="1879999" y="1812729"/>
                </a:lnTo>
                <a:lnTo>
                  <a:pt x="1944921" y="1838129"/>
                </a:lnTo>
                <a:lnTo>
                  <a:pt x="1975070" y="1850829"/>
                </a:lnTo>
                <a:lnTo>
                  <a:pt x="2001659" y="1876229"/>
                </a:lnTo>
                <a:lnTo>
                  <a:pt x="2044119" y="1876229"/>
                </a:lnTo>
                <a:lnTo>
                  <a:pt x="2053010" y="1863529"/>
                </a:lnTo>
                <a:lnTo>
                  <a:pt x="2022063" y="1863529"/>
                </a:lnTo>
                <a:lnTo>
                  <a:pt x="2016166" y="1850829"/>
                </a:lnTo>
                <a:lnTo>
                  <a:pt x="2003266" y="1850829"/>
                </a:lnTo>
                <a:lnTo>
                  <a:pt x="1996203" y="1838129"/>
                </a:lnTo>
                <a:lnTo>
                  <a:pt x="1982900" y="1825429"/>
                </a:lnTo>
                <a:lnTo>
                  <a:pt x="1967848" y="1825429"/>
                </a:lnTo>
                <a:lnTo>
                  <a:pt x="1951506" y="1812729"/>
                </a:lnTo>
                <a:close/>
              </a:path>
              <a:path w="2717165" h="11289665">
                <a:moveTo>
                  <a:pt x="439879" y="1825429"/>
                </a:moveTo>
                <a:lnTo>
                  <a:pt x="372385" y="1825429"/>
                </a:lnTo>
                <a:lnTo>
                  <a:pt x="359123" y="1838129"/>
                </a:lnTo>
                <a:lnTo>
                  <a:pt x="349594" y="1863529"/>
                </a:lnTo>
                <a:lnTo>
                  <a:pt x="364902" y="1863529"/>
                </a:lnTo>
                <a:lnTo>
                  <a:pt x="382681" y="1850829"/>
                </a:lnTo>
                <a:lnTo>
                  <a:pt x="403942" y="1838129"/>
                </a:lnTo>
                <a:lnTo>
                  <a:pt x="466221" y="1838129"/>
                </a:lnTo>
                <a:lnTo>
                  <a:pt x="439879" y="1825429"/>
                </a:lnTo>
                <a:close/>
              </a:path>
              <a:path w="2717165" h="11289665">
                <a:moveTo>
                  <a:pt x="1450343" y="1850829"/>
                </a:moveTo>
                <a:lnTo>
                  <a:pt x="1435586" y="1850829"/>
                </a:lnTo>
                <a:lnTo>
                  <a:pt x="1422460" y="1863529"/>
                </a:lnTo>
                <a:lnTo>
                  <a:pt x="1457405" y="1863529"/>
                </a:lnTo>
                <a:lnTo>
                  <a:pt x="1450343" y="1850829"/>
                </a:lnTo>
                <a:close/>
              </a:path>
              <a:path w="2717165" h="11289665">
                <a:moveTo>
                  <a:pt x="1466464" y="1850829"/>
                </a:moveTo>
                <a:lnTo>
                  <a:pt x="1463955" y="1850829"/>
                </a:lnTo>
                <a:lnTo>
                  <a:pt x="1457405" y="1863529"/>
                </a:lnTo>
                <a:lnTo>
                  <a:pt x="1467774" y="1863529"/>
                </a:lnTo>
                <a:lnTo>
                  <a:pt x="1466464" y="1850829"/>
                </a:lnTo>
                <a:close/>
              </a:path>
              <a:path w="2717165" h="11289665">
                <a:moveTo>
                  <a:pt x="1841742" y="1838129"/>
                </a:moveTo>
                <a:lnTo>
                  <a:pt x="1811258" y="1838129"/>
                </a:lnTo>
                <a:lnTo>
                  <a:pt x="1812240" y="1850829"/>
                </a:lnTo>
                <a:lnTo>
                  <a:pt x="1808749" y="1850829"/>
                </a:lnTo>
                <a:lnTo>
                  <a:pt x="1803337" y="1862083"/>
                </a:lnTo>
                <a:lnTo>
                  <a:pt x="1803665" y="1863529"/>
                </a:lnTo>
                <a:lnTo>
                  <a:pt x="1809840" y="1863529"/>
                </a:lnTo>
                <a:lnTo>
                  <a:pt x="1825407" y="1850829"/>
                </a:lnTo>
                <a:lnTo>
                  <a:pt x="1841742" y="1838129"/>
                </a:lnTo>
                <a:close/>
              </a:path>
              <a:path w="2717165" h="11289665">
                <a:moveTo>
                  <a:pt x="2064725" y="1850829"/>
                </a:moveTo>
                <a:lnTo>
                  <a:pt x="2039425" y="1850829"/>
                </a:lnTo>
                <a:lnTo>
                  <a:pt x="2031220" y="1863529"/>
                </a:lnTo>
                <a:lnTo>
                  <a:pt x="2060039" y="1863529"/>
                </a:lnTo>
                <a:lnTo>
                  <a:pt x="2064725" y="1850829"/>
                </a:lnTo>
                <a:close/>
              </a:path>
              <a:path w="2717165" h="11289665">
                <a:moveTo>
                  <a:pt x="2016649" y="1800029"/>
                </a:moveTo>
                <a:lnTo>
                  <a:pt x="1964612" y="1800029"/>
                </a:lnTo>
                <a:lnTo>
                  <a:pt x="1994539" y="1812729"/>
                </a:lnTo>
                <a:lnTo>
                  <a:pt x="2023607" y="1825429"/>
                </a:lnTo>
                <a:lnTo>
                  <a:pt x="2051305" y="1838129"/>
                </a:lnTo>
                <a:lnTo>
                  <a:pt x="2046260" y="1850829"/>
                </a:lnTo>
                <a:lnTo>
                  <a:pt x="2064725" y="1850829"/>
                </a:lnTo>
                <a:lnTo>
                  <a:pt x="2073536" y="1863529"/>
                </a:lnTo>
                <a:lnTo>
                  <a:pt x="2097471" y="1863529"/>
                </a:lnTo>
                <a:lnTo>
                  <a:pt x="2092440" y="1850829"/>
                </a:lnTo>
                <a:lnTo>
                  <a:pt x="2056809" y="1812729"/>
                </a:lnTo>
                <a:lnTo>
                  <a:pt x="2016649" y="1800029"/>
                </a:lnTo>
                <a:close/>
              </a:path>
              <a:path w="2717165" h="11289665">
                <a:moveTo>
                  <a:pt x="215152" y="1846776"/>
                </a:moveTo>
                <a:lnTo>
                  <a:pt x="213968" y="1850829"/>
                </a:lnTo>
                <a:lnTo>
                  <a:pt x="217241" y="1850829"/>
                </a:lnTo>
                <a:lnTo>
                  <a:pt x="215152" y="1846776"/>
                </a:lnTo>
                <a:close/>
              </a:path>
              <a:path w="2717165" h="11289665">
                <a:moveTo>
                  <a:pt x="317297" y="1825429"/>
                </a:moveTo>
                <a:lnTo>
                  <a:pt x="257395" y="1825429"/>
                </a:lnTo>
                <a:lnTo>
                  <a:pt x="256849" y="1838129"/>
                </a:lnTo>
                <a:lnTo>
                  <a:pt x="288359" y="1838129"/>
                </a:lnTo>
                <a:lnTo>
                  <a:pt x="281290" y="1850829"/>
                </a:lnTo>
                <a:lnTo>
                  <a:pt x="304539" y="1850829"/>
                </a:lnTo>
                <a:lnTo>
                  <a:pt x="310370" y="1838129"/>
                </a:lnTo>
                <a:lnTo>
                  <a:pt x="317297" y="1825429"/>
                </a:lnTo>
                <a:close/>
              </a:path>
              <a:path w="2717165" h="11289665">
                <a:moveTo>
                  <a:pt x="333274" y="1812729"/>
                </a:moveTo>
                <a:lnTo>
                  <a:pt x="317089" y="1812729"/>
                </a:lnTo>
                <a:lnTo>
                  <a:pt x="317297" y="1825429"/>
                </a:lnTo>
                <a:lnTo>
                  <a:pt x="319588" y="1825429"/>
                </a:lnTo>
                <a:lnTo>
                  <a:pt x="321007" y="1838129"/>
                </a:lnTo>
                <a:lnTo>
                  <a:pt x="324389" y="1838129"/>
                </a:lnTo>
                <a:lnTo>
                  <a:pt x="327008" y="1850829"/>
                </a:lnTo>
                <a:lnTo>
                  <a:pt x="344575" y="1850829"/>
                </a:lnTo>
                <a:lnTo>
                  <a:pt x="342066" y="1838129"/>
                </a:lnTo>
                <a:lnTo>
                  <a:pt x="337033" y="1825429"/>
                </a:lnTo>
                <a:lnTo>
                  <a:pt x="333274" y="1812729"/>
                </a:lnTo>
                <a:close/>
              </a:path>
              <a:path w="2717165" h="11289665">
                <a:moveTo>
                  <a:pt x="217678" y="1838129"/>
                </a:moveTo>
                <a:lnTo>
                  <a:pt x="216914" y="1838129"/>
                </a:lnTo>
                <a:lnTo>
                  <a:pt x="214984" y="1846450"/>
                </a:lnTo>
                <a:lnTo>
                  <a:pt x="215152" y="1846776"/>
                </a:lnTo>
                <a:lnTo>
                  <a:pt x="217678" y="1838129"/>
                </a:lnTo>
                <a:close/>
              </a:path>
              <a:path w="2717165" h="11289665">
                <a:moveTo>
                  <a:pt x="1929208" y="1774629"/>
                </a:moveTo>
                <a:lnTo>
                  <a:pt x="1885161" y="1787329"/>
                </a:lnTo>
                <a:lnTo>
                  <a:pt x="1843050" y="1812729"/>
                </a:lnTo>
                <a:lnTo>
                  <a:pt x="1804493" y="1838129"/>
                </a:lnTo>
                <a:lnTo>
                  <a:pt x="1803791" y="1840752"/>
                </a:lnTo>
                <a:lnTo>
                  <a:pt x="1805585" y="1838129"/>
                </a:lnTo>
                <a:lnTo>
                  <a:pt x="1841742" y="1838129"/>
                </a:lnTo>
                <a:lnTo>
                  <a:pt x="1858710" y="1825429"/>
                </a:lnTo>
                <a:lnTo>
                  <a:pt x="1876180" y="1812729"/>
                </a:lnTo>
                <a:lnTo>
                  <a:pt x="1951506" y="1812729"/>
                </a:lnTo>
                <a:lnTo>
                  <a:pt x="1934337" y="1800029"/>
                </a:lnTo>
                <a:lnTo>
                  <a:pt x="2016649" y="1800029"/>
                </a:lnTo>
                <a:lnTo>
                  <a:pt x="1929208" y="1774629"/>
                </a:lnTo>
                <a:close/>
              </a:path>
              <a:path w="2717165" h="11289665">
                <a:moveTo>
                  <a:pt x="1192737" y="1825429"/>
                </a:moveTo>
                <a:lnTo>
                  <a:pt x="1120728" y="1825429"/>
                </a:lnTo>
                <a:lnTo>
                  <a:pt x="1129854" y="1838129"/>
                </a:lnTo>
                <a:lnTo>
                  <a:pt x="1191857" y="1838129"/>
                </a:lnTo>
                <a:lnTo>
                  <a:pt x="1192737" y="1825429"/>
                </a:lnTo>
                <a:close/>
              </a:path>
              <a:path w="2717165" h="11289665">
                <a:moveTo>
                  <a:pt x="313478" y="1812729"/>
                </a:moveTo>
                <a:lnTo>
                  <a:pt x="287291" y="1812729"/>
                </a:lnTo>
                <a:lnTo>
                  <a:pt x="280351" y="1825429"/>
                </a:lnTo>
                <a:lnTo>
                  <a:pt x="311078" y="1825429"/>
                </a:lnTo>
                <a:lnTo>
                  <a:pt x="313478" y="1812729"/>
                </a:lnTo>
                <a:close/>
              </a:path>
              <a:path w="2717165" h="11289665">
                <a:moveTo>
                  <a:pt x="1155168" y="1812729"/>
                </a:moveTo>
                <a:lnTo>
                  <a:pt x="1054239" y="1812729"/>
                </a:lnTo>
                <a:lnTo>
                  <a:pt x="1058931" y="1825429"/>
                </a:lnTo>
                <a:lnTo>
                  <a:pt x="1161309" y="1825429"/>
                </a:lnTo>
                <a:lnTo>
                  <a:pt x="1155168" y="1812729"/>
                </a:lnTo>
                <a:close/>
              </a:path>
              <a:path w="2717165" h="11289665">
                <a:moveTo>
                  <a:pt x="1214416" y="1761929"/>
                </a:moveTo>
                <a:lnTo>
                  <a:pt x="1196943" y="1761929"/>
                </a:lnTo>
                <a:lnTo>
                  <a:pt x="1199890" y="1774629"/>
                </a:lnTo>
                <a:lnTo>
                  <a:pt x="1198644" y="1774629"/>
                </a:lnTo>
                <a:lnTo>
                  <a:pt x="1194994" y="1787329"/>
                </a:lnTo>
                <a:lnTo>
                  <a:pt x="1191651" y="1787329"/>
                </a:lnTo>
                <a:lnTo>
                  <a:pt x="1188543" y="1800029"/>
                </a:lnTo>
                <a:lnTo>
                  <a:pt x="1185742" y="1812729"/>
                </a:lnTo>
                <a:lnTo>
                  <a:pt x="1183319" y="1825429"/>
                </a:lnTo>
                <a:lnTo>
                  <a:pt x="1190411" y="1825429"/>
                </a:lnTo>
                <a:lnTo>
                  <a:pt x="1193920" y="1812729"/>
                </a:lnTo>
                <a:lnTo>
                  <a:pt x="1198267" y="1800029"/>
                </a:lnTo>
                <a:lnTo>
                  <a:pt x="1203760" y="1787329"/>
                </a:lnTo>
                <a:lnTo>
                  <a:pt x="1210706" y="1774629"/>
                </a:lnTo>
                <a:lnTo>
                  <a:pt x="1214416" y="1761929"/>
                </a:lnTo>
                <a:close/>
              </a:path>
              <a:path w="2717165" h="11289665">
                <a:moveTo>
                  <a:pt x="324717" y="1800029"/>
                </a:moveTo>
                <a:lnTo>
                  <a:pt x="321880" y="1812729"/>
                </a:lnTo>
                <a:lnTo>
                  <a:pt x="327990" y="1812729"/>
                </a:lnTo>
                <a:lnTo>
                  <a:pt x="324717" y="1800029"/>
                </a:lnTo>
                <a:close/>
              </a:path>
              <a:path w="2717165" h="11289665">
                <a:moveTo>
                  <a:pt x="1104977" y="1800029"/>
                </a:moveTo>
                <a:lnTo>
                  <a:pt x="1058713" y="1800029"/>
                </a:lnTo>
                <a:lnTo>
                  <a:pt x="1055331" y="1812729"/>
                </a:lnTo>
                <a:lnTo>
                  <a:pt x="1114694" y="1812729"/>
                </a:lnTo>
                <a:lnTo>
                  <a:pt x="1104977" y="1800029"/>
                </a:lnTo>
                <a:close/>
              </a:path>
              <a:path w="2717165" h="11289665">
                <a:moveTo>
                  <a:pt x="1097120" y="1736529"/>
                </a:moveTo>
                <a:lnTo>
                  <a:pt x="1087082" y="1736529"/>
                </a:lnTo>
                <a:lnTo>
                  <a:pt x="1081620" y="1749229"/>
                </a:lnTo>
                <a:lnTo>
                  <a:pt x="1074643" y="1774629"/>
                </a:lnTo>
                <a:lnTo>
                  <a:pt x="1067012" y="1787329"/>
                </a:lnTo>
                <a:lnTo>
                  <a:pt x="1059586" y="1800029"/>
                </a:lnTo>
                <a:lnTo>
                  <a:pt x="1069188" y="1800029"/>
                </a:lnTo>
                <a:lnTo>
                  <a:pt x="1076728" y="1787329"/>
                </a:lnTo>
                <a:lnTo>
                  <a:pt x="1084095" y="1774629"/>
                </a:lnTo>
                <a:lnTo>
                  <a:pt x="1090991" y="1761929"/>
                </a:lnTo>
                <a:lnTo>
                  <a:pt x="1097120" y="1736529"/>
                </a:lnTo>
                <a:close/>
              </a:path>
              <a:path w="2717165" h="11289665">
                <a:moveTo>
                  <a:pt x="1321346" y="1774629"/>
                </a:moveTo>
                <a:lnTo>
                  <a:pt x="1314035" y="1774629"/>
                </a:lnTo>
                <a:lnTo>
                  <a:pt x="1310653" y="1787329"/>
                </a:lnTo>
                <a:lnTo>
                  <a:pt x="1321346" y="1787329"/>
                </a:lnTo>
                <a:lnTo>
                  <a:pt x="1321346" y="1774629"/>
                </a:lnTo>
                <a:close/>
              </a:path>
              <a:path w="2717165" h="11289665">
                <a:moveTo>
                  <a:pt x="1309577" y="1723829"/>
                </a:moveTo>
                <a:lnTo>
                  <a:pt x="1299196" y="1723829"/>
                </a:lnTo>
                <a:lnTo>
                  <a:pt x="1303611" y="1736529"/>
                </a:lnTo>
                <a:lnTo>
                  <a:pt x="1307843" y="1749229"/>
                </a:lnTo>
                <a:lnTo>
                  <a:pt x="1312115" y="1761929"/>
                </a:lnTo>
                <a:lnTo>
                  <a:pt x="1316654" y="1774629"/>
                </a:lnTo>
                <a:lnTo>
                  <a:pt x="1327456" y="1774629"/>
                </a:lnTo>
                <a:lnTo>
                  <a:pt x="1326256" y="1761929"/>
                </a:lnTo>
                <a:lnTo>
                  <a:pt x="1321310" y="1749229"/>
                </a:lnTo>
                <a:lnTo>
                  <a:pt x="1315822" y="1736529"/>
                </a:lnTo>
                <a:lnTo>
                  <a:pt x="1309577" y="1723829"/>
                </a:lnTo>
                <a:close/>
              </a:path>
              <a:path w="2717165" h="11289665">
                <a:moveTo>
                  <a:pt x="1214416" y="1749229"/>
                </a:moveTo>
                <a:lnTo>
                  <a:pt x="1113992" y="1749229"/>
                </a:lnTo>
                <a:lnTo>
                  <a:pt x="1138638" y="1761929"/>
                </a:lnTo>
                <a:lnTo>
                  <a:pt x="1214634" y="1761929"/>
                </a:lnTo>
                <a:lnTo>
                  <a:pt x="1214416" y="1749229"/>
                </a:lnTo>
                <a:close/>
              </a:path>
              <a:path w="2717165" h="11289665">
                <a:moveTo>
                  <a:pt x="218701" y="1571429"/>
                </a:moveTo>
                <a:lnTo>
                  <a:pt x="189091" y="1571429"/>
                </a:lnTo>
                <a:lnTo>
                  <a:pt x="178500" y="1584129"/>
                </a:lnTo>
                <a:lnTo>
                  <a:pt x="157973" y="1609529"/>
                </a:lnTo>
                <a:lnTo>
                  <a:pt x="147628" y="1622229"/>
                </a:lnTo>
                <a:lnTo>
                  <a:pt x="123555" y="1634929"/>
                </a:lnTo>
                <a:lnTo>
                  <a:pt x="97682" y="1660329"/>
                </a:lnTo>
                <a:lnTo>
                  <a:pt x="44626" y="1685729"/>
                </a:lnTo>
                <a:lnTo>
                  <a:pt x="33360" y="1698429"/>
                </a:lnTo>
                <a:lnTo>
                  <a:pt x="11238" y="1711129"/>
                </a:lnTo>
                <a:lnTo>
                  <a:pt x="218" y="1723829"/>
                </a:lnTo>
                <a:lnTo>
                  <a:pt x="218" y="1749229"/>
                </a:lnTo>
                <a:lnTo>
                  <a:pt x="40465" y="1711129"/>
                </a:lnTo>
                <a:lnTo>
                  <a:pt x="54119" y="1698429"/>
                </a:lnTo>
                <a:lnTo>
                  <a:pt x="116277" y="1660329"/>
                </a:lnTo>
                <a:lnTo>
                  <a:pt x="136608" y="1647629"/>
                </a:lnTo>
                <a:lnTo>
                  <a:pt x="148119" y="1634929"/>
                </a:lnTo>
                <a:lnTo>
                  <a:pt x="159139" y="1622229"/>
                </a:lnTo>
                <a:lnTo>
                  <a:pt x="169750" y="1622229"/>
                </a:lnTo>
                <a:lnTo>
                  <a:pt x="180034" y="1609529"/>
                </a:lnTo>
                <a:lnTo>
                  <a:pt x="192173" y="1596829"/>
                </a:lnTo>
                <a:lnTo>
                  <a:pt x="205212" y="1584129"/>
                </a:lnTo>
                <a:lnTo>
                  <a:pt x="218701" y="1571429"/>
                </a:lnTo>
                <a:close/>
              </a:path>
              <a:path w="2717165" h="11289665">
                <a:moveTo>
                  <a:pt x="1170745" y="1736529"/>
                </a:moveTo>
                <a:lnTo>
                  <a:pt x="1097120" y="1736529"/>
                </a:lnTo>
                <a:lnTo>
                  <a:pt x="1094611" y="1749229"/>
                </a:lnTo>
                <a:lnTo>
                  <a:pt x="1184724" y="1749229"/>
                </a:lnTo>
                <a:lnTo>
                  <a:pt x="1170745" y="1736529"/>
                </a:lnTo>
                <a:close/>
              </a:path>
              <a:path w="2717165" h="11289665">
                <a:moveTo>
                  <a:pt x="1264144" y="1698429"/>
                </a:moveTo>
                <a:lnTo>
                  <a:pt x="1205973" y="1698429"/>
                </a:lnTo>
                <a:lnTo>
                  <a:pt x="1221912" y="1711129"/>
                </a:lnTo>
                <a:lnTo>
                  <a:pt x="1250798" y="1711129"/>
                </a:lnTo>
                <a:lnTo>
                  <a:pt x="1264144" y="1698429"/>
                </a:lnTo>
                <a:close/>
              </a:path>
              <a:path w="2717165" h="11289665">
                <a:moveTo>
                  <a:pt x="1302251" y="1698429"/>
                </a:moveTo>
                <a:lnTo>
                  <a:pt x="1290140" y="1698429"/>
                </a:lnTo>
                <a:lnTo>
                  <a:pt x="1289921" y="1711129"/>
                </a:lnTo>
                <a:lnTo>
                  <a:pt x="1301705" y="1711129"/>
                </a:lnTo>
                <a:lnTo>
                  <a:pt x="1302251" y="1698429"/>
                </a:lnTo>
                <a:close/>
              </a:path>
              <a:path w="2717165" h="11289665">
                <a:moveTo>
                  <a:pt x="1303779" y="1704779"/>
                </a:moveTo>
                <a:lnTo>
                  <a:pt x="1303015" y="1711129"/>
                </a:lnTo>
                <a:lnTo>
                  <a:pt x="1303451" y="1711129"/>
                </a:lnTo>
                <a:lnTo>
                  <a:pt x="1303779" y="1704779"/>
                </a:lnTo>
                <a:close/>
              </a:path>
              <a:path w="2717165" h="11289665">
                <a:moveTo>
                  <a:pt x="1304542" y="1698429"/>
                </a:moveTo>
                <a:lnTo>
                  <a:pt x="1304106" y="1698429"/>
                </a:lnTo>
                <a:lnTo>
                  <a:pt x="1303779" y="1704779"/>
                </a:lnTo>
                <a:lnTo>
                  <a:pt x="1304542" y="1698429"/>
                </a:lnTo>
                <a:close/>
              </a:path>
              <a:path w="2717165" h="11289665">
                <a:moveTo>
                  <a:pt x="210040" y="1520629"/>
                </a:moveTo>
                <a:lnTo>
                  <a:pt x="181130" y="1520629"/>
                </a:lnTo>
                <a:lnTo>
                  <a:pt x="195310" y="1533329"/>
                </a:lnTo>
                <a:lnTo>
                  <a:pt x="173614" y="1546029"/>
                </a:lnTo>
                <a:lnTo>
                  <a:pt x="151038" y="1558729"/>
                </a:lnTo>
                <a:lnTo>
                  <a:pt x="128012" y="1584129"/>
                </a:lnTo>
                <a:lnTo>
                  <a:pt x="104965" y="1596829"/>
                </a:lnTo>
                <a:lnTo>
                  <a:pt x="82977" y="1609529"/>
                </a:lnTo>
                <a:lnTo>
                  <a:pt x="62125" y="1634929"/>
                </a:lnTo>
                <a:lnTo>
                  <a:pt x="41334" y="1647629"/>
                </a:lnTo>
                <a:lnTo>
                  <a:pt x="19531" y="1660329"/>
                </a:lnTo>
                <a:lnTo>
                  <a:pt x="13202" y="1673029"/>
                </a:lnTo>
                <a:lnTo>
                  <a:pt x="218" y="1673029"/>
                </a:lnTo>
                <a:lnTo>
                  <a:pt x="218" y="1698429"/>
                </a:lnTo>
                <a:lnTo>
                  <a:pt x="8510" y="1685729"/>
                </a:lnTo>
                <a:lnTo>
                  <a:pt x="12438" y="1685729"/>
                </a:lnTo>
                <a:lnTo>
                  <a:pt x="37137" y="1673029"/>
                </a:lnTo>
                <a:lnTo>
                  <a:pt x="60107" y="1647629"/>
                </a:lnTo>
                <a:lnTo>
                  <a:pt x="82729" y="1634929"/>
                </a:lnTo>
                <a:lnTo>
                  <a:pt x="106384" y="1609529"/>
                </a:lnTo>
                <a:lnTo>
                  <a:pt x="154379" y="1584129"/>
                </a:lnTo>
                <a:lnTo>
                  <a:pt x="177564" y="1558729"/>
                </a:lnTo>
                <a:lnTo>
                  <a:pt x="199674" y="1546029"/>
                </a:lnTo>
                <a:lnTo>
                  <a:pt x="229112" y="1546029"/>
                </a:lnTo>
                <a:lnTo>
                  <a:pt x="222574" y="1533329"/>
                </a:lnTo>
                <a:lnTo>
                  <a:pt x="216097" y="1533329"/>
                </a:lnTo>
                <a:lnTo>
                  <a:pt x="210040" y="1520629"/>
                </a:lnTo>
                <a:close/>
              </a:path>
              <a:path w="2717165" h="11289665">
                <a:moveTo>
                  <a:pt x="235900" y="1063429"/>
                </a:moveTo>
                <a:lnTo>
                  <a:pt x="223024" y="1063429"/>
                </a:lnTo>
                <a:lnTo>
                  <a:pt x="221497" y="1076129"/>
                </a:lnTo>
                <a:lnTo>
                  <a:pt x="221415" y="1076517"/>
                </a:lnTo>
                <a:lnTo>
                  <a:pt x="222284" y="1088829"/>
                </a:lnTo>
                <a:lnTo>
                  <a:pt x="224879" y="1101529"/>
                </a:lnTo>
                <a:lnTo>
                  <a:pt x="228538" y="1101529"/>
                </a:lnTo>
                <a:lnTo>
                  <a:pt x="232626" y="1114229"/>
                </a:lnTo>
                <a:lnTo>
                  <a:pt x="249716" y="1139629"/>
                </a:lnTo>
                <a:lnTo>
                  <a:pt x="271470" y="1165029"/>
                </a:lnTo>
                <a:lnTo>
                  <a:pt x="295843" y="1190429"/>
                </a:lnTo>
                <a:lnTo>
                  <a:pt x="320789" y="1203129"/>
                </a:lnTo>
                <a:lnTo>
                  <a:pt x="350648" y="1228529"/>
                </a:lnTo>
                <a:lnTo>
                  <a:pt x="381019" y="1241229"/>
                </a:lnTo>
                <a:lnTo>
                  <a:pt x="411225" y="1266629"/>
                </a:lnTo>
                <a:lnTo>
                  <a:pt x="440594" y="1292029"/>
                </a:lnTo>
                <a:lnTo>
                  <a:pt x="468383" y="1317429"/>
                </a:lnTo>
                <a:lnTo>
                  <a:pt x="495722" y="1330129"/>
                </a:lnTo>
                <a:lnTo>
                  <a:pt x="523266" y="1355529"/>
                </a:lnTo>
                <a:lnTo>
                  <a:pt x="551670" y="1380929"/>
                </a:lnTo>
                <a:lnTo>
                  <a:pt x="535207" y="1406329"/>
                </a:lnTo>
                <a:lnTo>
                  <a:pt x="522264" y="1431729"/>
                </a:lnTo>
                <a:lnTo>
                  <a:pt x="513985" y="1469829"/>
                </a:lnTo>
                <a:lnTo>
                  <a:pt x="511516" y="1495229"/>
                </a:lnTo>
                <a:lnTo>
                  <a:pt x="517393" y="1546029"/>
                </a:lnTo>
                <a:lnTo>
                  <a:pt x="532098" y="1584129"/>
                </a:lnTo>
                <a:lnTo>
                  <a:pt x="554433" y="1609529"/>
                </a:lnTo>
                <a:lnTo>
                  <a:pt x="583203" y="1647629"/>
                </a:lnTo>
                <a:lnTo>
                  <a:pt x="620554" y="1673029"/>
                </a:lnTo>
                <a:lnTo>
                  <a:pt x="660872" y="1685729"/>
                </a:lnTo>
                <a:lnTo>
                  <a:pt x="702860" y="1698429"/>
                </a:lnTo>
                <a:lnTo>
                  <a:pt x="745221" y="1698429"/>
                </a:lnTo>
                <a:lnTo>
                  <a:pt x="786655" y="1685729"/>
                </a:lnTo>
                <a:lnTo>
                  <a:pt x="825866" y="1673029"/>
                </a:lnTo>
                <a:lnTo>
                  <a:pt x="669595" y="1673029"/>
                </a:lnTo>
                <a:lnTo>
                  <a:pt x="628529" y="1647629"/>
                </a:lnTo>
                <a:lnTo>
                  <a:pt x="590950" y="1622229"/>
                </a:lnTo>
                <a:lnTo>
                  <a:pt x="562537" y="1596829"/>
                </a:lnTo>
                <a:lnTo>
                  <a:pt x="540895" y="1558729"/>
                </a:lnTo>
                <a:lnTo>
                  <a:pt x="523410" y="1482529"/>
                </a:lnTo>
                <a:lnTo>
                  <a:pt x="526959" y="1457129"/>
                </a:lnTo>
                <a:lnTo>
                  <a:pt x="535357" y="1431729"/>
                </a:lnTo>
                <a:lnTo>
                  <a:pt x="547684" y="1406329"/>
                </a:lnTo>
                <a:lnTo>
                  <a:pt x="563017" y="1380929"/>
                </a:lnTo>
                <a:lnTo>
                  <a:pt x="566945" y="1380929"/>
                </a:lnTo>
                <a:lnTo>
                  <a:pt x="573627" y="1368229"/>
                </a:lnTo>
                <a:lnTo>
                  <a:pt x="561599" y="1368229"/>
                </a:lnTo>
                <a:lnTo>
                  <a:pt x="516824" y="1330129"/>
                </a:lnTo>
                <a:lnTo>
                  <a:pt x="473286" y="1292029"/>
                </a:lnTo>
                <a:lnTo>
                  <a:pt x="429442" y="1266629"/>
                </a:lnTo>
                <a:lnTo>
                  <a:pt x="383746" y="1228529"/>
                </a:lnTo>
                <a:lnTo>
                  <a:pt x="359409" y="1215829"/>
                </a:lnTo>
                <a:lnTo>
                  <a:pt x="335369" y="1190429"/>
                </a:lnTo>
                <a:lnTo>
                  <a:pt x="289364" y="1165029"/>
                </a:lnTo>
                <a:lnTo>
                  <a:pt x="254162" y="1126929"/>
                </a:lnTo>
                <a:lnTo>
                  <a:pt x="237456" y="1088829"/>
                </a:lnTo>
                <a:lnTo>
                  <a:pt x="235900" y="1063429"/>
                </a:lnTo>
                <a:close/>
              </a:path>
              <a:path w="2717165" h="11289665">
                <a:moveTo>
                  <a:pt x="2313937" y="1634929"/>
                </a:moveTo>
                <a:lnTo>
                  <a:pt x="2279131" y="1634929"/>
                </a:lnTo>
                <a:lnTo>
                  <a:pt x="2293291" y="1647629"/>
                </a:lnTo>
                <a:lnTo>
                  <a:pt x="2309109" y="1660329"/>
                </a:lnTo>
                <a:lnTo>
                  <a:pt x="2319485" y="1673029"/>
                </a:lnTo>
                <a:lnTo>
                  <a:pt x="2317320" y="1685729"/>
                </a:lnTo>
                <a:lnTo>
                  <a:pt x="2277166" y="1685729"/>
                </a:lnTo>
                <a:lnTo>
                  <a:pt x="2289936" y="1698429"/>
                </a:lnTo>
                <a:lnTo>
                  <a:pt x="2319485" y="1698429"/>
                </a:lnTo>
                <a:lnTo>
                  <a:pt x="2330413" y="1685729"/>
                </a:lnTo>
                <a:lnTo>
                  <a:pt x="2333182" y="1660329"/>
                </a:lnTo>
                <a:lnTo>
                  <a:pt x="2313937" y="1634929"/>
                </a:lnTo>
                <a:close/>
              </a:path>
              <a:path w="2717165" h="11289665">
                <a:moveTo>
                  <a:pt x="1152490" y="1673029"/>
                </a:moveTo>
                <a:lnTo>
                  <a:pt x="1095291" y="1673029"/>
                </a:lnTo>
                <a:lnTo>
                  <a:pt x="1073116" y="1685729"/>
                </a:lnTo>
                <a:lnTo>
                  <a:pt x="1175463" y="1685729"/>
                </a:lnTo>
                <a:lnTo>
                  <a:pt x="1152490" y="1673029"/>
                </a:lnTo>
                <a:close/>
              </a:path>
              <a:path w="2717165" h="11289665">
                <a:moveTo>
                  <a:pt x="2091744" y="1533329"/>
                </a:moveTo>
                <a:lnTo>
                  <a:pt x="2061779" y="1533329"/>
                </a:lnTo>
                <a:lnTo>
                  <a:pt x="2141649" y="1584129"/>
                </a:lnTo>
                <a:lnTo>
                  <a:pt x="2180633" y="1609529"/>
                </a:lnTo>
                <a:lnTo>
                  <a:pt x="2217264" y="1647629"/>
                </a:lnTo>
                <a:lnTo>
                  <a:pt x="2231135" y="1660329"/>
                </a:lnTo>
                <a:lnTo>
                  <a:pt x="2245333" y="1673029"/>
                </a:lnTo>
                <a:lnTo>
                  <a:pt x="2260472" y="1685729"/>
                </a:lnTo>
                <a:lnTo>
                  <a:pt x="2292660" y="1685729"/>
                </a:lnTo>
                <a:lnTo>
                  <a:pt x="2290838" y="1673029"/>
                </a:lnTo>
                <a:lnTo>
                  <a:pt x="2275857" y="1673029"/>
                </a:lnTo>
                <a:lnTo>
                  <a:pt x="2275729" y="1671791"/>
                </a:lnTo>
                <a:lnTo>
                  <a:pt x="2260414" y="1660329"/>
                </a:lnTo>
                <a:lnTo>
                  <a:pt x="2244078" y="1647629"/>
                </a:lnTo>
                <a:lnTo>
                  <a:pt x="2228683" y="1634929"/>
                </a:lnTo>
                <a:lnTo>
                  <a:pt x="2214536" y="1622229"/>
                </a:lnTo>
                <a:lnTo>
                  <a:pt x="2214864" y="1622229"/>
                </a:lnTo>
                <a:lnTo>
                  <a:pt x="2211698" y="1609529"/>
                </a:lnTo>
                <a:lnTo>
                  <a:pt x="2207212" y="1596829"/>
                </a:lnTo>
                <a:lnTo>
                  <a:pt x="2181912" y="1596829"/>
                </a:lnTo>
                <a:lnTo>
                  <a:pt x="2175256" y="1584129"/>
                </a:lnTo>
                <a:lnTo>
                  <a:pt x="2169582" y="1584129"/>
                </a:lnTo>
                <a:lnTo>
                  <a:pt x="2168927" y="1571429"/>
                </a:lnTo>
                <a:lnTo>
                  <a:pt x="2138158" y="1571429"/>
                </a:lnTo>
                <a:lnTo>
                  <a:pt x="2133139" y="1558729"/>
                </a:lnTo>
                <a:lnTo>
                  <a:pt x="2127138" y="1558729"/>
                </a:lnTo>
                <a:lnTo>
                  <a:pt x="2125392" y="1546029"/>
                </a:lnTo>
                <a:lnTo>
                  <a:pt x="2103632" y="1546029"/>
                </a:lnTo>
                <a:lnTo>
                  <a:pt x="2091744" y="1533329"/>
                </a:lnTo>
                <a:close/>
              </a:path>
              <a:path w="2717165" h="11289665">
                <a:moveTo>
                  <a:pt x="871886" y="1346321"/>
                </a:moveTo>
                <a:lnTo>
                  <a:pt x="871150" y="1355529"/>
                </a:lnTo>
                <a:lnTo>
                  <a:pt x="864712" y="1355529"/>
                </a:lnTo>
                <a:lnTo>
                  <a:pt x="894439" y="1393629"/>
                </a:lnTo>
                <a:lnTo>
                  <a:pt x="913509" y="1431729"/>
                </a:lnTo>
                <a:lnTo>
                  <a:pt x="921341" y="1482529"/>
                </a:lnTo>
                <a:lnTo>
                  <a:pt x="917352" y="1533329"/>
                </a:lnTo>
                <a:lnTo>
                  <a:pt x="900961" y="1571429"/>
                </a:lnTo>
                <a:lnTo>
                  <a:pt x="871586" y="1622229"/>
                </a:lnTo>
                <a:lnTo>
                  <a:pt x="836933" y="1647629"/>
                </a:lnTo>
                <a:lnTo>
                  <a:pt x="797817" y="1673029"/>
                </a:lnTo>
                <a:lnTo>
                  <a:pt x="825866" y="1673029"/>
                </a:lnTo>
                <a:lnTo>
                  <a:pt x="861556" y="1647629"/>
                </a:lnTo>
                <a:lnTo>
                  <a:pt x="892426" y="1609529"/>
                </a:lnTo>
                <a:lnTo>
                  <a:pt x="918051" y="1571429"/>
                </a:lnTo>
                <a:lnTo>
                  <a:pt x="930769" y="1520629"/>
                </a:lnTo>
                <a:lnTo>
                  <a:pt x="931407" y="1469829"/>
                </a:lnTo>
                <a:lnTo>
                  <a:pt x="920787" y="1431729"/>
                </a:lnTo>
                <a:lnTo>
                  <a:pt x="899736" y="1380929"/>
                </a:lnTo>
                <a:lnTo>
                  <a:pt x="871886" y="1346321"/>
                </a:lnTo>
                <a:close/>
              </a:path>
              <a:path w="2717165" h="11289665">
                <a:moveTo>
                  <a:pt x="2275209" y="1609529"/>
                </a:moveTo>
                <a:lnTo>
                  <a:pt x="2244728" y="1609529"/>
                </a:lnTo>
                <a:lnTo>
                  <a:pt x="2245122" y="1611622"/>
                </a:lnTo>
                <a:lnTo>
                  <a:pt x="2261891" y="1622229"/>
                </a:lnTo>
                <a:lnTo>
                  <a:pt x="2274548" y="1660329"/>
                </a:lnTo>
                <a:lnTo>
                  <a:pt x="2275729" y="1671791"/>
                </a:lnTo>
                <a:lnTo>
                  <a:pt x="2277385" y="1673029"/>
                </a:lnTo>
                <a:lnTo>
                  <a:pt x="2290838" y="1673029"/>
                </a:lnTo>
                <a:lnTo>
                  <a:pt x="2287655" y="1660329"/>
                </a:lnTo>
                <a:lnTo>
                  <a:pt x="2283592" y="1647629"/>
                </a:lnTo>
                <a:lnTo>
                  <a:pt x="2279131" y="1634929"/>
                </a:lnTo>
                <a:lnTo>
                  <a:pt x="2313937" y="1634929"/>
                </a:lnTo>
                <a:lnTo>
                  <a:pt x="2286346" y="1622229"/>
                </a:lnTo>
                <a:lnTo>
                  <a:pt x="2275209" y="1609529"/>
                </a:lnTo>
                <a:close/>
              </a:path>
              <a:path w="2717165" h="11289665">
                <a:moveTo>
                  <a:pt x="751392" y="1317429"/>
                </a:moveTo>
                <a:lnTo>
                  <a:pt x="713483" y="1317429"/>
                </a:lnTo>
                <a:lnTo>
                  <a:pt x="679612" y="1330129"/>
                </a:lnTo>
                <a:lnTo>
                  <a:pt x="616862" y="1355529"/>
                </a:lnTo>
                <a:lnTo>
                  <a:pt x="561424" y="1419029"/>
                </a:lnTo>
                <a:lnTo>
                  <a:pt x="549418" y="1469829"/>
                </a:lnTo>
                <a:lnTo>
                  <a:pt x="552468" y="1520629"/>
                </a:lnTo>
                <a:lnTo>
                  <a:pt x="568770" y="1558729"/>
                </a:lnTo>
                <a:lnTo>
                  <a:pt x="596515" y="1609529"/>
                </a:lnTo>
                <a:lnTo>
                  <a:pt x="632924" y="1634929"/>
                </a:lnTo>
                <a:lnTo>
                  <a:pt x="676328" y="1647629"/>
                </a:lnTo>
                <a:lnTo>
                  <a:pt x="723412" y="1660329"/>
                </a:lnTo>
                <a:lnTo>
                  <a:pt x="770859" y="1647629"/>
                </a:lnTo>
                <a:lnTo>
                  <a:pt x="815355" y="1634929"/>
                </a:lnTo>
                <a:lnTo>
                  <a:pt x="694303" y="1634929"/>
                </a:lnTo>
                <a:lnTo>
                  <a:pt x="649055" y="1622229"/>
                </a:lnTo>
                <a:lnTo>
                  <a:pt x="610045" y="1596829"/>
                </a:lnTo>
                <a:lnTo>
                  <a:pt x="578805" y="1558729"/>
                </a:lnTo>
                <a:lnTo>
                  <a:pt x="563256" y="1507929"/>
                </a:lnTo>
                <a:lnTo>
                  <a:pt x="563796" y="1457129"/>
                </a:lnTo>
                <a:lnTo>
                  <a:pt x="580824" y="1419029"/>
                </a:lnTo>
                <a:lnTo>
                  <a:pt x="614736" y="1380929"/>
                </a:lnTo>
                <a:lnTo>
                  <a:pt x="664887" y="1355529"/>
                </a:lnTo>
                <a:lnTo>
                  <a:pt x="692392" y="1342829"/>
                </a:lnTo>
                <a:lnTo>
                  <a:pt x="815673" y="1342829"/>
                </a:lnTo>
                <a:lnTo>
                  <a:pt x="785169" y="1330129"/>
                </a:lnTo>
                <a:lnTo>
                  <a:pt x="751392" y="1317429"/>
                </a:lnTo>
                <a:close/>
              </a:path>
              <a:path w="2717165" h="11289665">
                <a:moveTo>
                  <a:pt x="2249670" y="1634929"/>
                </a:moveTo>
                <a:lnTo>
                  <a:pt x="2240505" y="1634929"/>
                </a:lnTo>
                <a:lnTo>
                  <a:pt x="2245524" y="1647629"/>
                </a:lnTo>
                <a:lnTo>
                  <a:pt x="2249670" y="1634929"/>
                </a:lnTo>
                <a:close/>
              </a:path>
              <a:path w="2717165" h="11289665">
                <a:moveTo>
                  <a:pt x="844977" y="1377198"/>
                </a:moveTo>
                <a:lnTo>
                  <a:pt x="845483" y="1380929"/>
                </a:lnTo>
                <a:lnTo>
                  <a:pt x="843858" y="1380929"/>
                </a:lnTo>
                <a:lnTo>
                  <a:pt x="842463" y="1385839"/>
                </a:lnTo>
                <a:lnTo>
                  <a:pt x="863143" y="1419029"/>
                </a:lnTo>
                <a:lnTo>
                  <a:pt x="875860" y="1457129"/>
                </a:lnTo>
                <a:lnTo>
                  <a:pt x="885032" y="1520629"/>
                </a:lnTo>
                <a:lnTo>
                  <a:pt x="876210" y="1546029"/>
                </a:lnTo>
                <a:lnTo>
                  <a:pt x="858201" y="1584129"/>
                </a:lnTo>
                <a:lnTo>
                  <a:pt x="831651" y="1609529"/>
                </a:lnTo>
                <a:lnTo>
                  <a:pt x="789184" y="1622229"/>
                </a:lnTo>
                <a:lnTo>
                  <a:pt x="742207" y="1634929"/>
                </a:lnTo>
                <a:lnTo>
                  <a:pt x="815355" y="1634929"/>
                </a:lnTo>
                <a:lnTo>
                  <a:pt x="853583" y="1609529"/>
                </a:lnTo>
                <a:lnTo>
                  <a:pt x="879843" y="1571429"/>
                </a:lnTo>
                <a:lnTo>
                  <a:pt x="894176" y="1533329"/>
                </a:lnTo>
                <a:lnTo>
                  <a:pt x="896641" y="1482529"/>
                </a:lnTo>
                <a:lnTo>
                  <a:pt x="887294" y="1444429"/>
                </a:lnTo>
                <a:lnTo>
                  <a:pt x="866194" y="1393629"/>
                </a:lnTo>
                <a:lnTo>
                  <a:pt x="844977" y="1377198"/>
                </a:lnTo>
                <a:close/>
              </a:path>
              <a:path w="2717165" h="11289665">
                <a:moveTo>
                  <a:pt x="2222229" y="1571429"/>
                </a:moveTo>
                <a:lnTo>
                  <a:pt x="2200570" y="1571429"/>
                </a:lnTo>
                <a:lnTo>
                  <a:pt x="2218573" y="1584129"/>
                </a:lnTo>
                <a:lnTo>
                  <a:pt x="2218137" y="1596829"/>
                </a:lnTo>
                <a:lnTo>
                  <a:pt x="2221301" y="1596829"/>
                </a:lnTo>
                <a:lnTo>
                  <a:pt x="2224465" y="1609529"/>
                </a:lnTo>
                <a:lnTo>
                  <a:pt x="2227848" y="1622229"/>
                </a:lnTo>
                <a:lnTo>
                  <a:pt x="2233440" y="1634929"/>
                </a:lnTo>
                <a:lnTo>
                  <a:pt x="2249561" y="1634929"/>
                </a:lnTo>
                <a:lnTo>
                  <a:pt x="2248796" y="1622229"/>
                </a:lnTo>
                <a:lnTo>
                  <a:pt x="2247120" y="1622229"/>
                </a:lnTo>
                <a:lnTo>
                  <a:pt x="2245122" y="1611622"/>
                </a:lnTo>
                <a:lnTo>
                  <a:pt x="2241814" y="1609529"/>
                </a:lnTo>
                <a:lnTo>
                  <a:pt x="2275209" y="1609529"/>
                </a:lnTo>
                <a:lnTo>
                  <a:pt x="2264073" y="1596829"/>
                </a:lnTo>
                <a:lnTo>
                  <a:pt x="2222229" y="1571429"/>
                </a:lnTo>
                <a:close/>
              </a:path>
              <a:path w="2717165" h="11289665">
                <a:moveTo>
                  <a:pt x="1550153" y="1507929"/>
                </a:moveTo>
                <a:lnTo>
                  <a:pt x="1533023" y="1507929"/>
                </a:lnTo>
                <a:lnTo>
                  <a:pt x="1538722" y="1520629"/>
                </a:lnTo>
                <a:lnTo>
                  <a:pt x="1549649" y="1533329"/>
                </a:lnTo>
                <a:lnTo>
                  <a:pt x="1562192" y="1546029"/>
                </a:lnTo>
                <a:lnTo>
                  <a:pt x="1572740" y="1558729"/>
                </a:lnTo>
                <a:lnTo>
                  <a:pt x="1588407" y="1571429"/>
                </a:lnTo>
                <a:lnTo>
                  <a:pt x="1603564" y="1584129"/>
                </a:lnTo>
                <a:lnTo>
                  <a:pt x="1618311" y="1596829"/>
                </a:lnTo>
                <a:lnTo>
                  <a:pt x="1632751" y="1609529"/>
                </a:lnTo>
                <a:lnTo>
                  <a:pt x="1638207" y="1609529"/>
                </a:lnTo>
                <a:lnTo>
                  <a:pt x="1652190" y="1596829"/>
                </a:lnTo>
                <a:lnTo>
                  <a:pt x="1633297" y="1596829"/>
                </a:lnTo>
                <a:lnTo>
                  <a:pt x="1617030" y="1571429"/>
                </a:lnTo>
                <a:lnTo>
                  <a:pt x="1600549" y="1558729"/>
                </a:lnTo>
                <a:lnTo>
                  <a:pt x="1583475" y="1546029"/>
                </a:lnTo>
                <a:lnTo>
                  <a:pt x="1565429" y="1520629"/>
                </a:lnTo>
                <a:lnTo>
                  <a:pt x="1555391" y="1520629"/>
                </a:lnTo>
                <a:lnTo>
                  <a:pt x="1550153" y="1507929"/>
                </a:lnTo>
                <a:close/>
              </a:path>
              <a:path w="2717165" h="11289665">
                <a:moveTo>
                  <a:pt x="60427" y="1539934"/>
                </a:moveTo>
                <a:lnTo>
                  <a:pt x="50846" y="1546029"/>
                </a:lnTo>
                <a:lnTo>
                  <a:pt x="44626" y="1546029"/>
                </a:lnTo>
                <a:lnTo>
                  <a:pt x="52124" y="1558729"/>
                </a:lnTo>
                <a:lnTo>
                  <a:pt x="61484" y="1571429"/>
                </a:lnTo>
                <a:lnTo>
                  <a:pt x="72890" y="1584129"/>
                </a:lnTo>
                <a:lnTo>
                  <a:pt x="86525" y="1596829"/>
                </a:lnTo>
                <a:lnTo>
                  <a:pt x="93181" y="1596829"/>
                </a:lnTo>
                <a:lnTo>
                  <a:pt x="95800" y="1584129"/>
                </a:lnTo>
                <a:lnTo>
                  <a:pt x="93290" y="1584129"/>
                </a:lnTo>
                <a:lnTo>
                  <a:pt x="84115" y="1571429"/>
                </a:lnTo>
                <a:lnTo>
                  <a:pt x="74223" y="1558729"/>
                </a:lnTo>
                <a:lnTo>
                  <a:pt x="64536" y="1546029"/>
                </a:lnTo>
                <a:lnTo>
                  <a:pt x="60427" y="1539934"/>
                </a:lnTo>
                <a:close/>
              </a:path>
              <a:path w="2717165" h="11289665">
                <a:moveTo>
                  <a:pt x="1747210" y="1495229"/>
                </a:moveTo>
                <a:lnTo>
                  <a:pt x="1705829" y="1495229"/>
                </a:lnTo>
                <a:lnTo>
                  <a:pt x="1706838" y="1507929"/>
                </a:lnTo>
                <a:lnTo>
                  <a:pt x="1716767" y="1507929"/>
                </a:lnTo>
                <a:lnTo>
                  <a:pt x="1714803" y="1520629"/>
                </a:lnTo>
                <a:lnTo>
                  <a:pt x="1681613" y="1520629"/>
                </a:lnTo>
                <a:lnTo>
                  <a:pt x="1683597" y="1533329"/>
                </a:lnTo>
                <a:lnTo>
                  <a:pt x="1697564" y="1533329"/>
                </a:lnTo>
                <a:lnTo>
                  <a:pt x="1687198" y="1546029"/>
                </a:lnTo>
                <a:lnTo>
                  <a:pt x="1681415" y="1558729"/>
                </a:lnTo>
                <a:lnTo>
                  <a:pt x="1670504" y="1558729"/>
                </a:lnTo>
                <a:lnTo>
                  <a:pt x="1664394" y="1571429"/>
                </a:lnTo>
                <a:lnTo>
                  <a:pt x="1658392" y="1571429"/>
                </a:lnTo>
                <a:lnTo>
                  <a:pt x="1653046" y="1584129"/>
                </a:lnTo>
                <a:lnTo>
                  <a:pt x="1643117" y="1584129"/>
                </a:lnTo>
                <a:lnTo>
                  <a:pt x="1638207" y="1596829"/>
                </a:lnTo>
                <a:lnTo>
                  <a:pt x="1652190" y="1596829"/>
                </a:lnTo>
                <a:lnTo>
                  <a:pt x="1694140" y="1558729"/>
                </a:lnTo>
                <a:lnTo>
                  <a:pt x="1721386" y="1533329"/>
                </a:lnTo>
                <a:lnTo>
                  <a:pt x="1747210" y="1495229"/>
                </a:lnTo>
                <a:close/>
              </a:path>
              <a:path w="2717165" h="11289665">
                <a:moveTo>
                  <a:pt x="2110503" y="1495229"/>
                </a:moveTo>
                <a:lnTo>
                  <a:pt x="2082316" y="1495229"/>
                </a:lnTo>
                <a:lnTo>
                  <a:pt x="2081626" y="1496711"/>
                </a:lnTo>
                <a:lnTo>
                  <a:pt x="2092283" y="1507929"/>
                </a:lnTo>
                <a:lnTo>
                  <a:pt x="2116492" y="1520629"/>
                </a:lnTo>
                <a:lnTo>
                  <a:pt x="2128556" y="1520629"/>
                </a:lnTo>
                <a:lnTo>
                  <a:pt x="2125610" y="1533329"/>
                </a:lnTo>
                <a:lnTo>
                  <a:pt x="2142304" y="1533329"/>
                </a:lnTo>
                <a:lnTo>
                  <a:pt x="2153256" y="1546029"/>
                </a:lnTo>
                <a:lnTo>
                  <a:pt x="2164126" y="1546029"/>
                </a:lnTo>
                <a:lnTo>
                  <a:pt x="2163690" y="1558729"/>
                </a:lnTo>
                <a:lnTo>
                  <a:pt x="2164781" y="1558729"/>
                </a:lnTo>
                <a:lnTo>
                  <a:pt x="2170245" y="1571429"/>
                </a:lnTo>
                <a:lnTo>
                  <a:pt x="2181092" y="1584129"/>
                </a:lnTo>
                <a:lnTo>
                  <a:pt x="2186494" y="1596829"/>
                </a:lnTo>
                <a:lnTo>
                  <a:pt x="2207212" y="1596829"/>
                </a:lnTo>
                <a:lnTo>
                  <a:pt x="2202051" y="1584129"/>
                </a:lnTo>
                <a:lnTo>
                  <a:pt x="2196860" y="1584129"/>
                </a:lnTo>
                <a:lnTo>
                  <a:pt x="2189877" y="1571429"/>
                </a:lnTo>
                <a:lnTo>
                  <a:pt x="2222229" y="1571429"/>
                </a:lnTo>
                <a:lnTo>
                  <a:pt x="2201225" y="1558729"/>
                </a:lnTo>
                <a:lnTo>
                  <a:pt x="2180057" y="1533329"/>
                </a:lnTo>
                <a:lnTo>
                  <a:pt x="2110503" y="1495229"/>
                </a:lnTo>
                <a:close/>
              </a:path>
              <a:path w="2717165" h="11289665">
                <a:moveTo>
                  <a:pt x="1649991" y="1571429"/>
                </a:moveTo>
                <a:lnTo>
                  <a:pt x="1632383" y="1571429"/>
                </a:lnTo>
                <a:lnTo>
                  <a:pt x="1634060" y="1584129"/>
                </a:lnTo>
                <a:lnTo>
                  <a:pt x="1653046" y="1584129"/>
                </a:lnTo>
                <a:lnTo>
                  <a:pt x="1649991" y="1571429"/>
                </a:lnTo>
                <a:close/>
              </a:path>
              <a:path w="2717165" h="11289665">
                <a:moveTo>
                  <a:pt x="214896" y="1558729"/>
                </a:moveTo>
                <a:lnTo>
                  <a:pt x="209576" y="1558729"/>
                </a:lnTo>
                <a:lnTo>
                  <a:pt x="198904" y="1571429"/>
                </a:lnTo>
                <a:lnTo>
                  <a:pt x="226625" y="1571429"/>
                </a:lnTo>
                <a:lnTo>
                  <a:pt x="214896" y="1558729"/>
                </a:lnTo>
                <a:close/>
              </a:path>
              <a:path w="2717165" h="11289665">
                <a:moveTo>
                  <a:pt x="237209" y="1558729"/>
                </a:moveTo>
                <a:lnTo>
                  <a:pt x="227934" y="1558729"/>
                </a:lnTo>
                <a:lnTo>
                  <a:pt x="226625" y="1571429"/>
                </a:lnTo>
                <a:lnTo>
                  <a:pt x="232190" y="1571429"/>
                </a:lnTo>
                <a:lnTo>
                  <a:pt x="237209" y="1558729"/>
                </a:lnTo>
                <a:close/>
              </a:path>
              <a:path w="2717165" h="11289665">
                <a:moveTo>
                  <a:pt x="2142304" y="1533329"/>
                </a:moveTo>
                <a:lnTo>
                  <a:pt x="2118190" y="1533329"/>
                </a:lnTo>
                <a:lnTo>
                  <a:pt x="2116990" y="1546029"/>
                </a:lnTo>
                <a:lnTo>
                  <a:pt x="2131761" y="1546029"/>
                </a:lnTo>
                <a:lnTo>
                  <a:pt x="2139304" y="1558729"/>
                </a:lnTo>
                <a:lnTo>
                  <a:pt x="2143177" y="1571429"/>
                </a:lnTo>
                <a:lnTo>
                  <a:pt x="2163356" y="1571429"/>
                </a:lnTo>
                <a:lnTo>
                  <a:pt x="2156761" y="1558729"/>
                </a:lnTo>
                <a:lnTo>
                  <a:pt x="2149594" y="1546029"/>
                </a:lnTo>
                <a:lnTo>
                  <a:pt x="2142304" y="1533329"/>
                </a:lnTo>
                <a:close/>
              </a:path>
              <a:path w="2717165" h="11289665">
                <a:moveTo>
                  <a:pt x="33974" y="1546029"/>
                </a:moveTo>
                <a:lnTo>
                  <a:pt x="218" y="1546029"/>
                </a:lnTo>
                <a:lnTo>
                  <a:pt x="218" y="1558729"/>
                </a:lnTo>
                <a:lnTo>
                  <a:pt x="22995" y="1558729"/>
                </a:lnTo>
                <a:lnTo>
                  <a:pt x="33974" y="1546029"/>
                </a:lnTo>
                <a:close/>
              </a:path>
              <a:path w="2717165" h="11289665">
                <a:moveTo>
                  <a:pt x="230880" y="1546029"/>
                </a:moveTo>
                <a:lnTo>
                  <a:pt x="203166" y="1546029"/>
                </a:lnTo>
                <a:lnTo>
                  <a:pt x="214896" y="1558729"/>
                </a:lnTo>
                <a:lnTo>
                  <a:pt x="220453" y="1558729"/>
                </a:lnTo>
                <a:lnTo>
                  <a:pt x="230880" y="1546029"/>
                </a:lnTo>
                <a:close/>
              </a:path>
              <a:path w="2717165" h="11289665">
                <a:moveTo>
                  <a:pt x="235354" y="1546029"/>
                </a:moveTo>
                <a:lnTo>
                  <a:pt x="230880" y="1546029"/>
                </a:lnTo>
                <a:lnTo>
                  <a:pt x="229462" y="1558729"/>
                </a:lnTo>
                <a:lnTo>
                  <a:pt x="239828" y="1558729"/>
                </a:lnTo>
                <a:lnTo>
                  <a:pt x="235354" y="1546029"/>
                </a:lnTo>
                <a:close/>
              </a:path>
              <a:path w="2717165" h="11289665">
                <a:moveTo>
                  <a:pt x="1675523" y="1546029"/>
                </a:moveTo>
                <a:lnTo>
                  <a:pt x="1654640" y="1546029"/>
                </a:lnTo>
                <a:lnTo>
                  <a:pt x="1656756" y="1558729"/>
                </a:lnTo>
                <a:lnTo>
                  <a:pt x="1681415" y="1558729"/>
                </a:lnTo>
                <a:lnTo>
                  <a:pt x="1675523" y="1546029"/>
                </a:lnTo>
                <a:close/>
              </a:path>
              <a:path w="2717165" h="11289665">
                <a:moveTo>
                  <a:pt x="54337" y="1533329"/>
                </a:moveTo>
                <a:lnTo>
                  <a:pt x="32885" y="1533329"/>
                </a:lnTo>
                <a:lnTo>
                  <a:pt x="22054" y="1546029"/>
                </a:lnTo>
                <a:lnTo>
                  <a:pt x="50846" y="1546029"/>
                </a:lnTo>
                <a:lnTo>
                  <a:pt x="54337" y="1533329"/>
                </a:lnTo>
                <a:close/>
              </a:path>
              <a:path w="2717165" h="11289665">
                <a:moveTo>
                  <a:pt x="133334" y="1507929"/>
                </a:moveTo>
                <a:lnTo>
                  <a:pt x="72095" y="1507929"/>
                </a:lnTo>
                <a:lnTo>
                  <a:pt x="49318" y="1520629"/>
                </a:lnTo>
                <a:lnTo>
                  <a:pt x="46590" y="1533329"/>
                </a:lnTo>
                <a:lnTo>
                  <a:pt x="55974" y="1533329"/>
                </a:lnTo>
                <a:lnTo>
                  <a:pt x="60427" y="1539934"/>
                </a:lnTo>
                <a:lnTo>
                  <a:pt x="70808" y="1533329"/>
                </a:lnTo>
                <a:lnTo>
                  <a:pt x="90003" y="1520629"/>
                </a:lnTo>
                <a:lnTo>
                  <a:pt x="110242" y="1520629"/>
                </a:lnTo>
                <a:lnTo>
                  <a:pt x="133334" y="1507929"/>
                </a:lnTo>
                <a:close/>
              </a:path>
              <a:path w="2717165" h="11289665">
                <a:moveTo>
                  <a:pt x="603104" y="1469829"/>
                </a:moveTo>
                <a:lnTo>
                  <a:pt x="592150" y="1469829"/>
                </a:lnTo>
                <a:lnTo>
                  <a:pt x="591192" y="1482529"/>
                </a:lnTo>
                <a:lnTo>
                  <a:pt x="590786" y="1495229"/>
                </a:lnTo>
                <a:lnTo>
                  <a:pt x="591199" y="1507929"/>
                </a:lnTo>
                <a:lnTo>
                  <a:pt x="592696" y="1507929"/>
                </a:lnTo>
                <a:lnTo>
                  <a:pt x="594719" y="1520629"/>
                </a:lnTo>
                <a:lnTo>
                  <a:pt x="598247" y="1533329"/>
                </a:lnTo>
                <a:lnTo>
                  <a:pt x="616373" y="1533329"/>
                </a:lnTo>
                <a:lnTo>
                  <a:pt x="614857" y="1520629"/>
                </a:lnTo>
                <a:lnTo>
                  <a:pt x="611859" y="1520629"/>
                </a:lnTo>
                <a:lnTo>
                  <a:pt x="608471" y="1507929"/>
                </a:lnTo>
                <a:lnTo>
                  <a:pt x="605789" y="1495229"/>
                </a:lnTo>
                <a:lnTo>
                  <a:pt x="604362" y="1495229"/>
                </a:lnTo>
                <a:lnTo>
                  <a:pt x="603702" y="1482529"/>
                </a:lnTo>
                <a:lnTo>
                  <a:pt x="603104" y="1469829"/>
                </a:lnTo>
                <a:close/>
              </a:path>
              <a:path w="2717165" h="11289665">
                <a:moveTo>
                  <a:pt x="789970" y="1393629"/>
                </a:moveTo>
                <a:lnTo>
                  <a:pt x="785672" y="1406329"/>
                </a:lnTo>
                <a:lnTo>
                  <a:pt x="782068" y="1406329"/>
                </a:lnTo>
                <a:lnTo>
                  <a:pt x="783969" y="1419029"/>
                </a:lnTo>
                <a:lnTo>
                  <a:pt x="805063" y="1444429"/>
                </a:lnTo>
                <a:lnTo>
                  <a:pt x="820644" y="1469829"/>
                </a:lnTo>
                <a:lnTo>
                  <a:pt x="831090" y="1495229"/>
                </a:lnTo>
                <a:lnTo>
                  <a:pt x="836779" y="1533329"/>
                </a:lnTo>
                <a:lnTo>
                  <a:pt x="844635" y="1533329"/>
                </a:lnTo>
                <a:lnTo>
                  <a:pt x="844635" y="1520629"/>
                </a:lnTo>
                <a:lnTo>
                  <a:pt x="841495" y="1495229"/>
                </a:lnTo>
                <a:lnTo>
                  <a:pt x="832115" y="1457129"/>
                </a:lnTo>
                <a:lnTo>
                  <a:pt x="815329" y="1419029"/>
                </a:lnTo>
                <a:lnTo>
                  <a:pt x="789970" y="1393629"/>
                </a:lnTo>
                <a:close/>
              </a:path>
              <a:path w="2717165" h="11289665">
                <a:moveTo>
                  <a:pt x="2088294" y="1482529"/>
                </a:moveTo>
                <a:lnTo>
                  <a:pt x="2073623" y="1482529"/>
                </a:lnTo>
                <a:lnTo>
                  <a:pt x="2065885" y="1495229"/>
                </a:lnTo>
                <a:lnTo>
                  <a:pt x="2059149" y="1507929"/>
                </a:lnTo>
                <a:lnTo>
                  <a:pt x="2053814" y="1520629"/>
                </a:lnTo>
                <a:lnTo>
                  <a:pt x="2053362" y="1533329"/>
                </a:lnTo>
                <a:lnTo>
                  <a:pt x="2059780" y="1533329"/>
                </a:lnTo>
                <a:lnTo>
                  <a:pt x="2060838" y="1520629"/>
                </a:lnTo>
                <a:lnTo>
                  <a:pt x="2071057" y="1520629"/>
                </a:lnTo>
                <a:lnTo>
                  <a:pt x="2076400" y="1507929"/>
                </a:lnTo>
                <a:lnTo>
                  <a:pt x="2081626" y="1496711"/>
                </a:lnTo>
                <a:lnTo>
                  <a:pt x="2080219" y="1495229"/>
                </a:lnTo>
                <a:lnTo>
                  <a:pt x="2110503" y="1495229"/>
                </a:lnTo>
                <a:lnTo>
                  <a:pt x="2088294" y="1482529"/>
                </a:lnTo>
                <a:close/>
              </a:path>
              <a:path w="2717165" h="11289665">
                <a:moveTo>
                  <a:pt x="2068326" y="1520629"/>
                </a:moveTo>
                <a:lnTo>
                  <a:pt x="2067126" y="1520629"/>
                </a:lnTo>
                <a:lnTo>
                  <a:pt x="2062606" y="1533329"/>
                </a:lnTo>
                <a:lnTo>
                  <a:pt x="2079959" y="1533329"/>
                </a:lnTo>
                <a:lnTo>
                  <a:pt x="2068326" y="1520629"/>
                </a:lnTo>
                <a:close/>
              </a:path>
              <a:path w="2717165" h="11289665">
                <a:moveTo>
                  <a:pt x="178589" y="1495229"/>
                </a:moveTo>
                <a:lnTo>
                  <a:pt x="117568" y="1495229"/>
                </a:lnTo>
                <a:lnTo>
                  <a:pt x="94218" y="1507929"/>
                </a:lnTo>
                <a:lnTo>
                  <a:pt x="149662" y="1507929"/>
                </a:lnTo>
                <a:lnTo>
                  <a:pt x="165754" y="1520629"/>
                </a:lnTo>
                <a:lnTo>
                  <a:pt x="206439" y="1520629"/>
                </a:lnTo>
                <a:lnTo>
                  <a:pt x="194631" y="1507929"/>
                </a:lnTo>
                <a:lnTo>
                  <a:pt x="178589" y="1495229"/>
                </a:lnTo>
                <a:close/>
              </a:path>
              <a:path w="2717165" h="11289665">
                <a:moveTo>
                  <a:pt x="1690144" y="1507929"/>
                </a:moveTo>
                <a:lnTo>
                  <a:pt x="1685868" y="1507929"/>
                </a:lnTo>
                <a:lnTo>
                  <a:pt x="1682697" y="1520629"/>
                </a:lnTo>
                <a:lnTo>
                  <a:pt x="1696036" y="1520629"/>
                </a:lnTo>
                <a:lnTo>
                  <a:pt x="1690144" y="1507929"/>
                </a:lnTo>
                <a:close/>
              </a:path>
              <a:path w="2717165" h="11289665">
                <a:moveTo>
                  <a:pt x="1548159" y="1495229"/>
                </a:moveTo>
                <a:lnTo>
                  <a:pt x="1535246" y="1495229"/>
                </a:lnTo>
                <a:lnTo>
                  <a:pt x="1533086" y="1507929"/>
                </a:lnTo>
                <a:lnTo>
                  <a:pt x="1545162" y="1507929"/>
                </a:lnTo>
                <a:lnTo>
                  <a:pt x="1548159" y="1495229"/>
                </a:lnTo>
                <a:close/>
              </a:path>
              <a:path w="2717165" h="11289665">
                <a:moveTo>
                  <a:pt x="1559387" y="1482529"/>
                </a:moveTo>
                <a:lnTo>
                  <a:pt x="1543934" y="1482529"/>
                </a:lnTo>
                <a:lnTo>
                  <a:pt x="1539022" y="1495229"/>
                </a:lnTo>
                <a:lnTo>
                  <a:pt x="1552772" y="1495229"/>
                </a:lnTo>
                <a:lnTo>
                  <a:pt x="1559387" y="1482529"/>
                </a:lnTo>
                <a:close/>
              </a:path>
              <a:path w="2717165" h="11289665">
                <a:moveTo>
                  <a:pt x="1714912" y="1482529"/>
                </a:moveTo>
                <a:lnTo>
                  <a:pt x="1710766" y="1482529"/>
                </a:lnTo>
                <a:lnTo>
                  <a:pt x="1707438" y="1495229"/>
                </a:lnTo>
                <a:lnTo>
                  <a:pt x="1719495" y="1495229"/>
                </a:lnTo>
                <a:lnTo>
                  <a:pt x="1714912" y="1482529"/>
                </a:lnTo>
                <a:close/>
              </a:path>
              <a:path w="2717165" h="11289665">
                <a:moveTo>
                  <a:pt x="1754520" y="1482529"/>
                </a:moveTo>
                <a:lnTo>
                  <a:pt x="1737826" y="1482529"/>
                </a:lnTo>
                <a:lnTo>
                  <a:pt x="1728224" y="1495229"/>
                </a:lnTo>
                <a:lnTo>
                  <a:pt x="1751901" y="1495229"/>
                </a:lnTo>
                <a:lnTo>
                  <a:pt x="1754520" y="1482529"/>
                </a:lnTo>
                <a:close/>
              </a:path>
              <a:path w="2717165" h="11289665">
                <a:moveTo>
                  <a:pt x="1768923" y="1482529"/>
                </a:moveTo>
                <a:lnTo>
                  <a:pt x="1754520" y="1482529"/>
                </a:lnTo>
                <a:lnTo>
                  <a:pt x="1757357" y="1495229"/>
                </a:lnTo>
                <a:lnTo>
                  <a:pt x="1768377" y="1495229"/>
                </a:lnTo>
                <a:lnTo>
                  <a:pt x="1768923" y="1482529"/>
                </a:lnTo>
                <a:close/>
              </a:path>
              <a:path w="2717165" h="11289665">
                <a:moveTo>
                  <a:pt x="1588124" y="1457129"/>
                </a:moveTo>
                <a:lnTo>
                  <a:pt x="1563467" y="1457129"/>
                </a:lnTo>
                <a:lnTo>
                  <a:pt x="1557041" y="1469829"/>
                </a:lnTo>
                <a:lnTo>
                  <a:pt x="1550800" y="1482529"/>
                </a:lnTo>
                <a:lnTo>
                  <a:pt x="1565265" y="1482529"/>
                </a:lnTo>
                <a:lnTo>
                  <a:pt x="1571307" y="1469829"/>
                </a:lnTo>
                <a:lnTo>
                  <a:pt x="1582341" y="1469829"/>
                </a:lnTo>
                <a:lnTo>
                  <a:pt x="1588124" y="1457129"/>
                </a:lnTo>
                <a:close/>
              </a:path>
              <a:path w="2717165" h="11289665">
                <a:moveTo>
                  <a:pt x="1776617" y="1469829"/>
                </a:moveTo>
                <a:lnTo>
                  <a:pt x="1731745" y="1469829"/>
                </a:lnTo>
                <a:lnTo>
                  <a:pt x="1738699" y="1482529"/>
                </a:lnTo>
                <a:lnTo>
                  <a:pt x="1767177" y="1482529"/>
                </a:lnTo>
                <a:lnTo>
                  <a:pt x="1776617" y="1469829"/>
                </a:lnTo>
                <a:close/>
              </a:path>
              <a:path w="2717165" h="11289665">
                <a:moveTo>
                  <a:pt x="600006" y="1457129"/>
                </a:moveTo>
                <a:lnTo>
                  <a:pt x="592587" y="1469829"/>
                </a:lnTo>
                <a:lnTo>
                  <a:pt x="601861" y="1469829"/>
                </a:lnTo>
                <a:lnTo>
                  <a:pt x="600006" y="1457129"/>
                </a:lnTo>
                <a:close/>
              </a:path>
              <a:path w="2717165" h="11289665">
                <a:moveTo>
                  <a:pt x="1751247" y="1457129"/>
                </a:moveTo>
                <a:lnTo>
                  <a:pt x="1717877" y="1457129"/>
                </a:lnTo>
                <a:lnTo>
                  <a:pt x="1724801" y="1469829"/>
                </a:lnTo>
                <a:lnTo>
                  <a:pt x="1755393" y="1469829"/>
                </a:lnTo>
                <a:lnTo>
                  <a:pt x="1751247" y="1457129"/>
                </a:lnTo>
                <a:close/>
              </a:path>
              <a:path w="2717165" h="11289665">
                <a:moveTo>
                  <a:pt x="1804384" y="1393629"/>
                </a:moveTo>
                <a:lnTo>
                  <a:pt x="1788495" y="1393629"/>
                </a:lnTo>
                <a:lnTo>
                  <a:pt x="1787068" y="1406329"/>
                </a:lnTo>
                <a:lnTo>
                  <a:pt x="1789436" y="1419029"/>
                </a:lnTo>
                <a:lnTo>
                  <a:pt x="1803184" y="1419029"/>
                </a:lnTo>
                <a:lnTo>
                  <a:pt x="1798833" y="1431729"/>
                </a:lnTo>
                <a:lnTo>
                  <a:pt x="1794401" y="1431729"/>
                </a:lnTo>
                <a:lnTo>
                  <a:pt x="1789804" y="1444429"/>
                </a:lnTo>
                <a:lnTo>
                  <a:pt x="1783544" y="1444429"/>
                </a:lnTo>
                <a:lnTo>
                  <a:pt x="1782016" y="1457129"/>
                </a:lnTo>
                <a:lnTo>
                  <a:pt x="1766741" y="1457129"/>
                </a:lnTo>
                <a:lnTo>
                  <a:pt x="1762813" y="1469829"/>
                </a:lnTo>
                <a:lnTo>
                  <a:pt x="1785985" y="1469829"/>
                </a:lnTo>
                <a:lnTo>
                  <a:pt x="1794842" y="1457129"/>
                </a:lnTo>
                <a:lnTo>
                  <a:pt x="1802748" y="1444429"/>
                </a:lnTo>
                <a:lnTo>
                  <a:pt x="1814479" y="1431729"/>
                </a:lnTo>
                <a:lnTo>
                  <a:pt x="1827039" y="1419029"/>
                </a:lnTo>
                <a:lnTo>
                  <a:pt x="1839864" y="1406329"/>
                </a:lnTo>
                <a:lnTo>
                  <a:pt x="1811149" y="1406329"/>
                </a:lnTo>
                <a:lnTo>
                  <a:pt x="1804384" y="1393629"/>
                </a:lnTo>
                <a:close/>
              </a:path>
              <a:path w="2717165" h="11289665">
                <a:moveTo>
                  <a:pt x="1540879" y="1165029"/>
                </a:moveTo>
                <a:lnTo>
                  <a:pt x="1515565" y="1165029"/>
                </a:lnTo>
                <a:lnTo>
                  <a:pt x="1507567" y="1190429"/>
                </a:lnTo>
                <a:lnTo>
                  <a:pt x="1501094" y="1215829"/>
                </a:lnTo>
                <a:lnTo>
                  <a:pt x="1496155" y="1228529"/>
                </a:lnTo>
                <a:lnTo>
                  <a:pt x="1492760" y="1253929"/>
                </a:lnTo>
                <a:lnTo>
                  <a:pt x="1492254" y="1304729"/>
                </a:lnTo>
                <a:lnTo>
                  <a:pt x="1501594" y="1342829"/>
                </a:lnTo>
                <a:lnTo>
                  <a:pt x="1519000" y="1380929"/>
                </a:lnTo>
                <a:lnTo>
                  <a:pt x="1542690" y="1419029"/>
                </a:lnTo>
                <a:lnTo>
                  <a:pt x="1570885" y="1457129"/>
                </a:lnTo>
                <a:lnTo>
                  <a:pt x="1585069" y="1457129"/>
                </a:lnTo>
                <a:lnTo>
                  <a:pt x="1578424" y="1444429"/>
                </a:lnTo>
                <a:lnTo>
                  <a:pt x="1571921" y="1431729"/>
                </a:lnTo>
                <a:lnTo>
                  <a:pt x="1565582" y="1431729"/>
                </a:lnTo>
                <a:lnTo>
                  <a:pt x="1559428" y="1419029"/>
                </a:lnTo>
                <a:lnTo>
                  <a:pt x="1565975" y="1419029"/>
                </a:lnTo>
                <a:lnTo>
                  <a:pt x="1569270" y="1406329"/>
                </a:lnTo>
                <a:lnTo>
                  <a:pt x="1551135" y="1406329"/>
                </a:lnTo>
                <a:lnTo>
                  <a:pt x="1546084" y="1393629"/>
                </a:lnTo>
                <a:lnTo>
                  <a:pt x="1541247" y="1393629"/>
                </a:lnTo>
                <a:lnTo>
                  <a:pt x="1536635" y="1380929"/>
                </a:lnTo>
                <a:lnTo>
                  <a:pt x="1532259" y="1380929"/>
                </a:lnTo>
                <a:lnTo>
                  <a:pt x="1534114" y="1368229"/>
                </a:lnTo>
                <a:lnTo>
                  <a:pt x="1539024" y="1368229"/>
                </a:lnTo>
                <a:lnTo>
                  <a:pt x="1541424" y="1355529"/>
                </a:lnTo>
                <a:lnTo>
                  <a:pt x="1525058" y="1355529"/>
                </a:lnTo>
                <a:lnTo>
                  <a:pt x="1519807" y="1342829"/>
                </a:lnTo>
                <a:lnTo>
                  <a:pt x="1515210" y="1342829"/>
                </a:lnTo>
                <a:lnTo>
                  <a:pt x="1511310" y="1330129"/>
                </a:lnTo>
                <a:lnTo>
                  <a:pt x="1508145" y="1317429"/>
                </a:lnTo>
                <a:lnTo>
                  <a:pt x="1512401" y="1304729"/>
                </a:lnTo>
                <a:lnTo>
                  <a:pt x="1523421" y="1304729"/>
                </a:lnTo>
                <a:lnTo>
                  <a:pt x="1521566" y="1292029"/>
                </a:lnTo>
                <a:lnTo>
                  <a:pt x="1505199" y="1292029"/>
                </a:lnTo>
                <a:lnTo>
                  <a:pt x="1504239" y="1279329"/>
                </a:lnTo>
                <a:lnTo>
                  <a:pt x="1503822" y="1266629"/>
                </a:lnTo>
                <a:lnTo>
                  <a:pt x="1503956" y="1266629"/>
                </a:lnTo>
                <a:lnTo>
                  <a:pt x="1504654" y="1253929"/>
                </a:lnTo>
                <a:lnTo>
                  <a:pt x="1511200" y="1253929"/>
                </a:lnTo>
                <a:lnTo>
                  <a:pt x="1519166" y="1241229"/>
                </a:lnTo>
                <a:lnTo>
                  <a:pt x="1520584" y="1241229"/>
                </a:lnTo>
                <a:lnTo>
                  <a:pt x="1516220" y="1228529"/>
                </a:lnTo>
                <a:lnTo>
                  <a:pt x="1507054" y="1228529"/>
                </a:lnTo>
                <a:lnTo>
                  <a:pt x="1509935" y="1215829"/>
                </a:lnTo>
                <a:lnTo>
                  <a:pt x="1513655" y="1203129"/>
                </a:lnTo>
                <a:lnTo>
                  <a:pt x="1518194" y="1190429"/>
                </a:lnTo>
                <a:lnTo>
                  <a:pt x="1523530" y="1177729"/>
                </a:lnTo>
                <a:lnTo>
                  <a:pt x="1542406" y="1177729"/>
                </a:lnTo>
                <a:lnTo>
                  <a:pt x="1540879" y="1165029"/>
                </a:lnTo>
                <a:close/>
              </a:path>
              <a:path w="2717165" h="11289665">
                <a:moveTo>
                  <a:pt x="1733216" y="1444429"/>
                </a:moveTo>
                <a:lnTo>
                  <a:pt x="1708645" y="1444429"/>
                </a:lnTo>
                <a:lnTo>
                  <a:pt x="1710984" y="1457129"/>
                </a:lnTo>
                <a:lnTo>
                  <a:pt x="1740192" y="1457129"/>
                </a:lnTo>
                <a:lnTo>
                  <a:pt x="1733216" y="1444429"/>
                </a:lnTo>
                <a:close/>
              </a:path>
              <a:path w="2717165" h="11289665">
                <a:moveTo>
                  <a:pt x="1778358" y="1444429"/>
                </a:moveTo>
                <a:lnTo>
                  <a:pt x="1758012" y="1444429"/>
                </a:lnTo>
                <a:lnTo>
                  <a:pt x="1761831" y="1457129"/>
                </a:lnTo>
                <a:lnTo>
                  <a:pt x="1780380" y="1457129"/>
                </a:lnTo>
                <a:lnTo>
                  <a:pt x="1778358" y="1444429"/>
                </a:lnTo>
                <a:close/>
              </a:path>
              <a:path w="2717165" h="11289665">
                <a:moveTo>
                  <a:pt x="1719386" y="1431729"/>
                </a:moveTo>
                <a:lnTo>
                  <a:pt x="1714115" y="1431729"/>
                </a:lnTo>
                <a:lnTo>
                  <a:pt x="1710112" y="1444429"/>
                </a:lnTo>
                <a:lnTo>
                  <a:pt x="1726281" y="1444429"/>
                </a:lnTo>
                <a:lnTo>
                  <a:pt x="1719386" y="1431729"/>
                </a:lnTo>
                <a:close/>
              </a:path>
              <a:path w="2717165" h="11289665">
                <a:moveTo>
                  <a:pt x="1770590" y="1431729"/>
                </a:moveTo>
                <a:lnTo>
                  <a:pt x="1757848" y="1431729"/>
                </a:lnTo>
                <a:lnTo>
                  <a:pt x="1756170" y="1444429"/>
                </a:lnTo>
                <a:lnTo>
                  <a:pt x="1774924" y="1444429"/>
                </a:lnTo>
                <a:lnTo>
                  <a:pt x="1770590" y="1431729"/>
                </a:lnTo>
                <a:close/>
              </a:path>
              <a:path w="2717165" h="11289665">
                <a:moveTo>
                  <a:pt x="1569396" y="1393629"/>
                </a:moveTo>
                <a:lnTo>
                  <a:pt x="1559755" y="1393629"/>
                </a:lnTo>
                <a:lnTo>
                  <a:pt x="1555500" y="1406329"/>
                </a:lnTo>
                <a:lnTo>
                  <a:pt x="1570653" y="1406329"/>
                </a:lnTo>
                <a:lnTo>
                  <a:pt x="1569396" y="1393629"/>
                </a:lnTo>
                <a:close/>
              </a:path>
              <a:path w="2717165" h="11289665">
                <a:moveTo>
                  <a:pt x="1761379" y="1139629"/>
                </a:moveTo>
                <a:lnTo>
                  <a:pt x="1691208" y="1139629"/>
                </a:lnTo>
                <a:lnTo>
                  <a:pt x="1657383" y="1165029"/>
                </a:lnTo>
                <a:lnTo>
                  <a:pt x="1628673" y="1177729"/>
                </a:lnTo>
                <a:lnTo>
                  <a:pt x="1607001" y="1215829"/>
                </a:lnTo>
                <a:lnTo>
                  <a:pt x="1594547" y="1266629"/>
                </a:lnTo>
                <a:lnTo>
                  <a:pt x="1600577" y="1317429"/>
                </a:lnTo>
                <a:lnTo>
                  <a:pt x="1619966" y="1368229"/>
                </a:lnTo>
                <a:lnTo>
                  <a:pt x="1647590" y="1406329"/>
                </a:lnTo>
                <a:lnTo>
                  <a:pt x="1651370" y="1406329"/>
                </a:lnTo>
                <a:lnTo>
                  <a:pt x="1654669" y="1393629"/>
                </a:lnTo>
                <a:lnTo>
                  <a:pt x="1628680" y="1342829"/>
                </a:lnTo>
                <a:lnTo>
                  <a:pt x="1611283" y="1304729"/>
                </a:lnTo>
                <a:lnTo>
                  <a:pt x="1607840" y="1253929"/>
                </a:lnTo>
                <a:lnTo>
                  <a:pt x="1623586" y="1215829"/>
                </a:lnTo>
                <a:lnTo>
                  <a:pt x="1644707" y="1190429"/>
                </a:lnTo>
                <a:lnTo>
                  <a:pt x="1671445" y="1165029"/>
                </a:lnTo>
                <a:lnTo>
                  <a:pt x="1701395" y="1165029"/>
                </a:lnTo>
                <a:lnTo>
                  <a:pt x="1732152" y="1152329"/>
                </a:lnTo>
                <a:lnTo>
                  <a:pt x="1800497" y="1152329"/>
                </a:lnTo>
                <a:lnTo>
                  <a:pt x="1761379" y="1139629"/>
                </a:lnTo>
                <a:close/>
              </a:path>
              <a:path w="2717165" h="11289665">
                <a:moveTo>
                  <a:pt x="1908477" y="1330129"/>
                </a:moveTo>
                <a:lnTo>
                  <a:pt x="1879194" y="1330129"/>
                </a:lnTo>
                <a:lnTo>
                  <a:pt x="1871504" y="1342829"/>
                </a:lnTo>
                <a:lnTo>
                  <a:pt x="1864069" y="1355529"/>
                </a:lnTo>
                <a:lnTo>
                  <a:pt x="1859486" y="1355529"/>
                </a:lnTo>
                <a:lnTo>
                  <a:pt x="1856212" y="1368229"/>
                </a:lnTo>
                <a:lnTo>
                  <a:pt x="1847715" y="1368229"/>
                </a:lnTo>
                <a:lnTo>
                  <a:pt x="1843370" y="1380929"/>
                </a:lnTo>
                <a:lnTo>
                  <a:pt x="1817587" y="1380929"/>
                </a:lnTo>
                <a:lnTo>
                  <a:pt x="1822388" y="1393629"/>
                </a:lnTo>
                <a:lnTo>
                  <a:pt x="1829589" y="1393629"/>
                </a:lnTo>
                <a:lnTo>
                  <a:pt x="1820860" y="1406329"/>
                </a:lnTo>
                <a:lnTo>
                  <a:pt x="1839864" y="1406329"/>
                </a:lnTo>
                <a:lnTo>
                  <a:pt x="1852394" y="1393629"/>
                </a:lnTo>
                <a:lnTo>
                  <a:pt x="1866005" y="1368229"/>
                </a:lnTo>
                <a:lnTo>
                  <a:pt x="1879944" y="1355529"/>
                </a:lnTo>
                <a:lnTo>
                  <a:pt x="1894129" y="1342829"/>
                </a:lnTo>
                <a:lnTo>
                  <a:pt x="1908477" y="1330129"/>
                </a:lnTo>
                <a:close/>
              </a:path>
              <a:path w="2717165" h="11289665">
                <a:moveTo>
                  <a:pt x="815673" y="1342829"/>
                </a:moveTo>
                <a:lnTo>
                  <a:pt x="754125" y="1342829"/>
                </a:lnTo>
                <a:lnTo>
                  <a:pt x="784365" y="1355529"/>
                </a:lnTo>
                <a:lnTo>
                  <a:pt x="811515" y="1368229"/>
                </a:lnTo>
                <a:lnTo>
                  <a:pt x="836015" y="1393629"/>
                </a:lnTo>
                <a:lnTo>
                  <a:pt x="840249" y="1393629"/>
                </a:lnTo>
                <a:lnTo>
                  <a:pt x="842463" y="1385839"/>
                </a:lnTo>
                <a:lnTo>
                  <a:pt x="830887" y="1368229"/>
                </a:lnTo>
                <a:lnTo>
                  <a:pt x="843762" y="1368229"/>
                </a:lnTo>
                <a:lnTo>
                  <a:pt x="815673" y="1342829"/>
                </a:lnTo>
                <a:close/>
              </a:path>
              <a:path w="2717165" h="11289665">
                <a:moveTo>
                  <a:pt x="1825784" y="1215829"/>
                </a:moveTo>
                <a:lnTo>
                  <a:pt x="1805177" y="1215829"/>
                </a:lnTo>
                <a:lnTo>
                  <a:pt x="1796092" y="1228529"/>
                </a:lnTo>
                <a:lnTo>
                  <a:pt x="1778567" y="1241229"/>
                </a:lnTo>
                <a:lnTo>
                  <a:pt x="1762199" y="1266629"/>
                </a:lnTo>
                <a:lnTo>
                  <a:pt x="1746055" y="1279329"/>
                </a:lnTo>
                <a:lnTo>
                  <a:pt x="1729206" y="1304729"/>
                </a:lnTo>
                <a:lnTo>
                  <a:pt x="1693295" y="1342829"/>
                </a:lnTo>
                <a:lnTo>
                  <a:pt x="1675671" y="1355529"/>
                </a:lnTo>
                <a:lnTo>
                  <a:pt x="1658611" y="1380929"/>
                </a:lnTo>
                <a:lnTo>
                  <a:pt x="1655774" y="1380929"/>
                </a:lnTo>
                <a:lnTo>
                  <a:pt x="1657629" y="1393629"/>
                </a:lnTo>
                <a:lnTo>
                  <a:pt x="1662430" y="1393629"/>
                </a:lnTo>
                <a:lnTo>
                  <a:pt x="1686884" y="1368229"/>
                </a:lnTo>
                <a:lnTo>
                  <a:pt x="1736571" y="1317429"/>
                </a:lnTo>
                <a:lnTo>
                  <a:pt x="1760412" y="1292029"/>
                </a:lnTo>
                <a:lnTo>
                  <a:pt x="1772062" y="1279329"/>
                </a:lnTo>
                <a:lnTo>
                  <a:pt x="1783476" y="1266629"/>
                </a:lnTo>
                <a:lnTo>
                  <a:pt x="1795197" y="1253929"/>
                </a:lnTo>
                <a:lnTo>
                  <a:pt x="1807767" y="1241229"/>
                </a:lnTo>
                <a:lnTo>
                  <a:pt x="1816310" y="1228529"/>
                </a:lnTo>
                <a:lnTo>
                  <a:pt x="1825784" y="1215829"/>
                </a:lnTo>
                <a:close/>
              </a:path>
              <a:path w="2717165" h="11289665">
                <a:moveTo>
                  <a:pt x="1831267" y="1368229"/>
                </a:moveTo>
                <a:lnTo>
                  <a:pt x="1810863" y="1368229"/>
                </a:lnTo>
                <a:lnTo>
                  <a:pt x="1812677" y="1380929"/>
                </a:lnTo>
                <a:lnTo>
                  <a:pt x="1835520" y="1380929"/>
                </a:lnTo>
                <a:lnTo>
                  <a:pt x="1831267" y="1368229"/>
                </a:lnTo>
                <a:close/>
              </a:path>
              <a:path w="2717165" h="11289665">
                <a:moveTo>
                  <a:pt x="843762" y="1368229"/>
                </a:moveTo>
                <a:lnTo>
                  <a:pt x="833397" y="1368229"/>
                </a:lnTo>
                <a:lnTo>
                  <a:pt x="844977" y="1377198"/>
                </a:lnTo>
                <a:lnTo>
                  <a:pt x="843762" y="1368229"/>
                </a:lnTo>
                <a:close/>
              </a:path>
              <a:path w="2717165" h="11289665">
                <a:moveTo>
                  <a:pt x="280090" y="1038029"/>
                </a:moveTo>
                <a:lnTo>
                  <a:pt x="250289" y="1038029"/>
                </a:lnTo>
                <a:lnTo>
                  <a:pt x="237480" y="1050729"/>
                </a:lnTo>
                <a:lnTo>
                  <a:pt x="226625" y="1063429"/>
                </a:lnTo>
                <a:lnTo>
                  <a:pt x="299116" y="1063429"/>
                </a:lnTo>
                <a:lnTo>
                  <a:pt x="320105" y="1088829"/>
                </a:lnTo>
                <a:lnTo>
                  <a:pt x="337483" y="1101529"/>
                </a:lnTo>
                <a:lnTo>
                  <a:pt x="359229" y="1114229"/>
                </a:lnTo>
                <a:lnTo>
                  <a:pt x="379941" y="1126929"/>
                </a:lnTo>
                <a:lnTo>
                  <a:pt x="420190" y="1177729"/>
                </a:lnTo>
                <a:lnTo>
                  <a:pt x="442188" y="1190429"/>
                </a:lnTo>
                <a:lnTo>
                  <a:pt x="464912" y="1215829"/>
                </a:lnTo>
                <a:lnTo>
                  <a:pt x="488025" y="1228529"/>
                </a:lnTo>
                <a:lnTo>
                  <a:pt x="511189" y="1253929"/>
                </a:lnTo>
                <a:lnTo>
                  <a:pt x="532960" y="1266629"/>
                </a:lnTo>
                <a:lnTo>
                  <a:pt x="554425" y="1292029"/>
                </a:lnTo>
                <a:lnTo>
                  <a:pt x="576094" y="1304729"/>
                </a:lnTo>
                <a:lnTo>
                  <a:pt x="598479" y="1330129"/>
                </a:lnTo>
                <a:lnTo>
                  <a:pt x="591424" y="1330129"/>
                </a:lnTo>
                <a:lnTo>
                  <a:pt x="584676" y="1342829"/>
                </a:lnTo>
                <a:lnTo>
                  <a:pt x="578255" y="1342829"/>
                </a:lnTo>
                <a:lnTo>
                  <a:pt x="572183" y="1355529"/>
                </a:lnTo>
                <a:lnTo>
                  <a:pt x="565090" y="1355529"/>
                </a:lnTo>
                <a:lnTo>
                  <a:pt x="561599" y="1368229"/>
                </a:lnTo>
                <a:lnTo>
                  <a:pt x="580543" y="1368229"/>
                </a:lnTo>
                <a:lnTo>
                  <a:pt x="587644" y="1355529"/>
                </a:lnTo>
                <a:lnTo>
                  <a:pt x="594878" y="1342829"/>
                </a:lnTo>
                <a:lnTo>
                  <a:pt x="625117" y="1317429"/>
                </a:lnTo>
                <a:lnTo>
                  <a:pt x="607535" y="1317429"/>
                </a:lnTo>
                <a:lnTo>
                  <a:pt x="585651" y="1292029"/>
                </a:lnTo>
                <a:lnTo>
                  <a:pt x="561272" y="1266629"/>
                </a:lnTo>
                <a:lnTo>
                  <a:pt x="535664" y="1253929"/>
                </a:lnTo>
                <a:lnTo>
                  <a:pt x="510098" y="1228529"/>
                </a:lnTo>
                <a:lnTo>
                  <a:pt x="481913" y="1203129"/>
                </a:lnTo>
                <a:lnTo>
                  <a:pt x="454178" y="1177729"/>
                </a:lnTo>
                <a:lnTo>
                  <a:pt x="426934" y="1152329"/>
                </a:lnTo>
                <a:lnTo>
                  <a:pt x="400222" y="1126929"/>
                </a:lnTo>
                <a:lnTo>
                  <a:pt x="379702" y="1114229"/>
                </a:lnTo>
                <a:lnTo>
                  <a:pt x="350058" y="1088829"/>
                </a:lnTo>
                <a:lnTo>
                  <a:pt x="315463" y="1063429"/>
                </a:lnTo>
                <a:lnTo>
                  <a:pt x="280090" y="1038029"/>
                </a:lnTo>
                <a:close/>
              </a:path>
              <a:path w="2717165" h="11289665">
                <a:moveTo>
                  <a:pt x="1821297" y="1355529"/>
                </a:moveTo>
                <a:lnTo>
                  <a:pt x="1816482" y="1355529"/>
                </a:lnTo>
                <a:lnTo>
                  <a:pt x="1812568" y="1368229"/>
                </a:lnTo>
                <a:lnTo>
                  <a:pt x="1826420" y="1368229"/>
                </a:lnTo>
                <a:lnTo>
                  <a:pt x="1821297" y="1355529"/>
                </a:lnTo>
                <a:close/>
              </a:path>
              <a:path w="2717165" h="11289665">
                <a:moveTo>
                  <a:pt x="798017" y="1292029"/>
                </a:moveTo>
                <a:lnTo>
                  <a:pt x="736069" y="1292029"/>
                </a:lnTo>
                <a:lnTo>
                  <a:pt x="771003" y="1304729"/>
                </a:lnTo>
                <a:lnTo>
                  <a:pt x="803186" y="1317429"/>
                </a:lnTo>
                <a:lnTo>
                  <a:pt x="833671" y="1330129"/>
                </a:lnTo>
                <a:lnTo>
                  <a:pt x="863512" y="1355529"/>
                </a:lnTo>
                <a:lnTo>
                  <a:pt x="864712" y="1355529"/>
                </a:lnTo>
                <a:lnTo>
                  <a:pt x="861984" y="1342829"/>
                </a:lnTo>
                <a:lnTo>
                  <a:pt x="870277" y="1342829"/>
                </a:lnTo>
                <a:lnTo>
                  <a:pt x="835548" y="1317429"/>
                </a:lnTo>
                <a:lnTo>
                  <a:pt x="798017" y="1292029"/>
                </a:lnTo>
                <a:close/>
              </a:path>
              <a:path w="2717165" h="11289665">
                <a:moveTo>
                  <a:pt x="1865269" y="1342829"/>
                </a:moveTo>
                <a:lnTo>
                  <a:pt x="1840391" y="1342829"/>
                </a:lnTo>
                <a:lnTo>
                  <a:pt x="1845520" y="1355529"/>
                </a:lnTo>
                <a:lnTo>
                  <a:pt x="1864069" y="1355529"/>
                </a:lnTo>
                <a:lnTo>
                  <a:pt x="1865269" y="1342829"/>
                </a:lnTo>
                <a:close/>
              </a:path>
              <a:path w="2717165" h="11289665">
                <a:moveTo>
                  <a:pt x="872166" y="1342829"/>
                </a:moveTo>
                <a:lnTo>
                  <a:pt x="869076" y="1342829"/>
                </a:lnTo>
                <a:lnTo>
                  <a:pt x="871886" y="1346321"/>
                </a:lnTo>
                <a:lnTo>
                  <a:pt x="872166" y="1342829"/>
                </a:lnTo>
                <a:close/>
              </a:path>
              <a:path w="2717165" h="11289665">
                <a:moveTo>
                  <a:pt x="1844427" y="1317429"/>
                </a:moveTo>
                <a:lnTo>
                  <a:pt x="1840268" y="1330129"/>
                </a:lnTo>
                <a:lnTo>
                  <a:pt x="1838463" y="1342829"/>
                </a:lnTo>
                <a:lnTo>
                  <a:pt x="1864178" y="1342829"/>
                </a:lnTo>
                <a:lnTo>
                  <a:pt x="1860359" y="1330129"/>
                </a:lnTo>
                <a:lnTo>
                  <a:pt x="1849557" y="1330129"/>
                </a:lnTo>
                <a:lnTo>
                  <a:pt x="1844427" y="1317429"/>
                </a:lnTo>
                <a:close/>
              </a:path>
              <a:path w="2717165" h="11289665">
                <a:moveTo>
                  <a:pt x="1918297" y="1317429"/>
                </a:moveTo>
                <a:lnTo>
                  <a:pt x="1895056" y="1317429"/>
                </a:lnTo>
                <a:lnTo>
                  <a:pt x="1887069" y="1330129"/>
                </a:lnTo>
                <a:lnTo>
                  <a:pt x="1917097" y="1330129"/>
                </a:lnTo>
                <a:lnTo>
                  <a:pt x="1918297" y="1317429"/>
                </a:lnTo>
                <a:close/>
              </a:path>
              <a:path w="2717165" h="11289665">
                <a:moveTo>
                  <a:pt x="714792" y="1266629"/>
                </a:moveTo>
                <a:lnTo>
                  <a:pt x="686019" y="1279329"/>
                </a:lnTo>
                <a:lnTo>
                  <a:pt x="658177" y="1279329"/>
                </a:lnTo>
                <a:lnTo>
                  <a:pt x="631828" y="1304729"/>
                </a:lnTo>
                <a:lnTo>
                  <a:pt x="607535" y="1317429"/>
                </a:lnTo>
                <a:lnTo>
                  <a:pt x="625117" y="1317429"/>
                </a:lnTo>
                <a:lnTo>
                  <a:pt x="659459" y="1304729"/>
                </a:lnTo>
                <a:lnTo>
                  <a:pt x="696807" y="1292029"/>
                </a:lnTo>
                <a:lnTo>
                  <a:pt x="798017" y="1292029"/>
                </a:lnTo>
                <a:lnTo>
                  <a:pt x="757745" y="1279329"/>
                </a:lnTo>
                <a:lnTo>
                  <a:pt x="714792" y="1266629"/>
                </a:lnTo>
                <a:close/>
              </a:path>
              <a:path w="2717165" h="11289665">
                <a:moveTo>
                  <a:pt x="1519384" y="1304729"/>
                </a:moveTo>
                <a:lnTo>
                  <a:pt x="1512401" y="1304729"/>
                </a:lnTo>
                <a:lnTo>
                  <a:pt x="1516329" y="1317429"/>
                </a:lnTo>
                <a:lnTo>
                  <a:pt x="1519384" y="1304729"/>
                </a:lnTo>
                <a:close/>
              </a:path>
              <a:path w="2717165" h="11289665">
                <a:moveTo>
                  <a:pt x="2050104" y="1139629"/>
                </a:moveTo>
                <a:lnTo>
                  <a:pt x="2025677" y="1139629"/>
                </a:lnTo>
                <a:lnTo>
                  <a:pt x="2037229" y="1152329"/>
                </a:lnTo>
                <a:lnTo>
                  <a:pt x="2031912" y="1165029"/>
                </a:lnTo>
                <a:lnTo>
                  <a:pt x="2026441" y="1165029"/>
                </a:lnTo>
                <a:lnTo>
                  <a:pt x="2020827" y="1177729"/>
                </a:lnTo>
                <a:lnTo>
                  <a:pt x="2015080" y="1190429"/>
                </a:lnTo>
                <a:lnTo>
                  <a:pt x="2008642" y="1190429"/>
                </a:lnTo>
                <a:lnTo>
                  <a:pt x="2003691" y="1203129"/>
                </a:lnTo>
                <a:lnTo>
                  <a:pt x="1998658" y="1203129"/>
                </a:lnTo>
                <a:lnTo>
                  <a:pt x="1993544" y="1215829"/>
                </a:lnTo>
                <a:lnTo>
                  <a:pt x="1958232" y="1215829"/>
                </a:lnTo>
                <a:lnTo>
                  <a:pt x="1964670" y="1228529"/>
                </a:lnTo>
                <a:lnTo>
                  <a:pt x="1978309" y="1228529"/>
                </a:lnTo>
                <a:lnTo>
                  <a:pt x="1972906" y="1241229"/>
                </a:lnTo>
                <a:lnTo>
                  <a:pt x="1967493" y="1241229"/>
                </a:lnTo>
                <a:lnTo>
                  <a:pt x="1962060" y="1253929"/>
                </a:lnTo>
                <a:lnTo>
                  <a:pt x="1937951" y="1253929"/>
                </a:lnTo>
                <a:lnTo>
                  <a:pt x="1943136" y="1266629"/>
                </a:lnTo>
                <a:lnTo>
                  <a:pt x="1943611" y="1266629"/>
                </a:lnTo>
                <a:lnTo>
                  <a:pt x="1932373" y="1279329"/>
                </a:lnTo>
                <a:lnTo>
                  <a:pt x="1911969" y="1279329"/>
                </a:lnTo>
                <a:lnTo>
                  <a:pt x="1915679" y="1292029"/>
                </a:lnTo>
                <a:lnTo>
                  <a:pt x="1921243" y="1292029"/>
                </a:lnTo>
                <a:lnTo>
                  <a:pt x="1915897" y="1304729"/>
                </a:lnTo>
                <a:lnTo>
                  <a:pt x="1877945" y="1304729"/>
                </a:lnTo>
                <a:lnTo>
                  <a:pt x="1884582" y="1317429"/>
                </a:lnTo>
                <a:lnTo>
                  <a:pt x="1917970" y="1317429"/>
                </a:lnTo>
                <a:lnTo>
                  <a:pt x="1953118" y="1279329"/>
                </a:lnTo>
                <a:lnTo>
                  <a:pt x="1987447" y="1241229"/>
                </a:lnTo>
                <a:lnTo>
                  <a:pt x="2019853" y="1203129"/>
                </a:lnTo>
                <a:lnTo>
                  <a:pt x="2049232" y="1152329"/>
                </a:lnTo>
                <a:lnTo>
                  <a:pt x="2050759" y="1152329"/>
                </a:lnTo>
                <a:lnTo>
                  <a:pt x="2050104" y="1139629"/>
                </a:lnTo>
                <a:close/>
              </a:path>
              <a:path w="2717165" h="11289665">
                <a:moveTo>
                  <a:pt x="1866251" y="1266629"/>
                </a:moveTo>
                <a:lnTo>
                  <a:pt x="1861588" y="1266629"/>
                </a:lnTo>
                <a:lnTo>
                  <a:pt x="1857999" y="1279329"/>
                </a:lnTo>
                <a:lnTo>
                  <a:pt x="1856599" y="1279329"/>
                </a:lnTo>
                <a:lnTo>
                  <a:pt x="1858504" y="1292029"/>
                </a:lnTo>
                <a:lnTo>
                  <a:pt x="1871420" y="1304729"/>
                </a:lnTo>
                <a:lnTo>
                  <a:pt x="1905640" y="1304729"/>
                </a:lnTo>
                <a:lnTo>
                  <a:pt x="1898330" y="1292029"/>
                </a:lnTo>
                <a:lnTo>
                  <a:pt x="1886182" y="1292029"/>
                </a:lnTo>
                <a:lnTo>
                  <a:pt x="1879467" y="1279329"/>
                </a:lnTo>
                <a:lnTo>
                  <a:pt x="1866251" y="1266629"/>
                </a:lnTo>
                <a:close/>
              </a:path>
              <a:path w="2717165" h="11289665">
                <a:moveTo>
                  <a:pt x="1927790" y="1266629"/>
                </a:moveTo>
                <a:lnTo>
                  <a:pt x="1906885" y="1266629"/>
                </a:lnTo>
                <a:lnTo>
                  <a:pt x="1907932" y="1279329"/>
                </a:lnTo>
                <a:lnTo>
                  <a:pt x="1931172" y="1279329"/>
                </a:lnTo>
                <a:lnTo>
                  <a:pt x="1927790" y="1266629"/>
                </a:lnTo>
                <a:close/>
              </a:path>
              <a:path w="2717165" h="11289665">
                <a:moveTo>
                  <a:pt x="1046685" y="506865"/>
                </a:moveTo>
                <a:lnTo>
                  <a:pt x="1030525" y="542729"/>
                </a:lnTo>
                <a:lnTo>
                  <a:pt x="1014932" y="568129"/>
                </a:lnTo>
                <a:lnTo>
                  <a:pt x="1000526" y="606229"/>
                </a:lnTo>
                <a:lnTo>
                  <a:pt x="986917" y="631629"/>
                </a:lnTo>
                <a:lnTo>
                  <a:pt x="977605" y="657029"/>
                </a:lnTo>
                <a:lnTo>
                  <a:pt x="968396" y="682429"/>
                </a:lnTo>
                <a:lnTo>
                  <a:pt x="959145" y="707829"/>
                </a:lnTo>
                <a:lnTo>
                  <a:pt x="949710" y="720529"/>
                </a:lnTo>
                <a:lnTo>
                  <a:pt x="928158" y="771329"/>
                </a:lnTo>
                <a:lnTo>
                  <a:pt x="905185" y="822129"/>
                </a:lnTo>
                <a:lnTo>
                  <a:pt x="881585" y="872929"/>
                </a:lnTo>
                <a:lnTo>
                  <a:pt x="858155" y="923729"/>
                </a:lnTo>
                <a:lnTo>
                  <a:pt x="835691" y="961829"/>
                </a:lnTo>
                <a:lnTo>
                  <a:pt x="814989" y="1012629"/>
                </a:lnTo>
                <a:lnTo>
                  <a:pt x="796844" y="1063429"/>
                </a:lnTo>
                <a:lnTo>
                  <a:pt x="794880" y="1076129"/>
                </a:lnTo>
                <a:lnTo>
                  <a:pt x="806555" y="1076129"/>
                </a:lnTo>
                <a:lnTo>
                  <a:pt x="902847" y="1126929"/>
                </a:lnTo>
                <a:lnTo>
                  <a:pt x="951555" y="1139629"/>
                </a:lnTo>
                <a:lnTo>
                  <a:pt x="1000120" y="1165029"/>
                </a:lnTo>
                <a:lnTo>
                  <a:pt x="1042514" y="1177729"/>
                </a:lnTo>
                <a:lnTo>
                  <a:pt x="1126375" y="1228529"/>
                </a:lnTo>
                <a:lnTo>
                  <a:pt x="1168124" y="1241229"/>
                </a:lnTo>
                <a:lnTo>
                  <a:pt x="1209942" y="1266629"/>
                </a:lnTo>
                <a:lnTo>
                  <a:pt x="1216816" y="1266629"/>
                </a:lnTo>
                <a:lnTo>
                  <a:pt x="1221733" y="1253929"/>
                </a:lnTo>
                <a:lnTo>
                  <a:pt x="1207542" y="1253929"/>
                </a:lnTo>
                <a:lnTo>
                  <a:pt x="1212146" y="1244298"/>
                </a:lnTo>
                <a:lnTo>
                  <a:pt x="1212779" y="1241229"/>
                </a:lnTo>
                <a:lnTo>
                  <a:pt x="1213614" y="1241229"/>
                </a:lnTo>
                <a:lnTo>
                  <a:pt x="1213913" y="1240603"/>
                </a:lnTo>
                <a:lnTo>
                  <a:pt x="1096357" y="1190429"/>
                </a:lnTo>
                <a:lnTo>
                  <a:pt x="1055058" y="1165029"/>
                </a:lnTo>
                <a:lnTo>
                  <a:pt x="1033999" y="1152329"/>
                </a:lnTo>
                <a:lnTo>
                  <a:pt x="1012777" y="1152329"/>
                </a:lnTo>
                <a:lnTo>
                  <a:pt x="911985" y="1101529"/>
                </a:lnTo>
                <a:lnTo>
                  <a:pt x="861517" y="1088829"/>
                </a:lnTo>
                <a:lnTo>
                  <a:pt x="811356" y="1063429"/>
                </a:lnTo>
                <a:lnTo>
                  <a:pt x="805682" y="1063429"/>
                </a:lnTo>
                <a:lnTo>
                  <a:pt x="824692" y="1012629"/>
                </a:lnTo>
                <a:lnTo>
                  <a:pt x="845650" y="974529"/>
                </a:lnTo>
                <a:lnTo>
                  <a:pt x="867901" y="923729"/>
                </a:lnTo>
                <a:lnTo>
                  <a:pt x="913652" y="834829"/>
                </a:lnTo>
                <a:lnTo>
                  <a:pt x="935840" y="784029"/>
                </a:lnTo>
                <a:lnTo>
                  <a:pt x="956693" y="745929"/>
                </a:lnTo>
                <a:lnTo>
                  <a:pt x="969003" y="707829"/>
                </a:lnTo>
                <a:lnTo>
                  <a:pt x="992843" y="657029"/>
                </a:lnTo>
                <a:lnTo>
                  <a:pt x="1005030" y="618929"/>
                </a:lnTo>
                <a:lnTo>
                  <a:pt x="1016424" y="593529"/>
                </a:lnTo>
                <a:lnTo>
                  <a:pt x="1028503" y="568129"/>
                </a:lnTo>
                <a:lnTo>
                  <a:pt x="1041502" y="542729"/>
                </a:lnTo>
                <a:lnTo>
                  <a:pt x="1048580" y="530029"/>
                </a:lnTo>
                <a:lnTo>
                  <a:pt x="1047243" y="530029"/>
                </a:lnTo>
                <a:lnTo>
                  <a:pt x="1045859" y="522672"/>
                </a:lnTo>
                <a:lnTo>
                  <a:pt x="1043656" y="517329"/>
                </a:lnTo>
                <a:lnTo>
                  <a:pt x="1046056" y="517329"/>
                </a:lnTo>
                <a:lnTo>
                  <a:pt x="1046685" y="506865"/>
                </a:lnTo>
                <a:close/>
              </a:path>
              <a:path w="2717165" h="11289665">
                <a:moveTo>
                  <a:pt x="1056318" y="505747"/>
                </a:moveTo>
                <a:lnTo>
                  <a:pt x="1058497" y="517329"/>
                </a:lnTo>
                <a:lnTo>
                  <a:pt x="1056531" y="517329"/>
                </a:lnTo>
                <a:lnTo>
                  <a:pt x="1051657" y="530029"/>
                </a:lnTo>
                <a:lnTo>
                  <a:pt x="1065998" y="530029"/>
                </a:lnTo>
                <a:lnTo>
                  <a:pt x="1100249" y="555429"/>
                </a:lnTo>
                <a:lnTo>
                  <a:pt x="1117415" y="555429"/>
                </a:lnTo>
                <a:lnTo>
                  <a:pt x="1259738" y="631629"/>
                </a:lnTo>
                <a:lnTo>
                  <a:pt x="1307339" y="644329"/>
                </a:lnTo>
                <a:lnTo>
                  <a:pt x="1449661" y="720529"/>
                </a:lnTo>
                <a:lnTo>
                  <a:pt x="1434599" y="745929"/>
                </a:lnTo>
                <a:lnTo>
                  <a:pt x="1421715" y="771329"/>
                </a:lnTo>
                <a:lnTo>
                  <a:pt x="1409384" y="809429"/>
                </a:lnTo>
                <a:lnTo>
                  <a:pt x="1395978" y="834829"/>
                </a:lnTo>
                <a:lnTo>
                  <a:pt x="1359494" y="911029"/>
                </a:lnTo>
                <a:lnTo>
                  <a:pt x="1341584" y="949129"/>
                </a:lnTo>
                <a:lnTo>
                  <a:pt x="1324401" y="987229"/>
                </a:lnTo>
                <a:lnTo>
                  <a:pt x="1308020" y="1025329"/>
                </a:lnTo>
                <a:lnTo>
                  <a:pt x="1291885" y="1063429"/>
                </a:lnTo>
                <a:lnTo>
                  <a:pt x="1275178" y="1101529"/>
                </a:lnTo>
                <a:lnTo>
                  <a:pt x="1257079" y="1139629"/>
                </a:lnTo>
                <a:lnTo>
                  <a:pt x="1244260" y="1165029"/>
                </a:lnTo>
                <a:lnTo>
                  <a:pt x="1231860" y="1203129"/>
                </a:lnTo>
                <a:lnTo>
                  <a:pt x="1213913" y="1240603"/>
                </a:lnTo>
                <a:lnTo>
                  <a:pt x="1215398" y="1241229"/>
                </a:lnTo>
                <a:lnTo>
                  <a:pt x="1213614" y="1241229"/>
                </a:lnTo>
                <a:lnTo>
                  <a:pt x="1212146" y="1244298"/>
                </a:lnTo>
                <a:lnTo>
                  <a:pt x="1210160" y="1253929"/>
                </a:lnTo>
                <a:lnTo>
                  <a:pt x="1221733" y="1253929"/>
                </a:lnTo>
                <a:lnTo>
                  <a:pt x="1241400" y="1203129"/>
                </a:lnTo>
                <a:lnTo>
                  <a:pt x="1264724" y="1165029"/>
                </a:lnTo>
                <a:lnTo>
                  <a:pt x="1287661" y="1114229"/>
                </a:lnTo>
                <a:lnTo>
                  <a:pt x="1309991" y="1063429"/>
                </a:lnTo>
                <a:lnTo>
                  <a:pt x="1331493" y="1012629"/>
                </a:lnTo>
                <a:lnTo>
                  <a:pt x="1333675" y="999929"/>
                </a:lnTo>
                <a:lnTo>
                  <a:pt x="1384441" y="999929"/>
                </a:lnTo>
                <a:lnTo>
                  <a:pt x="1387962" y="987229"/>
                </a:lnTo>
                <a:lnTo>
                  <a:pt x="1377538" y="987229"/>
                </a:lnTo>
                <a:lnTo>
                  <a:pt x="1372236" y="974529"/>
                </a:lnTo>
                <a:lnTo>
                  <a:pt x="1349496" y="974529"/>
                </a:lnTo>
                <a:lnTo>
                  <a:pt x="1373501" y="923729"/>
                </a:lnTo>
                <a:lnTo>
                  <a:pt x="1398160" y="872929"/>
                </a:lnTo>
                <a:lnTo>
                  <a:pt x="1422165" y="822129"/>
                </a:lnTo>
                <a:lnTo>
                  <a:pt x="1444206" y="771329"/>
                </a:lnTo>
                <a:lnTo>
                  <a:pt x="1462973" y="720529"/>
                </a:lnTo>
                <a:lnTo>
                  <a:pt x="1466574" y="707829"/>
                </a:lnTo>
                <a:lnTo>
                  <a:pt x="1467883" y="707829"/>
                </a:lnTo>
                <a:lnTo>
                  <a:pt x="1462536" y="695129"/>
                </a:lnTo>
                <a:lnTo>
                  <a:pt x="1369994" y="657029"/>
                </a:lnTo>
                <a:lnTo>
                  <a:pt x="1323724" y="631629"/>
                </a:lnTo>
                <a:lnTo>
                  <a:pt x="1277489" y="618929"/>
                </a:lnTo>
                <a:lnTo>
                  <a:pt x="1139238" y="542729"/>
                </a:lnTo>
                <a:lnTo>
                  <a:pt x="1117981" y="542729"/>
                </a:lnTo>
                <a:lnTo>
                  <a:pt x="1056318" y="505747"/>
                </a:lnTo>
                <a:close/>
              </a:path>
              <a:path w="2717165" h="11289665">
                <a:moveTo>
                  <a:pt x="1947880" y="1241229"/>
                </a:moveTo>
                <a:lnTo>
                  <a:pt x="1928881" y="1241229"/>
                </a:lnTo>
                <a:lnTo>
                  <a:pt x="1933278" y="1253929"/>
                </a:lnTo>
                <a:lnTo>
                  <a:pt x="1952860" y="1253929"/>
                </a:lnTo>
                <a:lnTo>
                  <a:pt x="1947880" y="1241229"/>
                </a:lnTo>
                <a:close/>
              </a:path>
              <a:path w="2717165" h="11289665">
                <a:moveTo>
                  <a:pt x="1936519" y="1228529"/>
                </a:moveTo>
                <a:lnTo>
                  <a:pt x="1932257" y="1228529"/>
                </a:lnTo>
                <a:lnTo>
                  <a:pt x="1928690" y="1241229"/>
                </a:lnTo>
                <a:lnTo>
                  <a:pt x="1942184" y="1241229"/>
                </a:lnTo>
                <a:lnTo>
                  <a:pt x="1936519" y="1228529"/>
                </a:lnTo>
                <a:close/>
              </a:path>
              <a:path w="2717165" h="11289665">
                <a:moveTo>
                  <a:pt x="1800497" y="1152329"/>
                </a:moveTo>
                <a:lnTo>
                  <a:pt x="1763345" y="1152329"/>
                </a:lnTo>
                <a:lnTo>
                  <a:pt x="1778475" y="1165029"/>
                </a:lnTo>
                <a:lnTo>
                  <a:pt x="1793146" y="1165029"/>
                </a:lnTo>
                <a:lnTo>
                  <a:pt x="1800804" y="1177729"/>
                </a:lnTo>
                <a:lnTo>
                  <a:pt x="1815057" y="1177729"/>
                </a:lnTo>
                <a:lnTo>
                  <a:pt x="1821733" y="1190429"/>
                </a:lnTo>
                <a:lnTo>
                  <a:pt x="1825107" y="1203129"/>
                </a:lnTo>
                <a:lnTo>
                  <a:pt x="1817219" y="1215829"/>
                </a:lnTo>
                <a:lnTo>
                  <a:pt x="1834051" y="1215829"/>
                </a:lnTo>
                <a:lnTo>
                  <a:pt x="1838973" y="1203129"/>
                </a:lnTo>
                <a:lnTo>
                  <a:pt x="1831166" y="1165029"/>
                </a:lnTo>
                <a:lnTo>
                  <a:pt x="1800497" y="1152329"/>
                </a:lnTo>
                <a:close/>
              </a:path>
              <a:path w="2717165" h="11289665">
                <a:moveTo>
                  <a:pt x="1979168" y="1203129"/>
                </a:moveTo>
                <a:lnTo>
                  <a:pt x="1956909" y="1203129"/>
                </a:lnTo>
                <a:lnTo>
                  <a:pt x="1955499" y="1215829"/>
                </a:lnTo>
                <a:lnTo>
                  <a:pt x="1984315" y="1215829"/>
                </a:lnTo>
                <a:lnTo>
                  <a:pt x="1979168" y="1203129"/>
                </a:lnTo>
                <a:close/>
              </a:path>
              <a:path w="2717165" h="11289665">
                <a:moveTo>
                  <a:pt x="2635381" y="1203129"/>
                </a:moveTo>
                <a:lnTo>
                  <a:pt x="2622397" y="1203129"/>
                </a:lnTo>
                <a:lnTo>
                  <a:pt x="2630689" y="1215829"/>
                </a:lnTo>
                <a:lnTo>
                  <a:pt x="2635381" y="1203129"/>
                </a:lnTo>
                <a:close/>
              </a:path>
              <a:path w="2717165" h="11289665">
                <a:moveTo>
                  <a:pt x="874164" y="1050729"/>
                </a:moveTo>
                <a:lnTo>
                  <a:pt x="835688" y="1050729"/>
                </a:lnTo>
                <a:lnTo>
                  <a:pt x="914909" y="1088829"/>
                </a:lnTo>
                <a:lnTo>
                  <a:pt x="941963" y="1101529"/>
                </a:lnTo>
                <a:lnTo>
                  <a:pt x="993764" y="1126929"/>
                </a:lnTo>
                <a:lnTo>
                  <a:pt x="1019296" y="1126929"/>
                </a:lnTo>
                <a:lnTo>
                  <a:pt x="1044747" y="1139629"/>
                </a:lnTo>
                <a:lnTo>
                  <a:pt x="1045620" y="1139629"/>
                </a:lnTo>
                <a:lnTo>
                  <a:pt x="1075312" y="1165029"/>
                </a:lnTo>
                <a:lnTo>
                  <a:pt x="1161606" y="1203129"/>
                </a:lnTo>
                <a:lnTo>
                  <a:pt x="1168261" y="1203129"/>
                </a:lnTo>
                <a:lnTo>
                  <a:pt x="1172104" y="1190429"/>
                </a:lnTo>
                <a:lnTo>
                  <a:pt x="1160405" y="1190429"/>
                </a:lnTo>
                <a:lnTo>
                  <a:pt x="1161007" y="1188222"/>
                </a:lnTo>
                <a:lnTo>
                  <a:pt x="1136893" y="1177729"/>
                </a:lnTo>
                <a:lnTo>
                  <a:pt x="1052057" y="1139629"/>
                </a:lnTo>
                <a:lnTo>
                  <a:pt x="1029393" y="1114229"/>
                </a:lnTo>
                <a:lnTo>
                  <a:pt x="1004375" y="1101529"/>
                </a:lnTo>
                <a:lnTo>
                  <a:pt x="978621" y="1101529"/>
                </a:lnTo>
                <a:lnTo>
                  <a:pt x="953747" y="1088829"/>
                </a:lnTo>
                <a:lnTo>
                  <a:pt x="941140" y="1076129"/>
                </a:lnTo>
                <a:lnTo>
                  <a:pt x="915679" y="1076129"/>
                </a:lnTo>
                <a:lnTo>
                  <a:pt x="903010" y="1063429"/>
                </a:lnTo>
                <a:lnTo>
                  <a:pt x="888428" y="1063429"/>
                </a:lnTo>
                <a:lnTo>
                  <a:pt x="874164" y="1050729"/>
                </a:lnTo>
                <a:close/>
              </a:path>
              <a:path w="2717165" h="11289665">
                <a:moveTo>
                  <a:pt x="2523376" y="1126929"/>
                </a:moveTo>
                <a:lnTo>
                  <a:pt x="2506274" y="1126929"/>
                </a:lnTo>
                <a:lnTo>
                  <a:pt x="2509882" y="1139629"/>
                </a:lnTo>
                <a:lnTo>
                  <a:pt x="2513612" y="1152329"/>
                </a:lnTo>
                <a:lnTo>
                  <a:pt x="2517486" y="1165029"/>
                </a:lnTo>
                <a:lnTo>
                  <a:pt x="2521277" y="1177729"/>
                </a:lnTo>
                <a:lnTo>
                  <a:pt x="2528779" y="1190429"/>
                </a:lnTo>
                <a:lnTo>
                  <a:pt x="2532741" y="1203129"/>
                </a:lnTo>
                <a:lnTo>
                  <a:pt x="2537235" y="1190429"/>
                </a:lnTo>
                <a:lnTo>
                  <a:pt x="2540501" y="1190429"/>
                </a:lnTo>
                <a:lnTo>
                  <a:pt x="2540781" y="1177729"/>
                </a:lnTo>
                <a:lnTo>
                  <a:pt x="2530071" y="1152329"/>
                </a:lnTo>
                <a:lnTo>
                  <a:pt x="2526487" y="1139629"/>
                </a:lnTo>
                <a:lnTo>
                  <a:pt x="2523376" y="1126929"/>
                </a:lnTo>
                <a:close/>
              </a:path>
              <a:path w="2717165" h="11289665">
                <a:moveTo>
                  <a:pt x="2666710" y="1126929"/>
                </a:moveTo>
                <a:lnTo>
                  <a:pt x="2657749" y="1126929"/>
                </a:lnTo>
                <a:lnTo>
                  <a:pt x="2648147" y="1139629"/>
                </a:lnTo>
                <a:lnTo>
                  <a:pt x="2640018" y="1165029"/>
                </a:lnTo>
                <a:lnTo>
                  <a:pt x="2623815" y="1203129"/>
                </a:lnTo>
                <a:lnTo>
                  <a:pt x="2636800" y="1203129"/>
                </a:lnTo>
                <a:lnTo>
                  <a:pt x="2644908" y="1190429"/>
                </a:lnTo>
                <a:lnTo>
                  <a:pt x="2653385" y="1165029"/>
                </a:lnTo>
                <a:lnTo>
                  <a:pt x="2661043" y="1152329"/>
                </a:lnTo>
                <a:lnTo>
                  <a:pt x="2666696" y="1139629"/>
                </a:lnTo>
                <a:lnTo>
                  <a:pt x="2666710" y="1126929"/>
                </a:lnTo>
                <a:close/>
              </a:path>
              <a:path w="2717165" h="11289665">
                <a:moveTo>
                  <a:pt x="1276946" y="669729"/>
                </a:moveTo>
                <a:lnTo>
                  <a:pt x="1260243" y="669729"/>
                </a:lnTo>
                <a:lnTo>
                  <a:pt x="1335382" y="707829"/>
                </a:lnTo>
                <a:lnTo>
                  <a:pt x="1361390" y="720529"/>
                </a:lnTo>
                <a:lnTo>
                  <a:pt x="1358338" y="733229"/>
                </a:lnTo>
                <a:lnTo>
                  <a:pt x="1355470" y="745929"/>
                </a:lnTo>
                <a:lnTo>
                  <a:pt x="1352644" y="745929"/>
                </a:lnTo>
                <a:lnTo>
                  <a:pt x="1349715" y="758629"/>
                </a:lnTo>
                <a:lnTo>
                  <a:pt x="1343703" y="771329"/>
                </a:lnTo>
                <a:lnTo>
                  <a:pt x="1336812" y="784029"/>
                </a:lnTo>
                <a:lnTo>
                  <a:pt x="1329553" y="796729"/>
                </a:lnTo>
                <a:lnTo>
                  <a:pt x="1322437" y="809429"/>
                </a:lnTo>
                <a:lnTo>
                  <a:pt x="1307814" y="847529"/>
                </a:lnTo>
                <a:lnTo>
                  <a:pt x="1295227" y="872929"/>
                </a:lnTo>
                <a:lnTo>
                  <a:pt x="1283479" y="911029"/>
                </a:lnTo>
                <a:lnTo>
                  <a:pt x="1271372" y="936429"/>
                </a:lnTo>
                <a:lnTo>
                  <a:pt x="1257977" y="974529"/>
                </a:lnTo>
                <a:lnTo>
                  <a:pt x="1243099" y="1012629"/>
                </a:lnTo>
                <a:lnTo>
                  <a:pt x="1226154" y="1038029"/>
                </a:lnTo>
                <a:lnTo>
                  <a:pt x="1206560" y="1076129"/>
                </a:lnTo>
                <a:lnTo>
                  <a:pt x="1190249" y="1101529"/>
                </a:lnTo>
                <a:lnTo>
                  <a:pt x="1177222" y="1126929"/>
                </a:lnTo>
                <a:lnTo>
                  <a:pt x="1167325" y="1165029"/>
                </a:lnTo>
                <a:lnTo>
                  <a:pt x="1161007" y="1188222"/>
                </a:lnTo>
                <a:lnTo>
                  <a:pt x="1166079" y="1190429"/>
                </a:lnTo>
                <a:lnTo>
                  <a:pt x="1172104" y="1190429"/>
                </a:lnTo>
                <a:lnTo>
                  <a:pt x="1179790" y="1165029"/>
                </a:lnTo>
                <a:lnTo>
                  <a:pt x="1193384" y="1126929"/>
                </a:lnTo>
                <a:lnTo>
                  <a:pt x="1209721" y="1088829"/>
                </a:lnTo>
                <a:lnTo>
                  <a:pt x="1229473" y="1063429"/>
                </a:lnTo>
                <a:lnTo>
                  <a:pt x="1236359" y="1050729"/>
                </a:lnTo>
                <a:lnTo>
                  <a:pt x="1242417" y="1038029"/>
                </a:lnTo>
                <a:lnTo>
                  <a:pt x="1248085" y="1025329"/>
                </a:lnTo>
                <a:lnTo>
                  <a:pt x="1253805" y="1012629"/>
                </a:lnTo>
                <a:lnTo>
                  <a:pt x="1261677" y="987229"/>
                </a:lnTo>
                <a:lnTo>
                  <a:pt x="1269476" y="974529"/>
                </a:lnTo>
                <a:lnTo>
                  <a:pt x="1277051" y="961829"/>
                </a:lnTo>
                <a:lnTo>
                  <a:pt x="1284247" y="936429"/>
                </a:lnTo>
                <a:lnTo>
                  <a:pt x="1297363" y="911029"/>
                </a:lnTo>
                <a:lnTo>
                  <a:pt x="1310284" y="872929"/>
                </a:lnTo>
                <a:lnTo>
                  <a:pt x="1324372" y="834829"/>
                </a:lnTo>
                <a:lnTo>
                  <a:pt x="1340986" y="809429"/>
                </a:lnTo>
                <a:lnTo>
                  <a:pt x="1352103" y="784029"/>
                </a:lnTo>
                <a:lnTo>
                  <a:pt x="1362167" y="758629"/>
                </a:lnTo>
                <a:lnTo>
                  <a:pt x="1370615" y="745929"/>
                </a:lnTo>
                <a:lnTo>
                  <a:pt x="1376884" y="720529"/>
                </a:lnTo>
                <a:lnTo>
                  <a:pt x="1378411" y="707829"/>
                </a:lnTo>
                <a:lnTo>
                  <a:pt x="1357470" y="707829"/>
                </a:lnTo>
                <a:lnTo>
                  <a:pt x="1345173" y="695129"/>
                </a:lnTo>
                <a:lnTo>
                  <a:pt x="1320691" y="695129"/>
                </a:lnTo>
                <a:lnTo>
                  <a:pt x="1291517" y="682429"/>
                </a:lnTo>
                <a:lnTo>
                  <a:pt x="1276946" y="669729"/>
                </a:lnTo>
                <a:close/>
              </a:path>
              <a:path w="2717165" h="11289665">
                <a:moveTo>
                  <a:pt x="2015516" y="1177729"/>
                </a:moveTo>
                <a:lnTo>
                  <a:pt x="1991620" y="1177729"/>
                </a:lnTo>
                <a:lnTo>
                  <a:pt x="1996640" y="1190429"/>
                </a:lnTo>
                <a:lnTo>
                  <a:pt x="2015080" y="1190429"/>
                </a:lnTo>
                <a:lnTo>
                  <a:pt x="2015516" y="1177729"/>
                </a:lnTo>
                <a:close/>
              </a:path>
              <a:path w="2717165" h="11289665">
                <a:moveTo>
                  <a:pt x="2009406" y="1165029"/>
                </a:moveTo>
                <a:lnTo>
                  <a:pt x="1991089" y="1165029"/>
                </a:lnTo>
                <a:lnTo>
                  <a:pt x="1989201" y="1177729"/>
                </a:lnTo>
                <a:lnTo>
                  <a:pt x="2015080" y="1177729"/>
                </a:lnTo>
                <a:lnTo>
                  <a:pt x="2009406" y="1165029"/>
                </a:lnTo>
                <a:close/>
              </a:path>
              <a:path w="2717165" h="11289665">
                <a:moveTo>
                  <a:pt x="1708408" y="1025329"/>
                </a:moveTo>
                <a:lnTo>
                  <a:pt x="1624012" y="1050729"/>
                </a:lnTo>
                <a:lnTo>
                  <a:pt x="1584633" y="1076129"/>
                </a:lnTo>
                <a:lnTo>
                  <a:pt x="1548530" y="1114229"/>
                </a:lnTo>
                <a:lnTo>
                  <a:pt x="1533706" y="1139629"/>
                </a:lnTo>
                <a:lnTo>
                  <a:pt x="1521020" y="1152329"/>
                </a:lnTo>
                <a:lnTo>
                  <a:pt x="1517420" y="1152329"/>
                </a:lnTo>
                <a:lnTo>
                  <a:pt x="1514910" y="1165029"/>
                </a:lnTo>
                <a:lnTo>
                  <a:pt x="1531604" y="1165029"/>
                </a:lnTo>
                <a:lnTo>
                  <a:pt x="1538412" y="1152329"/>
                </a:lnTo>
                <a:lnTo>
                  <a:pt x="1545884" y="1139629"/>
                </a:lnTo>
                <a:lnTo>
                  <a:pt x="1553991" y="1126929"/>
                </a:lnTo>
                <a:lnTo>
                  <a:pt x="1562701" y="1114229"/>
                </a:lnTo>
                <a:lnTo>
                  <a:pt x="1584196" y="1114229"/>
                </a:lnTo>
                <a:lnTo>
                  <a:pt x="1581032" y="1101529"/>
                </a:lnTo>
                <a:lnTo>
                  <a:pt x="1576558" y="1101529"/>
                </a:lnTo>
                <a:lnTo>
                  <a:pt x="1583838" y="1088829"/>
                </a:lnTo>
                <a:lnTo>
                  <a:pt x="1591425" y="1088829"/>
                </a:lnTo>
                <a:lnTo>
                  <a:pt x="1599298" y="1076129"/>
                </a:lnTo>
                <a:lnTo>
                  <a:pt x="1640034" y="1076129"/>
                </a:lnTo>
                <a:lnTo>
                  <a:pt x="1637794" y="1063429"/>
                </a:lnTo>
                <a:lnTo>
                  <a:pt x="1648678" y="1063429"/>
                </a:lnTo>
                <a:lnTo>
                  <a:pt x="1662866" y="1050729"/>
                </a:lnTo>
                <a:lnTo>
                  <a:pt x="1794062" y="1050729"/>
                </a:lnTo>
                <a:lnTo>
                  <a:pt x="1708408" y="1025329"/>
                </a:lnTo>
                <a:close/>
              </a:path>
              <a:path w="2717165" h="11289665">
                <a:moveTo>
                  <a:pt x="1914915" y="1126929"/>
                </a:moveTo>
                <a:lnTo>
                  <a:pt x="1906404" y="1126929"/>
                </a:lnTo>
                <a:lnTo>
                  <a:pt x="1911096" y="1139629"/>
                </a:lnTo>
                <a:lnTo>
                  <a:pt x="1914915" y="1126929"/>
                </a:lnTo>
                <a:close/>
              </a:path>
              <a:path w="2717165" h="11289665">
                <a:moveTo>
                  <a:pt x="2018880" y="1114229"/>
                </a:moveTo>
                <a:lnTo>
                  <a:pt x="1982346" y="1114229"/>
                </a:lnTo>
                <a:lnTo>
                  <a:pt x="1995617" y="1126929"/>
                </a:lnTo>
                <a:lnTo>
                  <a:pt x="2010933" y="1139629"/>
                </a:lnTo>
                <a:lnTo>
                  <a:pt x="2041851" y="1139629"/>
                </a:lnTo>
                <a:lnTo>
                  <a:pt x="2030969" y="1126929"/>
                </a:lnTo>
                <a:lnTo>
                  <a:pt x="2018880" y="1114229"/>
                </a:lnTo>
                <a:close/>
              </a:path>
              <a:path w="2717165" h="11289665">
                <a:moveTo>
                  <a:pt x="288055" y="1101529"/>
                </a:moveTo>
                <a:lnTo>
                  <a:pt x="268867" y="1101529"/>
                </a:lnTo>
                <a:lnTo>
                  <a:pt x="270815" y="1114229"/>
                </a:lnTo>
                <a:lnTo>
                  <a:pt x="277621" y="1126929"/>
                </a:lnTo>
                <a:lnTo>
                  <a:pt x="296348" y="1126929"/>
                </a:lnTo>
                <a:lnTo>
                  <a:pt x="303767" y="1114229"/>
                </a:lnTo>
                <a:lnTo>
                  <a:pt x="293620" y="1114229"/>
                </a:lnTo>
                <a:lnTo>
                  <a:pt x="288055" y="1101529"/>
                </a:lnTo>
                <a:close/>
              </a:path>
              <a:path w="2717165" h="11289665">
                <a:moveTo>
                  <a:pt x="984299" y="860229"/>
                </a:moveTo>
                <a:lnTo>
                  <a:pt x="974642" y="860229"/>
                </a:lnTo>
                <a:lnTo>
                  <a:pt x="971348" y="872929"/>
                </a:lnTo>
                <a:lnTo>
                  <a:pt x="971533" y="872929"/>
                </a:lnTo>
                <a:lnTo>
                  <a:pt x="984744" y="911029"/>
                </a:lnTo>
                <a:lnTo>
                  <a:pt x="998170" y="936429"/>
                </a:lnTo>
                <a:lnTo>
                  <a:pt x="1011780" y="974529"/>
                </a:lnTo>
                <a:lnTo>
                  <a:pt x="1025543" y="999929"/>
                </a:lnTo>
                <a:lnTo>
                  <a:pt x="1039714" y="1025329"/>
                </a:lnTo>
                <a:lnTo>
                  <a:pt x="1054376" y="1063429"/>
                </a:lnTo>
                <a:lnTo>
                  <a:pt x="1070715" y="1101529"/>
                </a:lnTo>
                <a:lnTo>
                  <a:pt x="1089919" y="1126929"/>
                </a:lnTo>
                <a:lnTo>
                  <a:pt x="1098798" y="1126929"/>
                </a:lnTo>
                <a:lnTo>
                  <a:pt x="1101258" y="1114229"/>
                </a:lnTo>
                <a:lnTo>
                  <a:pt x="1089564" y="1076129"/>
                </a:lnTo>
                <a:lnTo>
                  <a:pt x="1075216" y="1050729"/>
                </a:lnTo>
                <a:lnTo>
                  <a:pt x="1059763" y="1012629"/>
                </a:lnTo>
                <a:lnTo>
                  <a:pt x="1044638" y="987229"/>
                </a:lnTo>
                <a:lnTo>
                  <a:pt x="1029440" y="949129"/>
                </a:lnTo>
                <a:lnTo>
                  <a:pt x="1014386" y="923729"/>
                </a:lnTo>
                <a:lnTo>
                  <a:pt x="999373" y="885629"/>
                </a:lnTo>
                <a:lnTo>
                  <a:pt x="984299" y="860229"/>
                </a:lnTo>
                <a:close/>
              </a:path>
              <a:path w="2717165" h="11289665">
                <a:moveTo>
                  <a:pt x="1584742" y="1114229"/>
                </a:moveTo>
                <a:lnTo>
                  <a:pt x="1562701" y="1114229"/>
                </a:lnTo>
                <a:lnTo>
                  <a:pt x="1566957" y="1126929"/>
                </a:lnTo>
                <a:lnTo>
                  <a:pt x="1582996" y="1126929"/>
                </a:lnTo>
                <a:lnTo>
                  <a:pt x="1584742" y="1114229"/>
                </a:lnTo>
                <a:close/>
              </a:path>
              <a:path w="2717165" h="11289665">
                <a:moveTo>
                  <a:pt x="1918952" y="1114229"/>
                </a:moveTo>
                <a:lnTo>
                  <a:pt x="1892056" y="1114229"/>
                </a:lnTo>
                <a:lnTo>
                  <a:pt x="1898275" y="1126929"/>
                </a:lnTo>
                <a:lnTo>
                  <a:pt x="1914478" y="1126929"/>
                </a:lnTo>
                <a:lnTo>
                  <a:pt x="1918952" y="1114229"/>
                </a:lnTo>
                <a:close/>
              </a:path>
              <a:path w="2717165" h="11289665">
                <a:moveTo>
                  <a:pt x="2510011" y="1101529"/>
                </a:moveTo>
                <a:lnTo>
                  <a:pt x="2505429" y="1101529"/>
                </a:lnTo>
                <a:lnTo>
                  <a:pt x="2501501" y="1114229"/>
                </a:lnTo>
                <a:lnTo>
                  <a:pt x="2501719" y="1114229"/>
                </a:lnTo>
                <a:lnTo>
                  <a:pt x="2503362" y="1126929"/>
                </a:lnTo>
                <a:lnTo>
                  <a:pt x="2520091" y="1126929"/>
                </a:lnTo>
                <a:lnTo>
                  <a:pt x="2515885" y="1114229"/>
                </a:lnTo>
                <a:lnTo>
                  <a:pt x="2510011" y="1101529"/>
                </a:lnTo>
                <a:close/>
              </a:path>
              <a:path w="2717165" h="11289665">
                <a:moveTo>
                  <a:pt x="297111" y="1102940"/>
                </a:moveTo>
                <a:lnTo>
                  <a:pt x="293620" y="1114229"/>
                </a:lnTo>
                <a:lnTo>
                  <a:pt x="295693" y="1114229"/>
                </a:lnTo>
                <a:lnTo>
                  <a:pt x="298032" y="1108892"/>
                </a:lnTo>
                <a:lnTo>
                  <a:pt x="297111" y="1102940"/>
                </a:lnTo>
                <a:close/>
              </a:path>
              <a:path w="2717165" h="11289665">
                <a:moveTo>
                  <a:pt x="298857" y="1107008"/>
                </a:moveTo>
                <a:lnTo>
                  <a:pt x="298032" y="1108892"/>
                </a:lnTo>
                <a:lnTo>
                  <a:pt x="298857" y="1114229"/>
                </a:lnTo>
                <a:lnTo>
                  <a:pt x="298857" y="1107008"/>
                </a:lnTo>
                <a:close/>
              </a:path>
              <a:path w="2717165" h="11289665">
                <a:moveTo>
                  <a:pt x="308391" y="1101529"/>
                </a:moveTo>
                <a:lnTo>
                  <a:pt x="308241" y="1101529"/>
                </a:lnTo>
                <a:lnTo>
                  <a:pt x="305077" y="1114229"/>
                </a:lnTo>
                <a:lnTo>
                  <a:pt x="306495" y="1114229"/>
                </a:lnTo>
                <a:lnTo>
                  <a:pt x="308391" y="1101529"/>
                </a:lnTo>
                <a:close/>
              </a:path>
              <a:path w="2717165" h="11289665">
                <a:moveTo>
                  <a:pt x="1384441" y="999929"/>
                </a:moveTo>
                <a:lnTo>
                  <a:pt x="1333675" y="999929"/>
                </a:lnTo>
                <a:lnTo>
                  <a:pt x="1334330" y="1012629"/>
                </a:lnTo>
                <a:lnTo>
                  <a:pt x="1365209" y="1012629"/>
                </a:lnTo>
                <a:lnTo>
                  <a:pt x="1358273" y="1038029"/>
                </a:lnTo>
                <a:lnTo>
                  <a:pt x="1352688" y="1063429"/>
                </a:lnTo>
                <a:lnTo>
                  <a:pt x="1348699" y="1088829"/>
                </a:lnTo>
                <a:lnTo>
                  <a:pt x="1346550" y="1101529"/>
                </a:lnTo>
                <a:lnTo>
                  <a:pt x="1346332" y="1114229"/>
                </a:lnTo>
                <a:lnTo>
                  <a:pt x="1358553" y="1114229"/>
                </a:lnTo>
                <a:lnTo>
                  <a:pt x="1370310" y="1088829"/>
                </a:lnTo>
                <a:lnTo>
                  <a:pt x="1359317" y="1088829"/>
                </a:lnTo>
                <a:lnTo>
                  <a:pt x="1363996" y="1063429"/>
                </a:lnTo>
                <a:lnTo>
                  <a:pt x="1369341" y="1050729"/>
                </a:lnTo>
                <a:lnTo>
                  <a:pt x="1375075" y="1025329"/>
                </a:lnTo>
                <a:lnTo>
                  <a:pt x="1380921" y="1012629"/>
                </a:lnTo>
                <a:lnTo>
                  <a:pt x="1384441" y="999929"/>
                </a:lnTo>
                <a:close/>
              </a:path>
              <a:path w="2717165" h="11289665">
                <a:moveTo>
                  <a:pt x="1879126" y="1101529"/>
                </a:moveTo>
                <a:lnTo>
                  <a:pt x="1866905" y="1101529"/>
                </a:lnTo>
                <a:lnTo>
                  <a:pt x="1868106" y="1114229"/>
                </a:lnTo>
                <a:lnTo>
                  <a:pt x="1878253" y="1114229"/>
                </a:lnTo>
                <a:lnTo>
                  <a:pt x="1879126" y="1101529"/>
                </a:lnTo>
                <a:close/>
              </a:path>
              <a:path w="2717165" h="11289665">
                <a:moveTo>
                  <a:pt x="1794062" y="1050729"/>
                </a:moveTo>
                <a:lnTo>
                  <a:pt x="1766413" y="1050729"/>
                </a:lnTo>
                <a:lnTo>
                  <a:pt x="1778496" y="1063429"/>
                </a:lnTo>
                <a:lnTo>
                  <a:pt x="1813986" y="1063429"/>
                </a:lnTo>
                <a:lnTo>
                  <a:pt x="1812240" y="1076129"/>
                </a:lnTo>
                <a:lnTo>
                  <a:pt x="1837239" y="1076129"/>
                </a:lnTo>
                <a:lnTo>
                  <a:pt x="1848234" y="1088829"/>
                </a:lnTo>
                <a:lnTo>
                  <a:pt x="1858962" y="1088829"/>
                </a:lnTo>
                <a:lnTo>
                  <a:pt x="1869415" y="1101529"/>
                </a:lnTo>
                <a:lnTo>
                  <a:pt x="1879126" y="1101529"/>
                </a:lnTo>
                <a:lnTo>
                  <a:pt x="1885673" y="1114229"/>
                </a:lnTo>
                <a:lnTo>
                  <a:pt x="1908477" y="1114229"/>
                </a:lnTo>
                <a:lnTo>
                  <a:pt x="1873465" y="1088829"/>
                </a:lnTo>
                <a:lnTo>
                  <a:pt x="1835014" y="1063429"/>
                </a:lnTo>
                <a:lnTo>
                  <a:pt x="1794062" y="1050729"/>
                </a:lnTo>
                <a:close/>
              </a:path>
              <a:path w="2717165" h="11289665">
                <a:moveTo>
                  <a:pt x="1955068" y="1063429"/>
                </a:moveTo>
                <a:lnTo>
                  <a:pt x="1947976" y="1063429"/>
                </a:lnTo>
                <a:lnTo>
                  <a:pt x="1936173" y="1076129"/>
                </a:lnTo>
                <a:lnTo>
                  <a:pt x="1926221" y="1088829"/>
                </a:lnTo>
                <a:lnTo>
                  <a:pt x="1917273" y="1101529"/>
                </a:lnTo>
                <a:lnTo>
                  <a:pt x="1908477" y="1114229"/>
                </a:lnTo>
                <a:lnTo>
                  <a:pt x="1922007" y="1114229"/>
                </a:lnTo>
                <a:lnTo>
                  <a:pt x="1933598" y="1088829"/>
                </a:lnTo>
                <a:lnTo>
                  <a:pt x="1939233" y="1088829"/>
                </a:lnTo>
                <a:lnTo>
                  <a:pt x="1944993" y="1076517"/>
                </a:lnTo>
                <a:lnTo>
                  <a:pt x="1944811" y="1076129"/>
                </a:lnTo>
                <a:lnTo>
                  <a:pt x="1963245" y="1076129"/>
                </a:lnTo>
                <a:lnTo>
                  <a:pt x="1955068" y="1063429"/>
                </a:lnTo>
                <a:close/>
              </a:path>
              <a:path w="2717165" h="11289665">
                <a:moveTo>
                  <a:pt x="1963245" y="1076129"/>
                </a:moveTo>
                <a:lnTo>
                  <a:pt x="1945175" y="1076129"/>
                </a:lnTo>
                <a:lnTo>
                  <a:pt x="1944993" y="1076517"/>
                </a:lnTo>
                <a:lnTo>
                  <a:pt x="1950753" y="1088829"/>
                </a:lnTo>
                <a:lnTo>
                  <a:pt x="1959692" y="1101529"/>
                </a:lnTo>
                <a:lnTo>
                  <a:pt x="1970574" y="1114229"/>
                </a:lnTo>
                <a:lnTo>
                  <a:pt x="2007005" y="1114229"/>
                </a:lnTo>
                <a:lnTo>
                  <a:pt x="1976290" y="1088829"/>
                </a:lnTo>
                <a:lnTo>
                  <a:pt x="1963245" y="1076129"/>
                </a:lnTo>
                <a:close/>
              </a:path>
              <a:path w="2717165" h="11289665">
                <a:moveTo>
                  <a:pt x="301258" y="1101529"/>
                </a:moveTo>
                <a:lnTo>
                  <a:pt x="298857" y="1101529"/>
                </a:lnTo>
                <a:lnTo>
                  <a:pt x="298857" y="1107008"/>
                </a:lnTo>
                <a:lnTo>
                  <a:pt x="301258" y="1101529"/>
                </a:lnTo>
                <a:close/>
              </a:path>
              <a:path w="2717165" h="11289665">
                <a:moveTo>
                  <a:pt x="297548" y="1101529"/>
                </a:moveTo>
                <a:lnTo>
                  <a:pt x="296893" y="1101529"/>
                </a:lnTo>
                <a:lnTo>
                  <a:pt x="297111" y="1102940"/>
                </a:lnTo>
                <a:lnTo>
                  <a:pt x="297548" y="1101529"/>
                </a:lnTo>
                <a:close/>
              </a:path>
              <a:path w="2717165" h="11289665">
                <a:moveTo>
                  <a:pt x="306060" y="1088829"/>
                </a:moveTo>
                <a:lnTo>
                  <a:pt x="278472" y="1088829"/>
                </a:lnTo>
                <a:lnTo>
                  <a:pt x="271838" y="1101529"/>
                </a:lnTo>
                <a:lnTo>
                  <a:pt x="308568" y="1101529"/>
                </a:lnTo>
                <a:lnTo>
                  <a:pt x="306060" y="1088829"/>
                </a:lnTo>
                <a:close/>
              </a:path>
              <a:path w="2717165" h="11289665">
                <a:moveTo>
                  <a:pt x="1433849" y="949129"/>
                </a:moveTo>
                <a:lnTo>
                  <a:pt x="1420092" y="949129"/>
                </a:lnTo>
                <a:lnTo>
                  <a:pt x="1415652" y="961829"/>
                </a:lnTo>
                <a:lnTo>
                  <a:pt x="1411336" y="974529"/>
                </a:lnTo>
                <a:lnTo>
                  <a:pt x="1406896" y="987229"/>
                </a:lnTo>
                <a:lnTo>
                  <a:pt x="1402088" y="999929"/>
                </a:lnTo>
                <a:lnTo>
                  <a:pt x="1391723" y="1012629"/>
                </a:lnTo>
                <a:lnTo>
                  <a:pt x="1381112" y="1038029"/>
                </a:lnTo>
                <a:lnTo>
                  <a:pt x="1370296" y="1063429"/>
                </a:lnTo>
                <a:lnTo>
                  <a:pt x="1359317" y="1088829"/>
                </a:lnTo>
                <a:lnTo>
                  <a:pt x="1370310" y="1088829"/>
                </a:lnTo>
                <a:lnTo>
                  <a:pt x="1382068" y="1063429"/>
                </a:lnTo>
                <a:lnTo>
                  <a:pt x="1403793" y="1012629"/>
                </a:lnTo>
                <a:lnTo>
                  <a:pt x="1424148" y="974529"/>
                </a:lnTo>
                <a:lnTo>
                  <a:pt x="1433849" y="949129"/>
                </a:lnTo>
                <a:close/>
              </a:path>
              <a:path w="2717165" h="11289665">
                <a:moveTo>
                  <a:pt x="1641006" y="1076129"/>
                </a:moveTo>
                <a:lnTo>
                  <a:pt x="1622604" y="1076129"/>
                </a:lnTo>
                <a:lnTo>
                  <a:pt x="1625550" y="1088829"/>
                </a:lnTo>
                <a:lnTo>
                  <a:pt x="1640280" y="1088829"/>
                </a:lnTo>
                <a:lnTo>
                  <a:pt x="1641006" y="1076129"/>
                </a:lnTo>
                <a:close/>
              </a:path>
              <a:path w="2717165" h="11289665">
                <a:moveTo>
                  <a:pt x="1822060" y="1076129"/>
                </a:moveTo>
                <a:lnTo>
                  <a:pt x="1809949" y="1076129"/>
                </a:lnTo>
                <a:lnTo>
                  <a:pt x="1808858" y="1088829"/>
                </a:lnTo>
                <a:lnTo>
                  <a:pt x="1820206" y="1088829"/>
                </a:lnTo>
                <a:lnTo>
                  <a:pt x="1822060" y="1076129"/>
                </a:lnTo>
                <a:close/>
              </a:path>
              <a:path w="2717165" h="11289665">
                <a:moveTo>
                  <a:pt x="1702037" y="1050729"/>
                </a:moveTo>
                <a:lnTo>
                  <a:pt x="1691563" y="1050729"/>
                </a:lnTo>
                <a:lnTo>
                  <a:pt x="1691563" y="1063429"/>
                </a:lnTo>
                <a:lnTo>
                  <a:pt x="1699964" y="1063429"/>
                </a:lnTo>
                <a:lnTo>
                  <a:pt x="1702037" y="1050729"/>
                </a:lnTo>
                <a:close/>
              </a:path>
              <a:path w="2717165" h="11289665">
                <a:moveTo>
                  <a:pt x="1766413" y="1050729"/>
                </a:moveTo>
                <a:lnTo>
                  <a:pt x="1753102" y="1050729"/>
                </a:lnTo>
                <a:lnTo>
                  <a:pt x="1752338" y="1063429"/>
                </a:lnTo>
                <a:lnTo>
                  <a:pt x="1764995" y="1063429"/>
                </a:lnTo>
                <a:lnTo>
                  <a:pt x="1766413" y="1050729"/>
                </a:lnTo>
                <a:close/>
              </a:path>
              <a:path w="2717165" h="11289665">
                <a:moveTo>
                  <a:pt x="1058822" y="580829"/>
                </a:moveTo>
                <a:lnTo>
                  <a:pt x="1044965" y="580829"/>
                </a:lnTo>
                <a:lnTo>
                  <a:pt x="1037654" y="606229"/>
                </a:lnTo>
                <a:lnTo>
                  <a:pt x="1035581" y="606229"/>
                </a:lnTo>
                <a:lnTo>
                  <a:pt x="1033290" y="618929"/>
                </a:lnTo>
                <a:lnTo>
                  <a:pt x="1030889" y="618929"/>
                </a:lnTo>
                <a:lnTo>
                  <a:pt x="1023357" y="631629"/>
                </a:lnTo>
                <a:lnTo>
                  <a:pt x="1015068" y="657029"/>
                </a:lnTo>
                <a:lnTo>
                  <a:pt x="1006615" y="669729"/>
                </a:lnTo>
                <a:lnTo>
                  <a:pt x="998592" y="682429"/>
                </a:lnTo>
                <a:lnTo>
                  <a:pt x="983976" y="720529"/>
                </a:lnTo>
                <a:lnTo>
                  <a:pt x="955768" y="784029"/>
                </a:lnTo>
                <a:lnTo>
                  <a:pt x="941090" y="809429"/>
                </a:lnTo>
                <a:lnTo>
                  <a:pt x="926614" y="834829"/>
                </a:lnTo>
                <a:lnTo>
                  <a:pt x="912353" y="872929"/>
                </a:lnTo>
                <a:lnTo>
                  <a:pt x="898358" y="898329"/>
                </a:lnTo>
                <a:lnTo>
                  <a:pt x="884679" y="923729"/>
                </a:lnTo>
                <a:lnTo>
                  <a:pt x="871283" y="961829"/>
                </a:lnTo>
                <a:lnTo>
                  <a:pt x="857538" y="987229"/>
                </a:lnTo>
                <a:lnTo>
                  <a:pt x="844816" y="1012629"/>
                </a:lnTo>
                <a:lnTo>
                  <a:pt x="834488" y="1050729"/>
                </a:lnTo>
                <a:lnTo>
                  <a:pt x="859756" y="1050729"/>
                </a:lnTo>
                <a:lnTo>
                  <a:pt x="844744" y="1038029"/>
                </a:lnTo>
                <a:lnTo>
                  <a:pt x="856704" y="1012629"/>
                </a:lnTo>
                <a:lnTo>
                  <a:pt x="869308" y="987229"/>
                </a:lnTo>
                <a:lnTo>
                  <a:pt x="882015" y="961829"/>
                </a:lnTo>
                <a:lnTo>
                  <a:pt x="894281" y="936429"/>
                </a:lnTo>
                <a:lnTo>
                  <a:pt x="907963" y="911029"/>
                </a:lnTo>
                <a:lnTo>
                  <a:pt x="921900" y="872929"/>
                </a:lnTo>
                <a:lnTo>
                  <a:pt x="936185" y="847529"/>
                </a:lnTo>
                <a:lnTo>
                  <a:pt x="950910" y="822129"/>
                </a:lnTo>
                <a:lnTo>
                  <a:pt x="964754" y="784029"/>
                </a:lnTo>
                <a:lnTo>
                  <a:pt x="977943" y="758629"/>
                </a:lnTo>
                <a:lnTo>
                  <a:pt x="990927" y="733229"/>
                </a:lnTo>
                <a:lnTo>
                  <a:pt x="1004157" y="695129"/>
                </a:lnTo>
                <a:lnTo>
                  <a:pt x="1011824" y="682429"/>
                </a:lnTo>
                <a:lnTo>
                  <a:pt x="1019828" y="669729"/>
                </a:lnTo>
                <a:lnTo>
                  <a:pt x="1036236" y="644329"/>
                </a:lnTo>
                <a:lnTo>
                  <a:pt x="1041455" y="631629"/>
                </a:lnTo>
                <a:lnTo>
                  <a:pt x="1046152" y="618929"/>
                </a:lnTo>
                <a:lnTo>
                  <a:pt x="1055003" y="593529"/>
                </a:lnTo>
                <a:lnTo>
                  <a:pt x="1056858" y="593529"/>
                </a:lnTo>
                <a:lnTo>
                  <a:pt x="1058822" y="580829"/>
                </a:lnTo>
                <a:close/>
              </a:path>
              <a:path w="2717165" h="11289665">
                <a:moveTo>
                  <a:pt x="1115560" y="911029"/>
                </a:moveTo>
                <a:lnTo>
                  <a:pt x="1101858" y="911029"/>
                </a:lnTo>
                <a:lnTo>
                  <a:pt x="1101812" y="923729"/>
                </a:lnTo>
                <a:lnTo>
                  <a:pt x="1112908" y="949129"/>
                </a:lnTo>
                <a:lnTo>
                  <a:pt x="1124126" y="987229"/>
                </a:lnTo>
                <a:lnTo>
                  <a:pt x="1136980" y="1012629"/>
                </a:lnTo>
                <a:lnTo>
                  <a:pt x="1152986" y="1050729"/>
                </a:lnTo>
                <a:lnTo>
                  <a:pt x="1159192" y="1050729"/>
                </a:lnTo>
                <a:lnTo>
                  <a:pt x="1161011" y="1038029"/>
                </a:lnTo>
                <a:lnTo>
                  <a:pt x="1161387" y="1038029"/>
                </a:lnTo>
                <a:lnTo>
                  <a:pt x="1153352" y="999929"/>
                </a:lnTo>
                <a:lnTo>
                  <a:pt x="1141788" y="974529"/>
                </a:lnTo>
                <a:lnTo>
                  <a:pt x="1115560" y="911029"/>
                </a:lnTo>
                <a:close/>
              </a:path>
              <a:path w="2717165" h="11289665">
                <a:moveTo>
                  <a:pt x="13966" y="1012629"/>
                </a:moveTo>
                <a:lnTo>
                  <a:pt x="218" y="1012629"/>
                </a:lnTo>
                <a:lnTo>
                  <a:pt x="218" y="1025329"/>
                </a:lnTo>
                <a:lnTo>
                  <a:pt x="11129" y="1025329"/>
                </a:lnTo>
                <a:lnTo>
                  <a:pt x="13966" y="1012629"/>
                </a:lnTo>
                <a:close/>
              </a:path>
              <a:path w="2717165" h="11289665">
                <a:moveTo>
                  <a:pt x="948837" y="936429"/>
                </a:moveTo>
                <a:lnTo>
                  <a:pt x="944831" y="936429"/>
                </a:lnTo>
                <a:lnTo>
                  <a:pt x="940927" y="949129"/>
                </a:lnTo>
                <a:lnTo>
                  <a:pt x="938495" y="949129"/>
                </a:lnTo>
                <a:lnTo>
                  <a:pt x="938908" y="961829"/>
                </a:lnTo>
                <a:lnTo>
                  <a:pt x="946543" y="974529"/>
                </a:lnTo>
                <a:lnTo>
                  <a:pt x="953993" y="987229"/>
                </a:lnTo>
                <a:lnTo>
                  <a:pt x="962139" y="1012629"/>
                </a:lnTo>
                <a:lnTo>
                  <a:pt x="971860" y="1025329"/>
                </a:lnTo>
                <a:lnTo>
                  <a:pt x="978761" y="1025329"/>
                </a:lnTo>
                <a:lnTo>
                  <a:pt x="980729" y="1012629"/>
                </a:lnTo>
                <a:lnTo>
                  <a:pt x="980916" y="1012629"/>
                </a:lnTo>
                <a:lnTo>
                  <a:pt x="974907" y="987229"/>
                </a:lnTo>
                <a:lnTo>
                  <a:pt x="967045" y="974529"/>
                </a:lnTo>
                <a:lnTo>
                  <a:pt x="958100" y="961829"/>
                </a:lnTo>
                <a:lnTo>
                  <a:pt x="948837" y="936429"/>
                </a:lnTo>
                <a:close/>
              </a:path>
              <a:path w="2717165" h="11289665">
                <a:moveTo>
                  <a:pt x="1275478" y="1012629"/>
                </a:moveTo>
                <a:lnTo>
                  <a:pt x="1272900" y="1012629"/>
                </a:lnTo>
                <a:lnTo>
                  <a:pt x="1273336" y="1025329"/>
                </a:lnTo>
                <a:lnTo>
                  <a:pt x="1274504" y="1025329"/>
                </a:lnTo>
                <a:lnTo>
                  <a:pt x="1275478" y="1012629"/>
                </a:lnTo>
                <a:close/>
              </a:path>
              <a:path w="2717165" h="11289665">
                <a:moveTo>
                  <a:pt x="1302687" y="1012629"/>
                </a:moveTo>
                <a:lnTo>
                  <a:pt x="1284684" y="1012629"/>
                </a:lnTo>
                <a:lnTo>
                  <a:pt x="1281301" y="1025329"/>
                </a:lnTo>
                <a:lnTo>
                  <a:pt x="1301641" y="1025329"/>
                </a:lnTo>
                <a:lnTo>
                  <a:pt x="1302687" y="1012629"/>
                </a:lnTo>
                <a:close/>
              </a:path>
              <a:path w="2717165" h="11289665">
                <a:moveTo>
                  <a:pt x="1365209" y="1012629"/>
                </a:moveTo>
                <a:lnTo>
                  <a:pt x="1358880" y="1012629"/>
                </a:lnTo>
                <a:lnTo>
                  <a:pt x="1360953" y="1025329"/>
                </a:lnTo>
                <a:lnTo>
                  <a:pt x="1365209" y="1012629"/>
                </a:lnTo>
                <a:close/>
              </a:path>
              <a:path w="2717165" h="11289665">
                <a:moveTo>
                  <a:pt x="218" y="936429"/>
                </a:moveTo>
                <a:lnTo>
                  <a:pt x="218" y="999929"/>
                </a:lnTo>
                <a:lnTo>
                  <a:pt x="6983" y="999929"/>
                </a:lnTo>
                <a:lnTo>
                  <a:pt x="4691" y="1012629"/>
                </a:lnTo>
                <a:lnTo>
                  <a:pt x="12220" y="1012629"/>
                </a:lnTo>
                <a:lnTo>
                  <a:pt x="11008" y="999929"/>
                </a:lnTo>
                <a:lnTo>
                  <a:pt x="11688" y="987229"/>
                </a:lnTo>
                <a:lnTo>
                  <a:pt x="13125" y="987229"/>
                </a:lnTo>
                <a:lnTo>
                  <a:pt x="14184" y="974529"/>
                </a:lnTo>
                <a:lnTo>
                  <a:pt x="13311" y="974529"/>
                </a:lnTo>
                <a:lnTo>
                  <a:pt x="11674" y="961829"/>
                </a:lnTo>
                <a:lnTo>
                  <a:pt x="9042" y="961829"/>
                </a:lnTo>
                <a:lnTo>
                  <a:pt x="7857" y="949129"/>
                </a:lnTo>
                <a:lnTo>
                  <a:pt x="5564" y="949129"/>
                </a:lnTo>
                <a:lnTo>
                  <a:pt x="218" y="936429"/>
                </a:lnTo>
                <a:close/>
              </a:path>
              <a:path w="2717165" h="11289665">
                <a:moveTo>
                  <a:pt x="1301596" y="999929"/>
                </a:moveTo>
                <a:lnTo>
                  <a:pt x="1274646" y="999929"/>
                </a:lnTo>
                <a:lnTo>
                  <a:pt x="1273227" y="1012629"/>
                </a:lnTo>
                <a:lnTo>
                  <a:pt x="1302360" y="1012629"/>
                </a:lnTo>
                <a:lnTo>
                  <a:pt x="1301596" y="999929"/>
                </a:lnTo>
                <a:close/>
              </a:path>
              <a:path w="2717165" h="11289665">
                <a:moveTo>
                  <a:pt x="1287166" y="987229"/>
                </a:moveTo>
                <a:lnTo>
                  <a:pt x="1286866" y="987229"/>
                </a:lnTo>
                <a:lnTo>
                  <a:pt x="1287194" y="999929"/>
                </a:lnTo>
                <a:lnTo>
                  <a:pt x="1289325" y="999929"/>
                </a:lnTo>
                <a:lnTo>
                  <a:pt x="1287166" y="987229"/>
                </a:lnTo>
                <a:close/>
              </a:path>
              <a:path w="2717165" h="11289665">
                <a:moveTo>
                  <a:pt x="1314303" y="987229"/>
                </a:moveTo>
                <a:lnTo>
                  <a:pt x="1293304" y="987229"/>
                </a:lnTo>
                <a:lnTo>
                  <a:pt x="1289325" y="999929"/>
                </a:lnTo>
                <a:lnTo>
                  <a:pt x="1310966" y="999929"/>
                </a:lnTo>
                <a:lnTo>
                  <a:pt x="1314303" y="987229"/>
                </a:lnTo>
                <a:close/>
              </a:path>
              <a:path w="2717165" h="11289665">
                <a:moveTo>
                  <a:pt x="1292052" y="974529"/>
                </a:moveTo>
                <a:lnTo>
                  <a:pt x="1290755" y="974529"/>
                </a:lnTo>
                <a:lnTo>
                  <a:pt x="1287084" y="987229"/>
                </a:lnTo>
                <a:lnTo>
                  <a:pt x="1288803" y="987229"/>
                </a:lnTo>
                <a:lnTo>
                  <a:pt x="1292052" y="974529"/>
                </a:lnTo>
                <a:close/>
              </a:path>
              <a:path w="2717165" h="11289665">
                <a:moveTo>
                  <a:pt x="1315563" y="974529"/>
                </a:moveTo>
                <a:lnTo>
                  <a:pt x="1292052" y="974529"/>
                </a:lnTo>
                <a:lnTo>
                  <a:pt x="1295813" y="987229"/>
                </a:lnTo>
                <a:lnTo>
                  <a:pt x="1315563" y="987229"/>
                </a:lnTo>
                <a:lnTo>
                  <a:pt x="1315563" y="974529"/>
                </a:lnTo>
                <a:close/>
              </a:path>
              <a:path w="2717165" h="11289665">
                <a:moveTo>
                  <a:pt x="1449344" y="911029"/>
                </a:moveTo>
                <a:lnTo>
                  <a:pt x="1439514" y="911029"/>
                </a:lnTo>
                <a:lnTo>
                  <a:pt x="1420194" y="923729"/>
                </a:lnTo>
                <a:lnTo>
                  <a:pt x="1403370" y="949129"/>
                </a:lnTo>
                <a:lnTo>
                  <a:pt x="1389125" y="961829"/>
                </a:lnTo>
                <a:lnTo>
                  <a:pt x="1377538" y="987229"/>
                </a:lnTo>
                <a:lnTo>
                  <a:pt x="1387962" y="987229"/>
                </a:lnTo>
                <a:lnTo>
                  <a:pt x="1396906" y="974529"/>
                </a:lnTo>
                <a:lnTo>
                  <a:pt x="1407650" y="961829"/>
                </a:lnTo>
                <a:lnTo>
                  <a:pt x="1420092" y="949129"/>
                </a:lnTo>
                <a:lnTo>
                  <a:pt x="1433849" y="949129"/>
                </a:lnTo>
                <a:lnTo>
                  <a:pt x="1443551" y="923729"/>
                </a:lnTo>
                <a:lnTo>
                  <a:pt x="1446497" y="923729"/>
                </a:lnTo>
                <a:lnTo>
                  <a:pt x="1449344" y="911029"/>
                </a:lnTo>
                <a:close/>
              </a:path>
              <a:path w="2717165" h="11289665">
                <a:moveTo>
                  <a:pt x="2395181" y="695129"/>
                </a:moveTo>
                <a:lnTo>
                  <a:pt x="2327767" y="695129"/>
                </a:lnTo>
                <a:lnTo>
                  <a:pt x="2314517" y="707829"/>
                </a:lnTo>
                <a:lnTo>
                  <a:pt x="2304990" y="733229"/>
                </a:lnTo>
                <a:lnTo>
                  <a:pt x="2287423" y="733229"/>
                </a:lnTo>
                <a:lnTo>
                  <a:pt x="2290151" y="745929"/>
                </a:lnTo>
                <a:lnTo>
                  <a:pt x="2249917" y="758629"/>
                </a:lnTo>
                <a:lnTo>
                  <a:pt x="2230971" y="796729"/>
                </a:lnTo>
                <a:lnTo>
                  <a:pt x="2227839" y="847529"/>
                </a:lnTo>
                <a:lnTo>
                  <a:pt x="2235049" y="885629"/>
                </a:lnTo>
                <a:lnTo>
                  <a:pt x="2271056" y="936429"/>
                </a:lnTo>
                <a:lnTo>
                  <a:pt x="2328013" y="974529"/>
                </a:lnTo>
                <a:lnTo>
                  <a:pt x="2356368" y="987229"/>
                </a:lnTo>
                <a:lnTo>
                  <a:pt x="2381041" y="974529"/>
                </a:lnTo>
                <a:lnTo>
                  <a:pt x="2401541" y="961829"/>
                </a:lnTo>
                <a:lnTo>
                  <a:pt x="2361807" y="961829"/>
                </a:lnTo>
                <a:lnTo>
                  <a:pt x="2334341" y="949129"/>
                </a:lnTo>
                <a:lnTo>
                  <a:pt x="2312266" y="949129"/>
                </a:lnTo>
                <a:lnTo>
                  <a:pt x="2291296" y="923729"/>
                </a:lnTo>
                <a:lnTo>
                  <a:pt x="2272782" y="911029"/>
                </a:lnTo>
                <a:lnTo>
                  <a:pt x="2249515" y="872929"/>
                </a:lnTo>
                <a:lnTo>
                  <a:pt x="2241853" y="834829"/>
                </a:lnTo>
                <a:lnTo>
                  <a:pt x="2241705" y="809429"/>
                </a:lnTo>
                <a:lnTo>
                  <a:pt x="2246116" y="784029"/>
                </a:lnTo>
                <a:lnTo>
                  <a:pt x="2257104" y="771329"/>
                </a:lnTo>
                <a:lnTo>
                  <a:pt x="2274249" y="758629"/>
                </a:lnTo>
                <a:lnTo>
                  <a:pt x="2307281" y="758629"/>
                </a:lnTo>
                <a:lnTo>
                  <a:pt x="2320210" y="733229"/>
                </a:lnTo>
                <a:lnTo>
                  <a:pt x="2338007" y="720529"/>
                </a:lnTo>
                <a:lnTo>
                  <a:pt x="2359283" y="707829"/>
                </a:lnTo>
                <a:lnTo>
                  <a:pt x="2421549" y="707829"/>
                </a:lnTo>
                <a:lnTo>
                  <a:pt x="2395181" y="695129"/>
                </a:lnTo>
                <a:close/>
              </a:path>
              <a:path w="2717165" h="11289665">
                <a:moveTo>
                  <a:pt x="1325355" y="961829"/>
                </a:moveTo>
                <a:lnTo>
                  <a:pt x="1301051" y="961829"/>
                </a:lnTo>
                <a:lnTo>
                  <a:pt x="1307925" y="974529"/>
                </a:lnTo>
                <a:lnTo>
                  <a:pt x="1319388" y="974529"/>
                </a:lnTo>
                <a:lnTo>
                  <a:pt x="1325355" y="961829"/>
                </a:lnTo>
                <a:close/>
              </a:path>
              <a:path w="2717165" h="11289665">
                <a:moveTo>
                  <a:pt x="9358" y="796729"/>
                </a:moveTo>
                <a:lnTo>
                  <a:pt x="218" y="796729"/>
                </a:lnTo>
                <a:lnTo>
                  <a:pt x="218" y="822129"/>
                </a:lnTo>
                <a:lnTo>
                  <a:pt x="8098" y="822129"/>
                </a:lnTo>
                <a:lnTo>
                  <a:pt x="14730" y="834829"/>
                </a:lnTo>
                <a:lnTo>
                  <a:pt x="19889" y="847529"/>
                </a:lnTo>
                <a:lnTo>
                  <a:pt x="23349" y="847529"/>
                </a:lnTo>
                <a:lnTo>
                  <a:pt x="25353" y="860229"/>
                </a:lnTo>
                <a:lnTo>
                  <a:pt x="23909" y="885629"/>
                </a:lnTo>
                <a:lnTo>
                  <a:pt x="20603" y="898329"/>
                </a:lnTo>
                <a:lnTo>
                  <a:pt x="17021" y="911029"/>
                </a:lnTo>
                <a:lnTo>
                  <a:pt x="15720" y="911029"/>
                </a:lnTo>
                <a:lnTo>
                  <a:pt x="15043" y="923729"/>
                </a:lnTo>
                <a:lnTo>
                  <a:pt x="13691" y="936429"/>
                </a:lnTo>
                <a:lnTo>
                  <a:pt x="10365" y="936429"/>
                </a:lnTo>
                <a:lnTo>
                  <a:pt x="7857" y="949129"/>
                </a:lnTo>
                <a:lnTo>
                  <a:pt x="22040" y="949129"/>
                </a:lnTo>
                <a:lnTo>
                  <a:pt x="18221" y="961829"/>
                </a:lnTo>
                <a:lnTo>
                  <a:pt x="19749" y="961829"/>
                </a:lnTo>
                <a:lnTo>
                  <a:pt x="27220" y="936429"/>
                </a:lnTo>
                <a:lnTo>
                  <a:pt x="30987" y="923729"/>
                </a:lnTo>
                <a:lnTo>
                  <a:pt x="33282" y="911029"/>
                </a:lnTo>
                <a:lnTo>
                  <a:pt x="36334" y="898329"/>
                </a:lnTo>
                <a:lnTo>
                  <a:pt x="39938" y="872929"/>
                </a:lnTo>
                <a:lnTo>
                  <a:pt x="40371" y="860229"/>
                </a:lnTo>
                <a:lnTo>
                  <a:pt x="37285" y="834829"/>
                </a:lnTo>
                <a:lnTo>
                  <a:pt x="30333" y="822129"/>
                </a:lnTo>
                <a:lnTo>
                  <a:pt x="24814" y="809429"/>
                </a:lnTo>
                <a:lnTo>
                  <a:pt x="17689" y="809429"/>
                </a:lnTo>
                <a:lnTo>
                  <a:pt x="9358" y="796729"/>
                </a:lnTo>
                <a:close/>
              </a:path>
              <a:path w="2717165" h="11289665">
                <a:moveTo>
                  <a:pt x="1301705" y="949129"/>
                </a:moveTo>
                <a:lnTo>
                  <a:pt x="1300614" y="949129"/>
                </a:lnTo>
                <a:lnTo>
                  <a:pt x="1300505" y="961829"/>
                </a:lnTo>
                <a:lnTo>
                  <a:pt x="1300833" y="961829"/>
                </a:lnTo>
                <a:lnTo>
                  <a:pt x="1301705" y="949129"/>
                </a:lnTo>
                <a:close/>
              </a:path>
              <a:path w="2717165" h="11289665">
                <a:moveTo>
                  <a:pt x="1317418" y="949129"/>
                </a:moveTo>
                <a:lnTo>
                  <a:pt x="1312835" y="961829"/>
                </a:lnTo>
                <a:lnTo>
                  <a:pt x="1316763" y="961829"/>
                </a:lnTo>
                <a:lnTo>
                  <a:pt x="1317418" y="949129"/>
                </a:lnTo>
                <a:close/>
              </a:path>
              <a:path w="2717165" h="11289665">
                <a:moveTo>
                  <a:pt x="1331602" y="949129"/>
                </a:moveTo>
                <a:lnTo>
                  <a:pt x="1320473" y="949129"/>
                </a:lnTo>
                <a:lnTo>
                  <a:pt x="1317636" y="961829"/>
                </a:lnTo>
                <a:lnTo>
                  <a:pt x="1329563" y="961829"/>
                </a:lnTo>
                <a:lnTo>
                  <a:pt x="1331602" y="949129"/>
                </a:lnTo>
                <a:close/>
              </a:path>
              <a:path w="2717165" h="11289665">
                <a:moveTo>
                  <a:pt x="2421549" y="707829"/>
                </a:moveTo>
                <a:lnTo>
                  <a:pt x="2359283" y="707829"/>
                </a:lnTo>
                <a:lnTo>
                  <a:pt x="2382648" y="720529"/>
                </a:lnTo>
                <a:lnTo>
                  <a:pt x="2406709" y="733229"/>
                </a:lnTo>
                <a:lnTo>
                  <a:pt x="2430078" y="745929"/>
                </a:lnTo>
                <a:lnTo>
                  <a:pt x="2451364" y="771329"/>
                </a:lnTo>
                <a:lnTo>
                  <a:pt x="2469176" y="784029"/>
                </a:lnTo>
                <a:lnTo>
                  <a:pt x="2482123" y="809429"/>
                </a:lnTo>
                <a:lnTo>
                  <a:pt x="2488816" y="834829"/>
                </a:lnTo>
                <a:lnTo>
                  <a:pt x="2487864" y="860229"/>
                </a:lnTo>
                <a:lnTo>
                  <a:pt x="2477876" y="885629"/>
                </a:lnTo>
                <a:lnTo>
                  <a:pt x="2457462" y="898329"/>
                </a:lnTo>
                <a:lnTo>
                  <a:pt x="2422067" y="898329"/>
                </a:lnTo>
                <a:lnTo>
                  <a:pt x="2420758" y="911029"/>
                </a:lnTo>
                <a:lnTo>
                  <a:pt x="2414866" y="911029"/>
                </a:lnTo>
                <a:lnTo>
                  <a:pt x="2399675" y="936429"/>
                </a:lnTo>
                <a:lnTo>
                  <a:pt x="2382787" y="949129"/>
                </a:lnTo>
                <a:lnTo>
                  <a:pt x="2361807" y="961829"/>
                </a:lnTo>
                <a:lnTo>
                  <a:pt x="2401541" y="961829"/>
                </a:lnTo>
                <a:lnTo>
                  <a:pt x="2417375" y="936429"/>
                </a:lnTo>
                <a:lnTo>
                  <a:pt x="2445417" y="936429"/>
                </a:lnTo>
                <a:lnTo>
                  <a:pt x="2442580" y="923729"/>
                </a:lnTo>
                <a:lnTo>
                  <a:pt x="2438652" y="923729"/>
                </a:lnTo>
                <a:lnTo>
                  <a:pt x="2460880" y="911029"/>
                </a:lnTo>
                <a:lnTo>
                  <a:pt x="2479078" y="898329"/>
                </a:lnTo>
                <a:lnTo>
                  <a:pt x="2492448" y="885629"/>
                </a:lnTo>
                <a:lnTo>
                  <a:pt x="2500191" y="860229"/>
                </a:lnTo>
                <a:lnTo>
                  <a:pt x="2501207" y="834829"/>
                </a:lnTo>
                <a:lnTo>
                  <a:pt x="2494572" y="809429"/>
                </a:lnTo>
                <a:lnTo>
                  <a:pt x="2481963" y="771329"/>
                </a:lnTo>
                <a:lnTo>
                  <a:pt x="2465057" y="758629"/>
                </a:lnTo>
                <a:lnTo>
                  <a:pt x="2444848" y="733229"/>
                </a:lnTo>
                <a:lnTo>
                  <a:pt x="2421549" y="707829"/>
                </a:lnTo>
                <a:close/>
              </a:path>
              <a:path w="2717165" h="11289665">
                <a:moveTo>
                  <a:pt x="1307434" y="936429"/>
                </a:moveTo>
                <a:lnTo>
                  <a:pt x="1305497" y="936429"/>
                </a:lnTo>
                <a:lnTo>
                  <a:pt x="1302176" y="949129"/>
                </a:lnTo>
                <a:lnTo>
                  <a:pt x="1303526" y="949129"/>
                </a:lnTo>
                <a:lnTo>
                  <a:pt x="1307434" y="936429"/>
                </a:lnTo>
                <a:close/>
              </a:path>
              <a:path w="2717165" h="11289665">
                <a:moveTo>
                  <a:pt x="1327674" y="936429"/>
                </a:moveTo>
                <a:lnTo>
                  <a:pt x="1309023" y="936429"/>
                </a:lnTo>
                <a:lnTo>
                  <a:pt x="1311198" y="949129"/>
                </a:lnTo>
                <a:lnTo>
                  <a:pt x="1332366" y="949129"/>
                </a:lnTo>
                <a:lnTo>
                  <a:pt x="1327674" y="936429"/>
                </a:lnTo>
                <a:close/>
              </a:path>
              <a:path w="2717165" h="11289665">
                <a:moveTo>
                  <a:pt x="2428723" y="936429"/>
                </a:moveTo>
                <a:lnTo>
                  <a:pt x="2418248" y="936429"/>
                </a:lnTo>
                <a:lnTo>
                  <a:pt x="2419339" y="949129"/>
                </a:lnTo>
                <a:lnTo>
                  <a:pt x="2428287" y="949129"/>
                </a:lnTo>
                <a:lnTo>
                  <a:pt x="2428723" y="936429"/>
                </a:lnTo>
                <a:close/>
              </a:path>
              <a:path w="2717165" h="11289665">
                <a:moveTo>
                  <a:pt x="1442787" y="898329"/>
                </a:moveTo>
                <a:lnTo>
                  <a:pt x="1441369" y="911029"/>
                </a:lnTo>
                <a:lnTo>
                  <a:pt x="1448369" y="911029"/>
                </a:lnTo>
                <a:lnTo>
                  <a:pt x="1442787" y="898329"/>
                </a:lnTo>
                <a:close/>
              </a:path>
              <a:path w="2717165" h="11289665">
                <a:moveTo>
                  <a:pt x="2419121" y="898329"/>
                </a:moveTo>
                <a:lnTo>
                  <a:pt x="2417157" y="911029"/>
                </a:lnTo>
                <a:lnTo>
                  <a:pt x="2420758" y="911029"/>
                </a:lnTo>
                <a:lnTo>
                  <a:pt x="2419121" y="898329"/>
                </a:lnTo>
                <a:close/>
              </a:path>
              <a:path w="2717165" h="11289665">
                <a:moveTo>
                  <a:pt x="2618" y="860229"/>
                </a:moveTo>
                <a:lnTo>
                  <a:pt x="218" y="860229"/>
                </a:lnTo>
                <a:lnTo>
                  <a:pt x="218" y="898329"/>
                </a:lnTo>
                <a:lnTo>
                  <a:pt x="3491" y="898329"/>
                </a:lnTo>
                <a:lnTo>
                  <a:pt x="4473" y="885629"/>
                </a:lnTo>
                <a:lnTo>
                  <a:pt x="6546" y="885629"/>
                </a:lnTo>
                <a:lnTo>
                  <a:pt x="4800" y="872929"/>
                </a:lnTo>
                <a:lnTo>
                  <a:pt x="2618" y="860229"/>
                </a:lnTo>
                <a:close/>
              </a:path>
              <a:path w="2717165" h="11289665">
                <a:moveTo>
                  <a:pt x="1125698" y="657029"/>
                </a:moveTo>
                <a:lnTo>
                  <a:pt x="1121398" y="669729"/>
                </a:lnTo>
                <a:lnTo>
                  <a:pt x="1118653" y="669729"/>
                </a:lnTo>
                <a:lnTo>
                  <a:pt x="1119161" y="682429"/>
                </a:lnTo>
                <a:lnTo>
                  <a:pt x="1140078" y="720529"/>
                </a:lnTo>
                <a:lnTo>
                  <a:pt x="1181059" y="809429"/>
                </a:lnTo>
                <a:lnTo>
                  <a:pt x="1201992" y="847529"/>
                </a:lnTo>
                <a:lnTo>
                  <a:pt x="1223799" y="898329"/>
                </a:lnTo>
                <a:lnTo>
                  <a:pt x="1230605" y="898329"/>
                </a:lnTo>
                <a:lnTo>
                  <a:pt x="1232960" y="885629"/>
                </a:lnTo>
                <a:lnTo>
                  <a:pt x="1214954" y="834829"/>
                </a:lnTo>
                <a:lnTo>
                  <a:pt x="1194934" y="796729"/>
                </a:lnTo>
                <a:lnTo>
                  <a:pt x="1173651" y="745929"/>
                </a:lnTo>
                <a:lnTo>
                  <a:pt x="1129854" y="669729"/>
                </a:lnTo>
                <a:lnTo>
                  <a:pt x="1125698" y="657029"/>
                </a:lnTo>
                <a:close/>
              </a:path>
              <a:path w="2717165" h="11289665">
                <a:moveTo>
                  <a:pt x="2281156" y="784029"/>
                </a:moveTo>
                <a:lnTo>
                  <a:pt x="2270292" y="784029"/>
                </a:lnTo>
                <a:lnTo>
                  <a:pt x="2264821" y="796729"/>
                </a:lnTo>
                <a:lnTo>
                  <a:pt x="2261223" y="809429"/>
                </a:lnTo>
                <a:lnTo>
                  <a:pt x="2259322" y="822129"/>
                </a:lnTo>
                <a:lnTo>
                  <a:pt x="2258945" y="834829"/>
                </a:lnTo>
                <a:lnTo>
                  <a:pt x="2259668" y="847529"/>
                </a:lnTo>
                <a:lnTo>
                  <a:pt x="2262027" y="860229"/>
                </a:lnTo>
                <a:lnTo>
                  <a:pt x="2266801" y="872929"/>
                </a:lnTo>
                <a:lnTo>
                  <a:pt x="2280549" y="872929"/>
                </a:lnTo>
                <a:lnTo>
                  <a:pt x="2280293" y="860229"/>
                </a:lnTo>
                <a:lnTo>
                  <a:pt x="2278585" y="847529"/>
                </a:lnTo>
                <a:lnTo>
                  <a:pt x="2276222" y="847529"/>
                </a:lnTo>
                <a:lnTo>
                  <a:pt x="2274002" y="834829"/>
                </a:lnTo>
                <a:lnTo>
                  <a:pt x="2272405" y="822129"/>
                </a:lnTo>
                <a:lnTo>
                  <a:pt x="2272925" y="809429"/>
                </a:lnTo>
                <a:lnTo>
                  <a:pt x="2275429" y="809429"/>
                </a:lnTo>
                <a:lnTo>
                  <a:pt x="2279785" y="796729"/>
                </a:lnTo>
                <a:lnTo>
                  <a:pt x="2281156" y="784029"/>
                </a:lnTo>
                <a:close/>
              </a:path>
              <a:path w="2717165" h="11289665">
                <a:moveTo>
                  <a:pt x="401204" y="593529"/>
                </a:moveTo>
                <a:lnTo>
                  <a:pt x="278453" y="593529"/>
                </a:lnTo>
                <a:lnTo>
                  <a:pt x="357098" y="733229"/>
                </a:lnTo>
                <a:lnTo>
                  <a:pt x="409169" y="834829"/>
                </a:lnTo>
                <a:lnTo>
                  <a:pt x="420299" y="834829"/>
                </a:lnTo>
                <a:lnTo>
                  <a:pt x="441507" y="809429"/>
                </a:lnTo>
                <a:lnTo>
                  <a:pt x="410915" y="809429"/>
                </a:lnTo>
                <a:lnTo>
                  <a:pt x="388531" y="771329"/>
                </a:lnTo>
                <a:lnTo>
                  <a:pt x="366073" y="720529"/>
                </a:lnTo>
                <a:lnTo>
                  <a:pt x="343416" y="682429"/>
                </a:lnTo>
                <a:lnTo>
                  <a:pt x="320434" y="644329"/>
                </a:lnTo>
                <a:lnTo>
                  <a:pt x="297002" y="606229"/>
                </a:lnTo>
                <a:lnTo>
                  <a:pt x="430780" y="606229"/>
                </a:lnTo>
                <a:lnTo>
                  <a:pt x="401204" y="593529"/>
                </a:lnTo>
                <a:close/>
              </a:path>
              <a:path w="2717165" h="11289665">
                <a:moveTo>
                  <a:pt x="458379" y="618929"/>
                </a:moveTo>
                <a:lnTo>
                  <a:pt x="445940" y="618929"/>
                </a:lnTo>
                <a:lnTo>
                  <a:pt x="442711" y="644329"/>
                </a:lnTo>
                <a:lnTo>
                  <a:pt x="439012" y="682429"/>
                </a:lnTo>
                <a:lnTo>
                  <a:pt x="434739" y="707829"/>
                </a:lnTo>
                <a:lnTo>
                  <a:pt x="429792" y="733229"/>
                </a:lnTo>
                <a:lnTo>
                  <a:pt x="425707" y="758629"/>
                </a:lnTo>
                <a:lnTo>
                  <a:pt x="415000" y="784029"/>
                </a:lnTo>
                <a:lnTo>
                  <a:pt x="410915" y="809429"/>
                </a:lnTo>
                <a:lnTo>
                  <a:pt x="424009" y="809429"/>
                </a:lnTo>
                <a:lnTo>
                  <a:pt x="425509" y="808373"/>
                </a:lnTo>
                <a:lnTo>
                  <a:pt x="426409" y="796729"/>
                </a:lnTo>
                <a:lnTo>
                  <a:pt x="427828" y="796729"/>
                </a:lnTo>
                <a:lnTo>
                  <a:pt x="432132" y="771329"/>
                </a:lnTo>
                <a:lnTo>
                  <a:pt x="436161" y="758629"/>
                </a:lnTo>
                <a:lnTo>
                  <a:pt x="439842" y="745929"/>
                </a:lnTo>
                <a:lnTo>
                  <a:pt x="443103" y="733229"/>
                </a:lnTo>
                <a:lnTo>
                  <a:pt x="447715" y="707829"/>
                </a:lnTo>
                <a:lnTo>
                  <a:pt x="451600" y="669729"/>
                </a:lnTo>
                <a:lnTo>
                  <a:pt x="455056" y="644329"/>
                </a:lnTo>
                <a:lnTo>
                  <a:pt x="458379" y="618929"/>
                </a:lnTo>
                <a:close/>
              </a:path>
              <a:path w="2717165" h="11289665">
                <a:moveTo>
                  <a:pt x="704590" y="657029"/>
                </a:moveTo>
                <a:lnTo>
                  <a:pt x="678240" y="657029"/>
                </a:lnTo>
                <a:lnTo>
                  <a:pt x="654637" y="669729"/>
                </a:lnTo>
                <a:lnTo>
                  <a:pt x="606246" y="695129"/>
                </a:lnTo>
                <a:lnTo>
                  <a:pt x="583749" y="707829"/>
                </a:lnTo>
                <a:lnTo>
                  <a:pt x="542693" y="733229"/>
                </a:lnTo>
                <a:lnTo>
                  <a:pt x="500564" y="758629"/>
                </a:lnTo>
                <a:lnTo>
                  <a:pt x="460092" y="784029"/>
                </a:lnTo>
                <a:lnTo>
                  <a:pt x="425509" y="808373"/>
                </a:lnTo>
                <a:lnTo>
                  <a:pt x="425427" y="809429"/>
                </a:lnTo>
                <a:lnTo>
                  <a:pt x="441507" y="809429"/>
                </a:lnTo>
                <a:lnTo>
                  <a:pt x="463534" y="796729"/>
                </a:lnTo>
                <a:lnTo>
                  <a:pt x="531184" y="758629"/>
                </a:lnTo>
                <a:lnTo>
                  <a:pt x="553797" y="733229"/>
                </a:lnTo>
                <a:lnTo>
                  <a:pt x="576902" y="720529"/>
                </a:lnTo>
                <a:lnTo>
                  <a:pt x="600661" y="707829"/>
                </a:lnTo>
                <a:lnTo>
                  <a:pt x="622291" y="695129"/>
                </a:lnTo>
                <a:lnTo>
                  <a:pt x="644238" y="695129"/>
                </a:lnTo>
                <a:lnTo>
                  <a:pt x="687732" y="669729"/>
                </a:lnTo>
                <a:lnTo>
                  <a:pt x="696356" y="669729"/>
                </a:lnTo>
                <a:lnTo>
                  <a:pt x="704590" y="657029"/>
                </a:lnTo>
                <a:close/>
              </a:path>
              <a:path w="2717165" h="11289665">
                <a:moveTo>
                  <a:pt x="38734" y="618929"/>
                </a:moveTo>
                <a:lnTo>
                  <a:pt x="33933" y="631629"/>
                </a:lnTo>
                <a:lnTo>
                  <a:pt x="32406" y="644329"/>
                </a:lnTo>
                <a:lnTo>
                  <a:pt x="26077" y="657029"/>
                </a:lnTo>
                <a:lnTo>
                  <a:pt x="40916" y="657029"/>
                </a:lnTo>
                <a:lnTo>
                  <a:pt x="59109" y="669729"/>
                </a:lnTo>
                <a:lnTo>
                  <a:pt x="70008" y="695129"/>
                </a:lnTo>
                <a:lnTo>
                  <a:pt x="71190" y="720529"/>
                </a:lnTo>
                <a:lnTo>
                  <a:pt x="60229" y="745929"/>
                </a:lnTo>
                <a:lnTo>
                  <a:pt x="47707" y="745929"/>
                </a:lnTo>
                <a:lnTo>
                  <a:pt x="32965" y="758629"/>
                </a:lnTo>
                <a:lnTo>
                  <a:pt x="16852" y="758629"/>
                </a:lnTo>
                <a:lnTo>
                  <a:pt x="218" y="771329"/>
                </a:lnTo>
                <a:lnTo>
                  <a:pt x="218" y="784029"/>
                </a:lnTo>
                <a:lnTo>
                  <a:pt x="25220" y="784029"/>
                </a:lnTo>
                <a:lnTo>
                  <a:pt x="48268" y="771329"/>
                </a:lnTo>
                <a:lnTo>
                  <a:pt x="67777" y="758629"/>
                </a:lnTo>
                <a:lnTo>
                  <a:pt x="82161" y="733229"/>
                </a:lnTo>
                <a:lnTo>
                  <a:pt x="89558" y="707829"/>
                </a:lnTo>
                <a:lnTo>
                  <a:pt x="84466" y="669729"/>
                </a:lnTo>
                <a:lnTo>
                  <a:pt x="68674" y="644329"/>
                </a:lnTo>
                <a:lnTo>
                  <a:pt x="43972" y="631629"/>
                </a:lnTo>
                <a:lnTo>
                  <a:pt x="38734" y="618929"/>
                </a:lnTo>
                <a:close/>
              </a:path>
              <a:path w="2717165" h="11289665">
                <a:moveTo>
                  <a:pt x="1073770" y="631629"/>
                </a:moveTo>
                <a:lnTo>
                  <a:pt x="1066174" y="631629"/>
                </a:lnTo>
                <a:lnTo>
                  <a:pt x="1063720" y="644329"/>
                </a:lnTo>
                <a:lnTo>
                  <a:pt x="1064060" y="644329"/>
                </a:lnTo>
                <a:lnTo>
                  <a:pt x="1077947" y="682429"/>
                </a:lnTo>
                <a:lnTo>
                  <a:pt x="1091283" y="707829"/>
                </a:lnTo>
                <a:lnTo>
                  <a:pt x="1105764" y="745929"/>
                </a:lnTo>
                <a:lnTo>
                  <a:pt x="1123089" y="771329"/>
                </a:lnTo>
                <a:lnTo>
                  <a:pt x="1127126" y="784029"/>
                </a:lnTo>
                <a:lnTo>
                  <a:pt x="1131163" y="771329"/>
                </a:lnTo>
                <a:lnTo>
                  <a:pt x="1130400" y="771329"/>
                </a:lnTo>
                <a:lnTo>
                  <a:pt x="1120247" y="733229"/>
                </a:lnTo>
                <a:lnTo>
                  <a:pt x="1106299" y="695129"/>
                </a:lnTo>
                <a:lnTo>
                  <a:pt x="1090245" y="669729"/>
                </a:lnTo>
                <a:lnTo>
                  <a:pt x="1073770" y="631629"/>
                </a:lnTo>
                <a:close/>
              </a:path>
              <a:path w="2717165" h="11289665">
                <a:moveTo>
                  <a:pt x="37098" y="657029"/>
                </a:moveTo>
                <a:lnTo>
                  <a:pt x="21931" y="657029"/>
                </a:lnTo>
                <a:lnTo>
                  <a:pt x="18262" y="669729"/>
                </a:lnTo>
                <a:lnTo>
                  <a:pt x="16148" y="669729"/>
                </a:lnTo>
                <a:lnTo>
                  <a:pt x="16162" y="682429"/>
                </a:lnTo>
                <a:lnTo>
                  <a:pt x="18876" y="682429"/>
                </a:lnTo>
                <a:lnTo>
                  <a:pt x="28343" y="695129"/>
                </a:lnTo>
                <a:lnTo>
                  <a:pt x="29719" y="707829"/>
                </a:lnTo>
                <a:lnTo>
                  <a:pt x="23955" y="720529"/>
                </a:lnTo>
                <a:lnTo>
                  <a:pt x="218" y="720529"/>
                </a:lnTo>
                <a:lnTo>
                  <a:pt x="218" y="745929"/>
                </a:lnTo>
                <a:lnTo>
                  <a:pt x="21604" y="745929"/>
                </a:lnTo>
                <a:lnTo>
                  <a:pt x="30599" y="733229"/>
                </a:lnTo>
                <a:lnTo>
                  <a:pt x="37752" y="720529"/>
                </a:lnTo>
                <a:lnTo>
                  <a:pt x="45133" y="707829"/>
                </a:lnTo>
                <a:lnTo>
                  <a:pt x="47531" y="695129"/>
                </a:lnTo>
                <a:lnTo>
                  <a:pt x="44304" y="682429"/>
                </a:lnTo>
                <a:lnTo>
                  <a:pt x="34806" y="669729"/>
                </a:lnTo>
                <a:lnTo>
                  <a:pt x="37098" y="657029"/>
                </a:lnTo>
                <a:close/>
              </a:path>
              <a:path w="2717165" h="11289665">
                <a:moveTo>
                  <a:pt x="2257871" y="669729"/>
                </a:moveTo>
                <a:lnTo>
                  <a:pt x="2195114" y="669729"/>
                </a:lnTo>
                <a:lnTo>
                  <a:pt x="2179912" y="682429"/>
                </a:lnTo>
                <a:lnTo>
                  <a:pt x="2164167" y="695129"/>
                </a:lnTo>
                <a:lnTo>
                  <a:pt x="2153885" y="707829"/>
                </a:lnTo>
                <a:lnTo>
                  <a:pt x="2155070" y="733229"/>
                </a:lnTo>
                <a:lnTo>
                  <a:pt x="2166031" y="745929"/>
                </a:lnTo>
                <a:lnTo>
                  <a:pt x="2237387" y="745929"/>
                </a:lnTo>
                <a:lnTo>
                  <a:pt x="2254103" y="733229"/>
                </a:lnTo>
                <a:lnTo>
                  <a:pt x="2259934" y="720529"/>
                </a:lnTo>
                <a:lnTo>
                  <a:pt x="2169364" y="720529"/>
                </a:lnTo>
                <a:lnTo>
                  <a:pt x="2170548" y="716476"/>
                </a:lnTo>
                <a:lnTo>
                  <a:pt x="2166091" y="707829"/>
                </a:lnTo>
                <a:lnTo>
                  <a:pt x="2185364" y="707829"/>
                </a:lnTo>
                <a:lnTo>
                  <a:pt x="2191855" y="695129"/>
                </a:lnTo>
                <a:lnTo>
                  <a:pt x="2215244" y="695129"/>
                </a:lnTo>
                <a:lnTo>
                  <a:pt x="2225407" y="682429"/>
                </a:lnTo>
                <a:lnTo>
                  <a:pt x="2275857" y="682429"/>
                </a:lnTo>
                <a:lnTo>
                  <a:pt x="2257871" y="669729"/>
                </a:lnTo>
                <a:close/>
              </a:path>
              <a:path w="2717165" h="11289665">
                <a:moveTo>
                  <a:pt x="2297461" y="707829"/>
                </a:moveTo>
                <a:lnTo>
                  <a:pt x="2279785" y="707829"/>
                </a:lnTo>
                <a:lnTo>
                  <a:pt x="2282404" y="720529"/>
                </a:lnTo>
                <a:lnTo>
                  <a:pt x="2284913" y="733229"/>
                </a:lnTo>
                <a:lnTo>
                  <a:pt x="2304990" y="733229"/>
                </a:lnTo>
                <a:lnTo>
                  <a:pt x="2302590" y="720529"/>
                </a:lnTo>
                <a:lnTo>
                  <a:pt x="2299971" y="720529"/>
                </a:lnTo>
                <a:lnTo>
                  <a:pt x="2297461" y="707829"/>
                </a:lnTo>
                <a:close/>
              </a:path>
              <a:path w="2717165" h="11289665">
                <a:moveTo>
                  <a:pt x="2172359" y="719989"/>
                </a:moveTo>
                <a:lnTo>
                  <a:pt x="2172201" y="720529"/>
                </a:lnTo>
                <a:lnTo>
                  <a:pt x="2172637" y="720529"/>
                </a:lnTo>
                <a:lnTo>
                  <a:pt x="2172359" y="719989"/>
                </a:lnTo>
                <a:close/>
              </a:path>
              <a:path w="2717165" h="11289665">
                <a:moveTo>
                  <a:pt x="2238952" y="707829"/>
                </a:moveTo>
                <a:lnTo>
                  <a:pt x="2219683" y="707829"/>
                </a:lnTo>
                <a:lnTo>
                  <a:pt x="2228571" y="720529"/>
                </a:lnTo>
                <a:lnTo>
                  <a:pt x="2238952" y="707829"/>
                </a:lnTo>
                <a:close/>
              </a:path>
              <a:path w="2717165" h="11289665">
                <a:moveTo>
                  <a:pt x="2272693" y="695129"/>
                </a:moveTo>
                <a:lnTo>
                  <a:pt x="2212790" y="695129"/>
                </a:lnTo>
                <a:lnTo>
                  <a:pt x="2212245" y="707829"/>
                </a:lnTo>
                <a:lnTo>
                  <a:pt x="2249343" y="707829"/>
                </a:lnTo>
                <a:lnTo>
                  <a:pt x="2243662" y="720529"/>
                </a:lnTo>
                <a:lnTo>
                  <a:pt x="2259934" y="720529"/>
                </a:lnTo>
                <a:lnTo>
                  <a:pt x="2265766" y="707829"/>
                </a:lnTo>
                <a:lnTo>
                  <a:pt x="2272693" y="695129"/>
                </a:lnTo>
                <a:close/>
              </a:path>
              <a:path w="2717165" h="11289665">
                <a:moveTo>
                  <a:pt x="2175911" y="707829"/>
                </a:moveTo>
                <a:lnTo>
                  <a:pt x="2173074" y="707829"/>
                </a:lnTo>
                <a:lnTo>
                  <a:pt x="2170548" y="716476"/>
                </a:lnTo>
                <a:lnTo>
                  <a:pt x="2172359" y="719989"/>
                </a:lnTo>
                <a:lnTo>
                  <a:pt x="2175911" y="707829"/>
                </a:lnTo>
                <a:close/>
              </a:path>
              <a:path w="2717165" h="11289665">
                <a:moveTo>
                  <a:pt x="2288577" y="682429"/>
                </a:moveTo>
                <a:lnTo>
                  <a:pt x="2272468" y="682429"/>
                </a:lnTo>
                <a:lnTo>
                  <a:pt x="2272693" y="695129"/>
                </a:lnTo>
                <a:lnTo>
                  <a:pt x="2274984" y="695129"/>
                </a:lnTo>
                <a:lnTo>
                  <a:pt x="2276403" y="707829"/>
                </a:lnTo>
                <a:lnTo>
                  <a:pt x="2295168" y="707829"/>
                </a:lnTo>
                <a:lnTo>
                  <a:pt x="2292374" y="695129"/>
                </a:lnTo>
                <a:lnTo>
                  <a:pt x="2288577" y="682429"/>
                </a:lnTo>
                <a:close/>
              </a:path>
              <a:path w="2717165" h="11289665">
                <a:moveTo>
                  <a:pt x="1847975" y="682429"/>
                </a:moveTo>
                <a:lnTo>
                  <a:pt x="1823370" y="682429"/>
                </a:lnTo>
                <a:lnTo>
                  <a:pt x="1824352" y="695129"/>
                </a:lnTo>
                <a:lnTo>
                  <a:pt x="1841591" y="695129"/>
                </a:lnTo>
                <a:lnTo>
                  <a:pt x="1847975" y="682429"/>
                </a:lnTo>
                <a:close/>
              </a:path>
              <a:path w="2717165" h="11289665">
                <a:moveTo>
                  <a:pt x="2269420" y="682429"/>
                </a:moveTo>
                <a:lnTo>
                  <a:pt x="2246070" y="682429"/>
                </a:lnTo>
                <a:lnTo>
                  <a:pt x="2242687" y="695129"/>
                </a:lnTo>
                <a:lnTo>
                  <a:pt x="2268765" y="695129"/>
                </a:lnTo>
                <a:lnTo>
                  <a:pt x="2269420" y="682429"/>
                </a:lnTo>
                <a:close/>
              </a:path>
              <a:path w="2717165" h="11289665">
                <a:moveTo>
                  <a:pt x="2187476" y="441129"/>
                </a:moveTo>
                <a:lnTo>
                  <a:pt x="2144486" y="441129"/>
                </a:lnTo>
                <a:lnTo>
                  <a:pt x="2133894" y="453829"/>
                </a:lnTo>
                <a:lnTo>
                  <a:pt x="2113323" y="479229"/>
                </a:lnTo>
                <a:lnTo>
                  <a:pt x="2102915" y="491929"/>
                </a:lnTo>
                <a:lnTo>
                  <a:pt x="2078857" y="504629"/>
                </a:lnTo>
                <a:lnTo>
                  <a:pt x="2053010" y="530029"/>
                </a:lnTo>
                <a:lnTo>
                  <a:pt x="2026364" y="542729"/>
                </a:lnTo>
                <a:lnTo>
                  <a:pt x="1999913" y="568129"/>
                </a:lnTo>
                <a:lnTo>
                  <a:pt x="1930635" y="606229"/>
                </a:lnTo>
                <a:lnTo>
                  <a:pt x="1905968" y="618929"/>
                </a:lnTo>
                <a:lnTo>
                  <a:pt x="1901930" y="618929"/>
                </a:lnTo>
                <a:lnTo>
                  <a:pt x="1882336" y="631629"/>
                </a:lnTo>
                <a:lnTo>
                  <a:pt x="1865637" y="644329"/>
                </a:lnTo>
                <a:lnTo>
                  <a:pt x="1850145" y="657029"/>
                </a:lnTo>
                <a:lnTo>
                  <a:pt x="1834172" y="669729"/>
                </a:lnTo>
                <a:lnTo>
                  <a:pt x="1813441" y="669729"/>
                </a:lnTo>
                <a:lnTo>
                  <a:pt x="1817587" y="682429"/>
                </a:lnTo>
                <a:lnTo>
                  <a:pt x="1854112" y="682429"/>
                </a:lnTo>
                <a:lnTo>
                  <a:pt x="1860250" y="669729"/>
                </a:lnTo>
                <a:lnTo>
                  <a:pt x="1871633" y="657029"/>
                </a:lnTo>
                <a:lnTo>
                  <a:pt x="1884704" y="657029"/>
                </a:lnTo>
                <a:lnTo>
                  <a:pt x="1898533" y="644329"/>
                </a:lnTo>
                <a:lnTo>
                  <a:pt x="1915133" y="644329"/>
                </a:lnTo>
                <a:lnTo>
                  <a:pt x="1939990" y="618929"/>
                </a:lnTo>
                <a:lnTo>
                  <a:pt x="1963415" y="606229"/>
                </a:lnTo>
                <a:lnTo>
                  <a:pt x="2009406" y="580829"/>
                </a:lnTo>
                <a:lnTo>
                  <a:pt x="2030306" y="555429"/>
                </a:lnTo>
                <a:lnTo>
                  <a:pt x="2092003" y="517329"/>
                </a:lnTo>
                <a:lnTo>
                  <a:pt x="2103467" y="504629"/>
                </a:lnTo>
                <a:lnTo>
                  <a:pt x="2114481" y="491929"/>
                </a:lnTo>
                <a:lnTo>
                  <a:pt x="2125085" y="491929"/>
                </a:lnTo>
                <a:lnTo>
                  <a:pt x="2135321" y="479229"/>
                </a:lnTo>
                <a:lnTo>
                  <a:pt x="2147521" y="466529"/>
                </a:lnTo>
                <a:lnTo>
                  <a:pt x="2160580" y="453829"/>
                </a:lnTo>
                <a:lnTo>
                  <a:pt x="2174049" y="453829"/>
                </a:lnTo>
                <a:lnTo>
                  <a:pt x="2187476" y="441129"/>
                </a:lnTo>
                <a:close/>
              </a:path>
              <a:path w="2717165" h="11289665">
                <a:moveTo>
                  <a:pt x="1056749" y="555429"/>
                </a:moveTo>
                <a:lnTo>
                  <a:pt x="1052930" y="568129"/>
                </a:lnTo>
                <a:lnTo>
                  <a:pt x="1048794" y="580829"/>
                </a:lnTo>
                <a:lnTo>
                  <a:pt x="1070388" y="580829"/>
                </a:lnTo>
                <a:lnTo>
                  <a:pt x="1116479" y="606229"/>
                </a:lnTo>
                <a:lnTo>
                  <a:pt x="1210708" y="657029"/>
                </a:lnTo>
                <a:lnTo>
                  <a:pt x="1258824" y="669729"/>
                </a:lnTo>
                <a:lnTo>
                  <a:pt x="1260461" y="669729"/>
                </a:lnTo>
                <a:lnTo>
                  <a:pt x="1175872" y="618929"/>
                </a:lnTo>
                <a:lnTo>
                  <a:pt x="1132831" y="593529"/>
                </a:lnTo>
                <a:lnTo>
                  <a:pt x="1088828" y="580829"/>
                </a:lnTo>
                <a:lnTo>
                  <a:pt x="1081408" y="568129"/>
                </a:lnTo>
                <a:lnTo>
                  <a:pt x="1061768" y="568129"/>
                </a:lnTo>
                <a:lnTo>
                  <a:pt x="1056749" y="555429"/>
                </a:lnTo>
                <a:close/>
              </a:path>
              <a:path w="2717165" h="11289665">
                <a:moveTo>
                  <a:pt x="1821515" y="657029"/>
                </a:moveTo>
                <a:lnTo>
                  <a:pt x="1808967" y="657029"/>
                </a:lnTo>
                <a:lnTo>
                  <a:pt x="1808312" y="669729"/>
                </a:lnTo>
                <a:lnTo>
                  <a:pt x="1826643" y="669729"/>
                </a:lnTo>
                <a:lnTo>
                  <a:pt x="1821515" y="657029"/>
                </a:lnTo>
                <a:close/>
              </a:path>
              <a:path w="2717165" h="11289665">
                <a:moveTo>
                  <a:pt x="739615" y="631629"/>
                </a:moveTo>
                <a:lnTo>
                  <a:pt x="711597" y="631629"/>
                </a:lnTo>
                <a:lnTo>
                  <a:pt x="700880" y="644329"/>
                </a:lnTo>
                <a:lnTo>
                  <a:pt x="689836" y="657029"/>
                </a:lnTo>
                <a:lnTo>
                  <a:pt x="712497" y="657029"/>
                </a:lnTo>
                <a:lnTo>
                  <a:pt x="720139" y="644329"/>
                </a:lnTo>
                <a:lnTo>
                  <a:pt x="729621" y="644329"/>
                </a:lnTo>
                <a:lnTo>
                  <a:pt x="739615" y="631629"/>
                </a:lnTo>
                <a:close/>
              </a:path>
              <a:path w="2717165" h="11289665">
                <a:moveTo>
                  <a:pt x="1663084" y="479229"/>
                </a:moveTo>
                <a:lnTo>
                  <a:pt x="1652828" y="479229"/>
                </a:lnTo>
                <a:lnTo>
                  <a:pt x="1654683" y="491929"/>
                </a:lnTo>
                <a:lnTo>
                  <a:pt x="1666676" y="504629"/>
                </a:lnTo>
                <a:lnTo>
                  <a:pt x="1683120" y="530029"/>
                </a:lnTo>
                <a:lnTo>
                  <a:pt x="1701466" y="555429"/>
                </a:lnTo>
                <a:lnTo>
                  <a:pt x="1719168" y="568129"/>
                </a:lnTo>
                <a:lnTo>
                  <a:pt x="1739536" y="593529"/>
                </a:lnTo>
                <a:lnTo>
                  <a:pt x="1760262" y="618929"/>
                </a:lnTo>
                <a:lnTo>
                  <a:pt x="1782400" y="631629"/>
                </a:lnTo>
                <a:lnTo>
                  <a:pt x="1807003" y="657029"/>
                </a:lnTo>
                <a:lnTo>
                  <a:pt x="1834143" y="657029"/>
                </a:lnTo>
                <a:lnTo>
                  <a:pt x="1845697" y="644329"/>
                </a:lnTo>
                <a:lnTo>
                  <a:pt x="1817478" y="644329"/>
                </a:lnTo>
                <a:lnTo>
                  <a:pt x="1799861" y="631629"/>
                </a:lnTo>
                <a:lnTo>
                  <a:pt x="1784185" y="618929"/>
                </a:lnTo>
                <a:lnTo>
                  <a:pt x="1769552" y="593529"/>
                </a:lnTo>
                <a:lnTo>
                  <a:pt x="1755502" y="580829"/>
                </a:lnTo>
                <a:lnTo>
                  <a:pt x="1843337" y="580829"/>
                </a:lnTo>
                <a:lnTo>
                  <a:pt x="1835768" y="568129"/>
                </a:lnTo>
                <a:lnTo>
                  <a:pt x="1740663" y="568129"/>
                </a:lnTo>
                <a:lnTo>
                  <a:pt x="1732190" y="555429"/>
                </a:lnTo>
                <a:lnTo>
                  <a:pt x="1723778" y="542729"/>
                </a:lnTo>
                <a:lnTo>
                  <a:pt x="1707056" y="530029"/>
                </a:lnTo>
                <a:lnTo>
                  <a:pt x="1702105" y="517329"/>
                </a:lnTo>
                <a:lnTo>
                  <a:pt x="1691835" y="504629"/>
                </a:lnTo>
                <a:lnTo>
                  <a:pt x="1695606" y="504629"/>
                </a:lnTo>
                <a:lnTo>
                  <a:pt x="1704083" y="491929"/>
                </a:lnTo>
                <a:lnTo>
                  <a:pt x="1661229" y="491929"/>
                </a:lnTo>
                <a:lnTo>
                  <a:pt x="1663084" y="479229"/>
                </a:lnTo>
                <a:close/>
              </a:path>
              <a:path w="2717165" h="11289665">
                <a:moveTo>
                  <a:pt x="2165327" y="390329"/>
                </a:moveTo>
                <a:lnTo>
                  <a:pt x="2136479" y="390329"/>
                </a:lnTo>
                <a:lnTo>
                  <a:pt x="2150706" y="403029"/>
                </a:lnTo>
                <a:lnTo>
                  <a:pt x="2129009" y="415729"/>
                </a:lnTo>
                <a:lnTo>
                  <a:pt x="2106434" y="441129"/>
                </a:lnTo>
                <a:lnTo>
                  <a:pt x="2060361" y="466529"/>
                </a:lnTo>
                <a:lnTo>
                  <a:pt x="2038356" y="479229"/>
                </a:lnTo>
                <a:lnTo>
                  <a:pt x="2017466" y="504629"/>
                </a:lnTo>
                <a:lnTo>
                  <a:pt x="1996638" y="517329"/>
                </a:lnTo>
                <a:lnTo>
                  <a:pt x="1953114" y="542729"/>
                </a:lnTo>
                <a:lnTo>
                  <a:pt x="1885018" y="580829"/>
                </a:lnTo>
                <a:lnTo>
                  <a:pt x="1882618" y="593529"/>
                </a:lnTo>
                <a:lnTo>
                  <a:pt x="1877926" y="593529"/>
                </a:lnTo>
                <a:lnTo>
                  <a:pt x="1862125" y="606229"/>
                </a:lnTo>
                <a:lnTo>
                  <a:pt x="1847756" y="618929"/>
                </a:lnTo>
                <a:lnTo>
                  <a:pt x="1833551" y="631629"/>
                </a:lnTo>
                <a:lnTo>
                  <a:pt x="1818242" y="644329"/>
                </a:lnTo>
                <a:lnTo>
                  <a:pt x="1845697" y="644329"/>
                </a:lnTo>
                <a:lnTo>
                  <a:pt x="1856207" y="631629"/>
                </a:lnTo>
                <a:lnTo>
                  <a:pt x="1865705" y="618929"/>
                </a:lnTo>
                <a:lnTo>
                  <a:pt x="1871916" y="618929"/>
                </a:lnTo>
                <a:lnTo>
                  <a:pt x="1878567" y="606229"/>
                </a:lnTo>
                <a:lnTo>
                  <a:pt x="1892983" y="606229"/>
                </a:lnTo>
                <a:lnTo>
                  <a:pt x="1911505" y="593529"/>
                </a:lnTo>
                <a:lnTo>
                  <a:pt x="1949694" y="568129"/>
                </a:lnTo>
                <a:lnTo>
                  <a:pt x="1967725" y="555429"/>
                </a:lnTo>
                <a:lnTo>
                  <a:pt x="1992487" y="542729"/>
                </a:lnTo>
                <a:lnTo>
                  <a:pt x="2015489" y="517329"/>
                </a:lnTo>
                <a:lnTo>
                  <a:pt x="2038123" y="504629"/>
                </a:lnTo>
                <a:lnTo>
                  <a:pt x="2061779" y="479229"/>
                </a:lnTo>
                <a:lnTo>
                  <a:pt x="2109693" y="453829"/>
                </a:lnTo>
                <a:lnTo>
                  <a:pt x="2132898" y="428429"/>
                </a:lnTo>
                <a:lnTo>
                  <a:pt x="2155070" y="415729"/>
                </a:lnTo>
                <a:lnTo>
                  <a:pt x="2184491" y="415729"/>
                </a:lnTo>
                <a:lnTo>
                  <a:pt x="2177916" y="403029"/>
                </a:lnTo>
                <a:lnTo>
                  <a:pt x="2171401" y="403029"/>
                </a:lnTo>
                <a:lnTo>
                  <a:pt x="2165327" y="390329"/>
                </a:lnTo>
                <a:close/>
              </a:path>
              <a:path w="2717165" h="11289665">
                <a:moveTo>
                  <a:pt x="758437" y="618929"/>
                </a:moveTo>
                <a:lnTo>
                  <a:pt x="655834" y="618929"/>
                </a:lnTo>
                <a:lnTo>
                  <a:pt x="677776" y="631629"/>
                </a:lnTo>
                <a:lnTo>
                  <a:pt x="749445" y="631629"/>
                </a:lnTo>
                <a:lnTo>
                  <a:pt x="758437" y="618929"/>
                </a:lnTo>
                <a:close/>
              </a:path>
              <a:path w="2717165" h="11289665">
                <a:moveTo>
                  <a:pt x="522428" y="606229"/>
                </a:moveTo>
                <a:lnTo>
                  <a:pt x="357353" y="606229"/>
                </a:lnTo>
                <a:lnTo>
                  <a:pt x="372985" y="618929"/>
                </a:lnTo>
                <a:lnTo>
                  <a:pt x="503076" y="618929"/>
                </a:lnTo>
                <a:lnTo>
                  <a:pt x="522428" y="606229"/>
                </a:lnTo>
                <a:close/>
              </a:path>
              <a:path w="2717165" h="11289665">
                <a:moveTo>
                  <a:pt x="640144" y="415729"/>
                </a:moveTo>
                <a:lnTo>
                  <a:pt x="617028" y="415729"/>
                </a:lnTo>
                <a:lnTo>
                  <a:pt x="640829" y="453829"/>
                </a:lnTo>
                <a:lnTo>
                  <a:pt x="674380" y="506865"/>
                </a:lnTo>
                <a:lnTo>
                  <a:pt x="688997" y="530029"/>
                </a:lnTo>
                <a:lnTo>
                  <a:pt x="712547" y="568129"/>
                </a:lnTo>
                <a:lnTo>
                  <a:pt x="735196" y="606229"/>
                </a:lnTo>
                <a:lnTo>
                  <a:pt x="619401" y="606229"/>
                </a:lnTo>
                <a:lnTo>
                  <a:pt x="634813" y="618929"/>
                </a:lnTo>
                <a:lnTo>
                  <a:pt x="749162" y="618929"/>
                </a:lnTo>
                <a:lnTo>
                  <a:pt x="731217" y="580829"/>
                </a:lnTo>
                <a:lnTo>
                  <a:pt x="715747" y="555429"/>
                </a:lnTo>
                <a:lnTo>
                  <a:pt x="701627" y="530029"/>
                </a:lnTo>
                <a:lnTo>
                  <a:pt x="687732" y="491929"/>
                </a:lnTo>
                <a:lnTo>
                  <a:pt x="671935" y="466529"/>
                </a:lnTo>
                <a:lnTo>
                  <a:pt x="653417" y="441129"/>
                </a:lnTo>
                <a:lnTo>
                  <a:pt x="640144" y="415729"/>
                </a:lnTo>
                <a:close/>
              </a:path>
              <a:path w="2717165" h="11289665">
                <a:moveTo>
                  <a:pt x="758759" y="606229"/>
                </a:moveTo>
                <a:lnTo>
                  <a:pt x="752654" y="606229"/>
                </a:lnTo>
                <a:lnTo>
                  <a:pt x="750908" y="618929"/>
                </a:lnTo>
                <a:lnTo>
                  <a:pt x="760933" y="618929"/>
                </a:lnTo>
                <a:lnTo>
                  <a:pt x="758759" y="606229"/>
                </a:lnTo>
                <a:close/>
              </a:path>
              <a:path w="2717165" h="11289665">
                <a:moveTo>
                  <a:pt x="515650" y="593529"/>
                </a:moveTo>
                <a:lnTo>
                  <a:pt x="490015" y="593529"/>
                </a:lnTo>
                <a:lnTo>
                  <a:pt x="460397" y="606229"/>
                </a:lnTo>
                <a:lnTo>
                  <a:pt x="512608" y="606229"/>
                </a:lnTo>
                <a:lnTo>
                  <a:pt x="515650" y="593529"/>
                </a:lnTo>
                <a:close/>
              </a:path>
              <a:path w="2717165" h="11289665">
                <a:moveTo>
                  <a:pt x="605203" y="428429"/>
                </a:moveTo>
                <a:lnTo>
                  <a:pt x="595205" y="428429"/>
                </a:lnTo>
                <a:lnTo>
                  <a:pt x="585546" y="453829"/>
                </a:lnTo>
                <a:lnTo>
                  <a:pt x="574392" y="466529"/>
                </a:lnTo>
                <a:lnTo>
                  <a:pt x="562707" y="479229"/>
                </a:lnTo>
                <a:lnTo>
                  <a:pt x="551451" y="504629"/>
                </a:lnTo>
                <a:lnTo>
                  <a:pt x="538554" y="530029"/>
                </a:lnTo>
                <a:lnTo>
                  <a:pt x="527488" y="555429"/>
                </a:lnTo>
                <a:lnTo>
                  <a:pt x="518692" y="580829"/>
                </a:lnTo>
                <a:lnTo>
                  <a:pt x="515650" y="593529"/>
                </a:lnTo>
                <a:lnTo>
                  <a:pt x="519591" y="593529"/>
                </a:lnTo>
                <a:lnTo>
                  <a:pt x="515008" y="606229"/>
                </a:lnTo>
                <a:lnTo>
                  <a:pt x="524719" y="606229"/>
                </a:lnTo>
                <a:lnTo>
                  <a:pt x="526207" y="593529"/>
                </a:lnTo>
                <a:lnTo>
                  <a:pt x="528033" y="580829"/>
                </a:lnTo>
                <a:lnTo>
                  <a:pt x="530166" y="580829"/>
                </a:lnTo>
                <a:lnTo>
                  <a:pt x="532575" y="568129"/>
                </a:lnTo>
                <a:lnTo>
                  <a:pt x="558912" y="568129"/>
                </a:lnTo>
                <a:lnTo>
                  <a:pt x="548098" y="555429"/>
                </a:lnTo>
                <a:lnTo>
                  <a:pt x="537049" y="555429"/>
                </a:lnTo>
                <a:lnTo>
                  <a:pt x="543839" y="542729"/>
                </a:lnTo>
                <a:lnTo>
                  <a:pt x="551438" y="530029"/>
                </a:lnTo>
                <a:lnTo>
                  <a:pt x="559589" y="517329"/>
                </a:lnTo>
                <a:lnTo>
                  <a:pt x="568036" y="491929"/>
                </a:lnTo>
                <a:lnTo>
                  <a:pt x="574883" y="491929"/>
                </a:lnTo>
                <a:lnTo>
                  <a:pt x="581648" y="479229"/>
                </a:lnTo>
                <a:lnTo>
                  <a:pt x="588290" y="466529"/>
                </a:lnTo>
                <a:lnTo>
                  <a:pt x="594769" y="453829"/>
                </a:lnTo>
                <a:lnTo>
                  <a:pt x="600042" y="441129"/>
                </a:lnTo>
                <a:lnTo>
                  <a:pt x="605203" y="428429"/>
                </a:lnTo>
                <a:close/>
              </a:path>
              <a:path w="2717165" h="11289665">
                <a:moveTo>
                  <a:pt x="630994" y="593529"/>
                </a:moveTo>
                <a:lnTo>
                  <a:pt x="574474" y="593529"/>
                </a:lnTo>
                <a:lnTo>
                  <a:pt x="589027" y="606229"/>
                </a:lnTo>
                <a:lnTo>
                  <a:pt x="656052" y="606229"/>
                </a:lnTo>
                <a:lnTo>
                  <a:pt x="630994" y="593529"/>
                </a:lnTo>
                <a:close/>
              </a:path>
              <a:path w="2717165" h="11289665">
                <a:moveTo>
                  <a:pt x="580666" y="415729"/>
                </a:moveTo>
                <a:lnTo>
                  <a:pt x="541036" y="415729"/>
                </a:lnTo>
                <a:lnTo>
                  <a:pt x="520136" y="428429"/>
                </a:lnTo>
                <a:lnTo>
                  <a:pt x="432628" y="479229"/>
                </a:lnTo>
                <a:lnTo>
                  <a:pt x="411732" y="491929"/>
                </a:lnTo>
                <a:lnTo>
                  <a:pt x="390825" y="517329"/>
                </a:lnTo>
                <a:lnTo>
                  <a:pt x="369488" y="517329"/>
                </a:lnTo>
                <a:lnTo>
                  <a:pt x="327840" y="542729"/>
                </a:lnTo>
                <a:lnTo>
                  <a:pt x="292188" y="568129"/>
                </a:lnTo>
                <a:lnTo>
                  <a:pt x="275835" y="593529"/>
                </a:lnTo>
                <a:lnTo>
                  <a:pt x="305276" y="593529"/>
                </a:lnTo>
                <a:lnTo>
                  <a:pt x="291983" y="580829"/>
                </a:lnTo>
                <a:lnTo>
                  <a:pt x="310300" y="568129"/>
                </a:lnTo>
                <a:lnTo>
                  <a:pt x="328863" y="568129"/>
                </a:lnTo>
                <a:lnTo>
                  <a:pt x="347835" y="555429"/>
                </a:lnTo>
                <a:lnTo>
                  <a:pt x="367380" y="542729"/>
                </a:lnTo>
                <a:lnTo>
                  <a:pt x="388583" y="530029"/>
                </a:lnTo>
                <a:lnTo>
                  <a:pt x="428985" y="504629"/>
                </a:lnTo>
                <a:lnTo>
                  <a:pt x="449759" y="491929"/>
                </a:lnTo>
                <a:lnTo>
                  <a:pt x="497277" y="466529"/>
                </a:lnTo>
                <a:lnTo>
                  <a:pt x="521415" y="441129"/>
                </a:lnTo>
                <a:lnTo>
                  <a:pt x="547087" y="428429"/>
                </a:lnTo>
                <a:lnTo>
                  <a:pt x="563652" y="428429"/>
                </a:lnTo>
                <a:lnTo>
                  <a:pt x="580666" y="415729"/>
                </a:lnTo>
                <a:close/>
              </a:path>
              <a:path w="2717165" h="11289665">
                <a:moveTo>
                  <a:pt x="604821" y="580829"/>
                </a:moveTo>
                <a:lnTo>
                  <a:pt x="552706" y="580829"/>
                </a:lnTo>
                <a:lnTo>
                  <a:pt x="563877" y="593529"/>
                </a:lnTo>
                <a:lnTo>
                  <a:pt x="617790" y="593529"/>
                </a:lnTo>
                <a:lnTo>
                  <a:pt x="604821" y="580829"/>
                </a:lnTo>
                <a:close/>
              </a:path>
              <a:path w="2717165" h="11289665">
                <a:moveTo>
                  <a:pt x="1845083" y="580829"/>
                </a:moveTo>
                <a:lnTo>
                  <a:pt x="1808967" y="580829"/>
                </a:lnTo>
                <a:lnTo>
                  <a:pt x="1816059" y="593529"/>
                </a:lnTo>
                <a:lnTo>
                  <a:pt x="1843665" y="593529"/>
                </a:lnTo>
                <a:lnTo>
                  <a:pt x="1845083" y="580829"/>
                </a:lnTo>
                <a:close/>
              </a:path>
              <a:path w="2717165" h="11289665">
                <a:moveTo>
                  <a:pt x="569378" y="568129"/>
                </a:moveTo>
                <a:lnTo>
                  <a:pt x="532575" y="568129"/>
                </a:lnTo>
                <a:lnTo>
                  <a:pt x="541945" y="580829"/>
                </a:lnTo>
                <a:lnTo>
                  <a:pt x="579384" y="580829"/>
                </a:lnTo>
                <a:lnTo>
                  <a:pt x="569378" y="568129"/>
                </a:lnTo>
                <a:close/>
              </a:path>
              <a:path w="2717165" h="11289665">
                <a:moveTo>
                  <a:pt x="1048760" y="529707"/>
                </a:moveTo>
                <a:lnTo>
                  <a:pt x="1048580" y="530029"/>
                </a:lnTo>
                <a:lnTo>
                  <a:pt x="1048893" y="530029"/>
                </a:lnTo>
                <a:lnTo>
                  <a:pt x="1048760" y="529707"/>
                </a:lnTo>
                <a:close/>
              </a:path>
              <a:path w="2717165" h="11289665">
                <a:moveTo>
                  <a:pt x="1055658" y="517329"/>
                </a:moveTo>
                <a:lnTo>
                  <a:pt x="1044854" y="517329"/>
                </a:lnTo>
                <a:lnTo>
                  <a:pt x="1045859" y="522672"/>
                </a:lnTo>
                <a:lnTo>
                  <a:pt x="1048760" y="529707"/>
                </a:lnTo>
                <a:lnTo>
                  <a:pt x="1055658" y="517329"/>
                </a:lnTo>
                <a:close/>
              </a:path>
              <a:path w="2717165" h="11289665">
                <a:moveTo>
                  <a:pt x="1047151" y="505832"/>
                </a:moveTo>
                <a:lnTo>
                  <a:pt x="1046767" y="506684"/>
                </a:lnTo>
                <a:lnTo>
                  <a:pt x="1046492" y="517329"/>
                </a:lnTo>
                <a:lnTo>
                  <a:pt x="1050311" y="517329"/>
                </a:lnTo>
                <a:lnTo>
                  <a:pt x="1047151" y="505832"/>
                </a:lnTo>
                <a:close/>
              </a:path>
              <a:path w="2717165" h="11289665">
                <a:moveTo>
                  <a:pt x="1055363" y="505173"/>
                </a:moveTo>
                <a:lnTo>
                  <a:pt x="1056094" y="517329"/>
                </a:lnTo>
                <a:lnTo>
                  <a:pt x="1057927" y="517329"/>
                </a:lnTo>
                <a:lnTo>
                  <a:pt x="1056291" y="505731"/>
                </a:lnTo>
                <a:lnTo>
                  <a:pt x="1055363" y="505173"/>
                </a:lnTo>
                <a:close/>
              </a:path>
              <a:path w="2717165" h="11289665">
                <a:moveTo>
                  <a:pt x="1046820" y="504629"/>
                </a:moveTo>
                <a:lnTo>
                  <a:pt x="1046685" y="506865"/>
                </a:lnTo>
                <a:lnTo>
                  <a:pt x="1046806" y="505173"/>
                </a:lnTo>
                <a:lnTo>
                  <a:pt x="1046820" y="504629"/>
                </a:lnTo>
                <a:close/>
              </a:path>
              <a:path w="2717165" h="11289665">
                <a:moveTo>
                  <a:pt x="1047693" y="504629"/>
                </a:moveTo>
                <a:lnTo>
                  <a:pt x="1046820" y="504629"/>
                </a:lnTo>
                <a:lnTo>
                  <a:pt x="1047151" y="505832"/>
                </a:lnTo>
                <a:lnTo>
                  <a:pt x="1047693" y="504629"/>
                </a:lnTo>
                <a:close/>
              </a:path>
              <a:path w="2717165" h="11289665">
                <a:moveTo>
                  <a:pt x="1056135" y="504629"/>
                </a:moveTo>
                <a:lnTo>
                  <a:pt x="1056217" y="505210"/>
                </a:lnTo>
                <a:lnTo>
                  <a:pt x="1056135" y="504629"/>
                </a:lnTo>
                <a:close/>
              </a:path>
              <a:path w="2717165" h="11289665">
                <a:moveTo>
                  <a:pt x="1055331" y="504629"/>
                </a:moveTo>
                <a:lnTo>
                  <a:pt x="1054458" y="504629"/>
                </a:lnTo>
                <a:lnTo>
                  <a:pt x="1055363" y="505173"/>
                </a:lnTo>
                <a:lnTo>
                  <a:pt x="1055331" y="504629"/>
                </a:lnTo>
                <a:close/>
              </a:path>
              <a:path w="2717165" h="11289665">
                <a:moveTo>
                  <a:pt x="1670438" y="485973"/>
                </a:moveTo>
                <a:lnTo>
                  <a:pt x="1661229" y="491929"/>
                </a:lnTo>
                <a:lnTo>
                  <a:pt x="1671922" y="491929"/>
                </a:lnTo>
                <a:lnTo>
                  <a:pt x="1670438" y="485973"/>
                </a:lnTo>
                <a:close/>
              </a:path>
              <a:path w="2717165" h="11289665">
                <a:moveTo>
                  <a:pt x="1783871" y="428429"/>
                </a:moveTo>
                <a:lnTo>
                  <a:pt x="1745014" y="428429"/>
                </a:lnTo>
                <a:lnTo>
                  <a:pt x="1736443" y="441129"/>
                </a:lnTo>
                <a:lnTo>
                  <a:pt x="1728006" y="441129"/>
                </a:lnTo>
                <a:lnTo>
                  <a:pt x="1722537" y="446483"/>
                </a:lnTo>
                <a:lnTo>
                  <a:pt x="1717603" y="453829"/>
                </a:lnTo>
                <a:lnTo>
                  <a:pt x="1705963" y="462070"/>
                </a:lnTo>
                <a:lnTo>
                  <a:pt x="1701055" y="466529"/>
                </a:lnTo>
                <a:lnTo>
                  <a:pt x="1687406" y="479229"/>
                </a:lnTo>
                <a:lnTo>
                  <a:pt x="1675414" y="491929"/>
                </a:lnTo>
                <a:lnTo>
                  <a:pt x="1712110" y="491929"/>
                </a:lnTo>
                <a:lnTo>
                  <a:pt x="1719604" y="479229"/>
                </a:lnTo>
                <a:lnTo>
                  <a:pt x="1735461" y="466529"/>
                </a:lnTo>
                <a:lnTo>
                  <a:pt x="1750715" y="453829"/>
                </a:lnTo>
                <a:lnTo>
                  <a:pt x="1766480" y="441129"/>
                </a:lnTo>
                <a:lnTo>
                  <a:pt x="1783871" y="428429"/>
                </a:lnTo>
                <a:close/>
              </a:path>
              <a:path w="2717165" h="11289665">
                <a:moveTo>
                  <a:pt x="1857849" y="479229"/>
                </a:moveTo>
                <a:lnTo>
                  <a:pt x="1845692" y="479229"/>
                </a:lnTo>
                <a:lnTo>
                  <a:pt x="1848466" y="491929"/>
                </a:lnTo>
                <a:lnTo>
                  <a:pt x="1853703" y="491929"/>
                </a:lnTo>
                <a:lnTo>
                  <a:pt x="1857849" y="479229"/>
                </a:lnTo>
                <a:close/>
              </a:path>
              <a:path w="2717165" h="11289665">
                <a:moveTo>
                  <a:pt x="1901930" y="479229"/>
                </a:moveTo>
                <a:lnTo>
                  <a:pt x="1893638" y="479229"/>
                </a:lnTo>
                <a:lnTo>
                  <a:pt x="1898330" y="491929"/>
                </a:lnTo>
                <a:lnTo>
                  <a:pt x="1901930" y="479229"/>
                </a:lnTo>
                <a:close/>
              </a:path>
              <a:path w="2717165" h="11289665">
                <a:moveTo>
                  <a:pt x="1953375" y="479229"/>
                </a:moveTo>
                <a:lnTo>
                  <a:pt x="1942957" y="479229"/>
                </a:lnTo>
                <a:lnTo>
                  <a:pt x="1946320" y="491929"/>
                </a:lnTo>
                <a:lnTo>
                  <a:pt x="1950144" y="491929"/>
                </a:lnTo>
                <a:lnTo>
                  <a:pt x="1953375" y="479229"/>
                </a:lnTo>
                <a:close/>
              </a:path>
              <a:path w="2717165" h="11289665">
                <a:moveTo>
                  <a:pt x="1788345" y="403029"/>
                </a:moveTo>
                <a:lnTo>
                  <a:pt x="1740336" y="403029"/>
                </a:lnTo>
                <a:lnTo>
                  <a:pt x="1720467" y="428429"/>
                </a:lnTo>
                <a:lnTo>
                  <a:pt x="1701273" y="441129"/>
                </a:lnTo>
                <a:lnTo>
                  <a:pt x="1681507" y="453829"/>
                </a:lnTo>
                <a:lnTo>
                  <a:pt x="1659920" y="466529"/>
                </a:lnTo>
                <a:lnTo>
                  <a:pt x="1655556" y="479229"/>
                </a:lnTo>
                <a:lnTo>
                  <a:pt x="1668758" y="479229"/>
                </a:lnTo>
                <a:lnTo>
                  <a:pt x="1670438" y="485973"/>
                </a:lnTo>
                <a:lnTo>
                  <a:pt x="1680866" y="479229"/>
                </a:lnTo>
                <a:lnTo>
                  <a:pt x="1715032" y="453829"/>
                </a:lnTo>
                <a:lnTo>
                  <a:pt x="1734662" y="428429"/>
                </a:lnTo>
                <a:lnTo>
                  <a:pt x="1741522" y="428429"/>
                </a:lnTo>
                <a:lnTo>
                  <a:pt x="1748383" y="415729"/>
                </a:lnTo>
                <a:lnTo>
                  <a:pt x="1814066" y="415729"/>
                </a:lnTo>
                <a:lnTo>
                  <a:pt x="1788345" y="403029"/>
                </a:lnTo>
                <a:close/>
              </a:path>
              <a:path w="2717165" h="11289665">
                <a:moveTo>
                  <a:pt x="1836463" y="441129"/>
                </a:moveTo>
                <a:lnTo>
                  <a:pt x="1820206" y="441129"/>
                </a:lnTo>
                <a:lnTo>
                  <a:pt x="1814859" y="453829"/>
                </a:lnTo>
                <a:lnTo>
                  <a:pt x="1807112" y="466529"/>
                </a:lnTo>
                <a:lnTo>
                  <a:pt x="1804275" y="466529"/>
                </a:lnTo>
                <a:lnTo>
                  <a:pt x="1802529" y="479229"/>
                </a:lnTo>
                <a:lnTo>
                  <a:pt x="1813659" y="479229"/>
                </a:lnTo>
                <a:lnTo>
                  <a:pt x="1821442" y="466529"/>
                </a:lnTo>
                <a:lnTo>
                  <a:pt x="1825647" y="453829"/>
                </a:lnTo>
                <a:lnTo>
                  <a:pt x="1835699" y="453829"/>
                </a:lnTo>
                <a:lnTo>
                  <a:pt x="1836463" y="441129"/>
                </a:lnTo>
                <a:close/>
              </a:path>
              <a:path w="2717165" h="11289665">
                <a:moveTo>
                  <a:pt x="1861758" y="466529"/>
                </a:moveTo>
                <a:lnTo>
                  <a:pt x="1848941" y="466529"/>
                </a:lnTo>
                <a:lnTo>
                  <a:pt x="1846406" y="479229"/>
                </a:lnTo>
                <a:lnTo>
                  <a:pt x="1858722" y="479229"/>
                </a:lnTo>
                <a:lnTo>
                  <a:pt x="1861758" y="466529"/>
                </a:lnTo>
                <a:close/>
              </a:path>
              <a:path w="2717165" h="11289665">
                <a:moveTo>
                  <a:pt x="1902367" y="466529"/>
                </a:moveTo>
                <a:lnTo>
                  <a:pt x="1889526" y="466529"/>
                </a:lnTo>
                <a:lnTo>
                  <a:pt x="1888646" y="479229"/>
                </a:lnTo>
                <a:lnTo>
                  <a:pt x="1902149" y="479229"/>
                </a:lnTo>
                <a:lnTo>
                  <a:pt x="1902367" y="466529"/>
                </a:lnTo>
                <a:close/>
              </a:path>
              <a:path w="2717165" h="11289665">
                <a:moveTo>
                  <a:pt x="1953655" y="441129"/>
                </a:moveTo>
                <a:lnTo>
                  <a:pt x="1940883" y="441129"/>
                </a:lnTo>
                <a:lnTo>
                  <a:pt x="1939151" y="453829"/>
                </a:lnTo>
                <a:lnTo>
                  <a:pt x="1938892" y="466529"/>
                </a:lnTo>
                <a:lnTo>
                  <a:pt x="1940147" y="479229"/>
                </a:lnTo>
                <a:lnTo>
                  <a:pt x="1954959" y="479229"/>
                </a:lnTo>
                <a:lnTo>
                  <a:pt x="1955192" y="466529"/>
                </a:lnTo>
                <a:lnTo>
                  <a:pt x="1954372" y="453829"/>
                </a:lnTo>
                <a:lnTo>
                  <a:pt x="1953655" y="441129"/>
                </a:lnTo>
                <a:close/>
              </a:path>
              <a:path w="2717165" h="11289665">
                <a:moveTo>
                  <a:pt x="1874325" y="441129"/>
                </a:moveTo>
                <a:lnTo>
                  <a:pt x="1861886" y="441129"/>
                </a:lnTo>
                <a:lnTo>
                  <a:pt x="1854467" y="453829"/>
                </a:lnTo>
                <a:lnTo>
                  <a:pt x="1851630" y="466529"/>
                </a:lnTo>
                <a:lnTo>
                  <a:pt x="1865746" y="466529"/>
                </a:lnTo>
                <a:lnTo>
                  <a:pt x="1870123" y="453829"/>
                </a:lnTo>
                <a:lnTo>
                  <a:pt x="1874325" y="441129"/>
                </a:lnTo>
                <a:close/>
              </a:path>
              <a:path w="2717165" h="11289665">
                <a:moveTo>
                  <a:pt x="1905531" y="453829"/>
                </a:moveTo>
                <a:lnTo>
                  <a:pt x="1893529" y="453829"/>
                </a:lnTo>
                <a:lnTo>
                  <a:pt x="1891347" y="466529"/>
                </a:lnTo>
                <a:lnTo>
                  <a:pt x="1903131" y="466529"/>
                </a:lnTo>
                <a:lnTo>
                  <a:pt x="1905531" y="453829"/>
                </a:lnTo>
                <a:close/>
              </a:path>
              <a:path w="2717165" h="11289665">
                <a:moveTo>
                  <a:pt x="2015815" y="409624"/>
                </a:moveTo>
                <a:lnTo>
                  <a:pt x="2008144" y="414516"/>
                </a:lnTo>
                <a:lnTo>
                  <a:pt x="2007987" y="415729"/>
                </a:lnTo>
                <a:lnTo>
                  <a:pt x="1999913" y="415729"/>
                </a:lnTo>
                <a:lnTo>
                  <a:pt x="2007472" y="428429"/>
                </a:lnTo>
                <a:lnTo>
                  <a:pt x="2016853" y="441129"/>
                </a:lnTo>
                <a:lnTo>
                  <a:pt x="2028238" y="453829"/>
                </a:lnTo>
                <a:lnTo>
                  <a:pt x="2041812" y="466529"/>
                </a:lnTo>
                <a:lnTo>
                  <a:pt x="2048577" y="466529"/>
                </a:lnTo>
                <a:lnTo>
                  <a:pt x="2051196" y="453829"/>
                </a:lnTo>
                <a:lnTo>
                  <a:pt x="2048686" y="453829"/>
                </a:lnTo>
                <a:lnTo>
                  <a:pt x="2039510" y="441129"/>
                </a:lnTo>
                <a:lnTo>
                  <a:pt x="2029619" y="428429"/>
                </a:lnTo>
                <a:lnTo>
                  <a:pt x="2019932" y="415729"/>
                </a:lnTo>
                <a:lnTo>
                  <a:pt x="2015815" y="409624"/>
                </a:lnTo>
                <a:close/>
              </a:path>
              <a:path w="2717165" h="11289665">
                <a:moveTo>
                  <a:pt x="1912951" y="441129"/>
                </a:moveTo>
                <a:lnTo>
                  <a:pt x="1900185" y="441129"/>
                </a:lnTo>
                <a:lnTo>
                  <a:pt x="1896802" y="453829"/>
                </a:lnTo>
                <a:lnTo>
                  <a:pt x="1912187" y="453829"/>
                </a:lnTo>
                <a:lnTo>
                  <a:pt x="1912951" y="441129"/>
                </a:lnTo>
                <a:close/>
              </a:path>
              <a:path w="2717165" h="11289665">
                <a:moveTo>
                  <a:pt x="1966095" y="428429"/>
                </a:moveTo>
                <a:lnTo>
                  <a:pt x="1801984" y="428429"/>
                </a:lnTo>
                <a:lnTo>
                  <a:pt x="1808749" y="441129"/>
                </a:lnTo>
                <a:lnTo>
                  <a:pt x="1954195" y="441129"/>
                </a:lnTo>
                <a:lnTo>
                  <a:pt x="1966095" y="428429"/>
                </a:lnTo>
                <a:close/>
              </a:path>
              <a:path w="2717165" h="11289665">
                <a:moveTo>
                  <a:pt x="2170237" y="428429"/>
                </a:moveTo>
                <a:lnTo>
                  <a:pt x="2164918" y="428429"/>
                </a:lnTo>
                <a:lnTo>
                  <a:pt x="2154283" y="441129"/>
                </a:lnTo>
                <a:lnTo>
                  <a:pt x="2181912" y="441129"/>
                </a:lnTo>
                <a:lnTo>
                  <a:pt x="2170237" y="428429"/>
                </a:lnTo>
                <a:close/>
              </a:path>
              <a:path w="2717165" h="11289665">
                <a:moveTo>
                  <a:pt x="2190750" y="415729"/>
                </a:moveTo>
                <a:lnTo>
                  <a:pt x="2186167" y="415729"/>
                </a:lnTo>
                <a:lnTo>
                  <a:pt x="2181912" y="441129"/>
                </a:lnTo>
                <a:lnTo>
                  <a:pt x="2192605" y="441129"/>
                </a:lnTo>
                <a:lnTo>
                  <a:pt x="2195223" y="428429"/>
                </a:lnTo>
                <a:lnTo>
                  <a:pt x="2190750" y="415729"/>
                </a:lnTo>
                <a:close/>
              </a:path>
              <a:path w="2717165" h="11289665">
                <a:moveTo>
                  <a:pt x="610699" y="377629"/>
                </a:moveTo>
                <a:lnTo>
                  <a:pt x="607208" y="377629"/>
                </a:lnTo>
                <a:lnTo>
                  <a:pt x="605571" y="390329"/>
                </a:lnTo>
                <a:lnTo>
                  <a:pt x="615282" y="390329"/>
                </a:lnTo>
                <a:lnTo>
                  <a:pt x="612445" y="403029"/>
                </a:lnTo>
                <a:lnTo>
                  <a:pt x="607535" y="403029"/>
                </a:lnTo>
                <a:lnTo>
                  <a:pt x="604792" y="406050"/>
                </a:lnTo>
                <a:lnTo>
                  <a:pt x="601929" y="415729"/>
                </a:lnTo>
                <a:lnTo>
                  <a:pt x="598521" y="428429"/>
                </a:lnTo>
                <a:lnTo>
                  <a:pt x="610711" y="428429"/>
                </a:lnTo>
                <a:lnTo>
                  <a:pt x="617028" y="415729"/>
                </a:lnTo>
                <a:lnTo>
                  <a:pt x="640144" y="415729"/>
                </a:lnTo>
                <a:lnTo>
                  <a:pt x="633507" y="403029"/>
                </a:lnTo>
                <a:lnTo>
                  <a:pt x="610699" y="377629"/>
                </a:lnTo>
                <a:close/>
              </a:path>
              <a:path w="2717165" h="11289665">
                <a:moveTo>
                  <a:pt x="1789545" y="415729"/>
                </a:moveTo>
                <a:lnTo>
                  <a:pt x="1763249" y="415729"/>
                </a:lnTo>
                <a:lnTo>
                  <a:pt x="1753891" y="428429"/>
                </a:lnTo>
                <a:lnTo>
                  <a:pt x="1795328" y="428429"/>
                </a:lnTo>
                <a:lnTo>
                  <a:pt x="1789545" y="415729"/>
                </a:lnTo>
                <a:close/>
              </a:path>
              <a:path w="2717165" h="11289665">
                <a:moveTo>
                  <a:pt x="1814066" y="415729"/>
                </a:moveTo>
                <a:lnTo>
                  <a:pt x="1789545" y="415729"/>
                </a:lnTo>
                <a:lnTo>
                  <a:pt x="1795328" y="428429"/>
                </a:lnTo>
                <a:lnTo>
                  <a:pt x="1838550" y="428429"/>
                </a:lnTo>
                <a:lnTo>
                  <a:pt x="1814066" y="415729"/>
                </a:lnTo>
                <a:close/>
              </a:path>
              <a:path w="2717165" h="11289665">
                <a:moveTo>
                  <a:pt x="1999913" y="415729"/>
                </a:moveTo>
                <a:lnTo>
                  <a:pt x="1946025" y="415729"/>
                </a:lnTo>
                <a:lnTo>
                  <a:pt x="1918776" y="428429"/>
                </a:lnTo>
                <a:lnTo>
                  <a:pt x="1988995" y="428429"/>
                </a:lnTo>
                <a:lnTo>
                  <a:pt x="1999913" y="415729"/>
                </a:lnTo>
                <a:close/>
              </a:path>
              <a:path w="2717165" h="11289665">
                <a:moveTo>
                  <a:pt x="2186167" y="415729"/>
                </a:moveTo>
                <a:lnTo>
                  <a:pt x="2158562" y="415729"/>
                </a:lnTo>
                <a:lnTo>
                  <a:pt x="2170237" y="428429"/>
                </a:lnTo>
                <a:lnTo>
                  <a:pt x="2175757" y="428429"/>
                </a:lnTo>
                <a:lnTo>
                  <a:pt x="2186167" y="415729"/>
                </a:lnTo>
                <a:close/>
              </a:path>
              <a:path w="2717165" h="11289665">
                <a:moveTo>
                  <a:pt x="608735" y="390329"/>
                </a:moveTo>
                <a:lnTo>
                  <a:pt x="602734" y="390329"/>
                </a:lnTo>
                <a:lnTo>
                  <a:pt x="583859" y="403029"/>
                </a:lnTo>
                <a:lnTo>
                  <a:pt x="562785" y="415729"/>
                </a:lnTo>
                <a:lnTo>
                  <a:pt x="596003" y="415729"/>
                </a:lnTo>
                <a:lnTo>
                  <a:pt x="604792" y="406050"/>
                </a:lnTo>
                <a:lnTo>
                  <a:pt x="605685" y="403029"/>
                </a:lnTo>
                <a:lnTo>
                  <a:pt x="607971" y="403029"/>
                </a:lnTo>
                <a:lnTo>
                  <a:pt x="608735" y="390329"/>
                </a:lnTo>
                <a:close/>
              </a:path>
              <a:path w="2717165" h="11289665">
                <a:moveTo>
                  <a:pt x="2009624" y="403029"/>
                </a:moveTo>
                <a:lnTo>
                  <a:pt x="1999040" y="403029"/>
                </a:lnTo>
                <a:lnTo>
                  <a:pt x="1972722" y="415729"/>
                </a:lnTo>
                <a:lnTo>
                  <a:pt x="2006241" y="415729"/>
                </a:lnTo>
                <a:lnTo>
                  <a:pt x="2008144" y="414516"/>
                </a:lnTo>
                <a:lnTo>
                  <a:pt x="2009624" y="403029"/>
                </a:lnTo>
                <a:close/>
              </a:path>
              <a:path w="2717165" h="11289665">
                <a:moveTo>
                  <a:pt x="2045344" y="390329"/>
                </a:moveTo>
                <a:lnTo>
                  <a:pt x="2004605" y="390329"/>
                </a:lnTo>
                <a:lnTo>
                  <a:pt x="2001986" y="403029"/>
                </a:lnTo>
                <a:lnTo>
                  <a:pt x="2011370" y="403029"/>
                </a:lnTo>
                <a:lnTo>
                  <a:pt x="2015815" y="409624"/>
                </a:lnTo>
                <a:lnTo>
                  <a:pt x="2026156" y="403029"/>
                </a:lnTo>
                <a:lnTo>
                  <a:pt x="2045344" y="390329"/>
                </a:lnTo>
                <a:close/>
              </a:path>
              <a:path w="2717165" h="11289665">
                <a:moveTo>
                  <a:pt x="2116218" y="364929"/>
                </a:moveTo>
                <a:lnTo>
                  <a:pt x="2072916" y="364929"/>
                </a:lnTo>
                <a:lnTo>
                  <a:pt x="2049586" y="377629"/>
                </a:lnTo>
                <a:lnTo>
                  <a:pt x="2027443" y="390329"/>
                </a:lnTo>
                <a:lnTo>
                  <a:pt x="2065576" y="390329"/>
                </a:lnTo>
                <a:lnTo>
                  <a:pt x="2088621" y="377629"/>
                </a:lnTo>
                <a:lnTo>
                  <a:pt x="2133971" y="377629"/>
                </a:lnTo>
                <a:lnTo>
                  <a:pt x="2116218" y="364929"/>
                </a:lnTo>
                <a:close/>
              </a:path>
              <a:path w="2717165" h="11289665">
                <a:moveTo>
                  <a:pt x="2150025" y="377629"/>
                </a:moveTo>
                <a:lnTo>
                  <a:pt x="2104996" y="377629"/>
                </a:lnTo>
                <a:lnTo>
                  <a:pt x="2121095" y="390329"/>
                </a:lnTo>
                <a:lnTo>
                  <a:pt x="2161835" y="390329"/>
                </a:lnTo>
                <a:lnTo>
                  <a:pt x="2150025" y="377629"/>
                </a:lnTo>
                <a:close/>
              </a:path>
              <a:path w="2717165" h="11289665">
                <a:moveTo>
                  <a:pt x="1465592" y="199829"/>
                </a:moveTo>
                <a:lnTo>
                  <a:pt x="1448025" y="199829"/>
                </a:lnTo>
                <a:lnTo>
                  <a:pt x="1451080" y="212529"/>
                </a:lnTo>
                <a:lnTo>
                  <a:pt x="1453808" y="212529"/>
                </a:lnTo>
                <a:lnTo>
                  <a:pt x="1462153" y="237929"/>
                </a:lnTo>
                <a:lnTo>
                  <a:pt x="1459686" y="276029"/>
                </a:lnTo>
                <a:lnTo>
                  <a:pt x="1448606" y="301429"/>
                </a:lnTo>
                <a:lnTo>
                  <a:pt x="1431112" y="326829"/>
                </a:lnTo>
                <a:lnTo>
                  <a:pt x="1288394" y="326829"/>
                </a:lnTo>
                <a:lnTo>
                  <a:pt x="1314565" y="364929"/>
                </a:lnTo>
                <a:lnTo>
                  <a:pt x="1352265" y="377629"/>
                </a:lnTo>
                <a:lnTo>
                  <a:pt x="1393545" y="364929"/>
                </a:lnTo>
                <a:lnTo>
                  <a:pt x="1430458" y="352229"/>
                </a:lnTo>
                <a:lnTo>
                  <a:pt x="1447896" y="326829"/>
                </a:lnTo>
                <a:lnTo>
                  <a:pt x="1289921" y="326829"/>
                </a:lnTo>
                <a:lnTo>
                  <a:pt x="1288296" y="321717"/>
                </a:lnTo>
                <a:lnTo>
                  <a:pt x="1451406" y="321717"/>
                </a:lnTo>
                <a:lnTo>
                  <a:pt x="1456615" y="314129"/>
                </a:lnTo>
                <a:lnTo>
                  <a:pt x="1472043" y="276029"/>
                </a:lnTo>
                <a:lnTo>
                  <a:pt x="1475461" y="237929"/>
                </a:lnTo>
                <a:lnTo>
                  <a:pt x="1465592" y="199829"/>
                </a:lnTo>
                <a:close/>
              </a:path>
              <a:path w="2717165" h="11289665">
                <a:moveTo>
                  <a:pt x="39498" y="314129"/>
                </a:moveTo>
                <a:lnTo>
                  <a:pt x="8457" y="314129"/>
                </a:lnTo>
                <a:lnTo>
                  <a:pt x="218" y="326829"/>
                </a:lnTo>
                <a:lnTo>
                  <a:pt x="218" y="352229"/>
                </a:lnTo>
                <a:lnTo>
                  <a:pt x="17962" y="339529"/>
                </a:lnTo>
                <a:lnTo>
                  <a:pt x="26931" y="339529"/>
                </a:lnTo>
                <a:lnTo>
                  <a:pt x="58054" y="326829"/>
                </a:lnTo>
                <a:lnTo>
                  <a:pt x="30987" y="326829"/>
                </a:lnTo>
                <a:lnTo>
                  <a:pt x="39498" y="314129"/>
                </a:lnTo>
                <a:close/>
              </a:path>
              <a:path w="2717165" h="11289665">
                <a:moveTo>
                  <a:pt x="263328" y="199829"/>
                </a:moveTo>
                <a:lnTo>
                  <a:pt x="256849" y="199829"/>
                </a:lnTo>
                <a:lnTo>
                  <a:pt x="223930" y="212529"/>
                </a:lnTo>
                <a:lnTo>
                  <a:pt x="189568" y="237929"/>
                </a:lnTo>
                <a:lnTo>
                  <a:pt x="154858" y="250629"/>
                </a:lnTo>
                <a:lnTo>
                  <a:pt x="120896" y="276029"/>
                </a:lnTo>
                <a:lnTo>
                  <a:pt x="101937" y="288729"/>
                </a:lnTo>
                <a:lnTo>
                  <a:pt x="82897" y="288729"/>
                </a:lnTo>
                <a:lnTo>
                  <a:pt x="67667" y="298738"/>
                </a:lnTo>
                <a:lnTo>
                  <a:pt x="65266" y="301429"/>
                </a:lnTo>
                <a:lnTo>
                  <a:pt x="53628" y="314129"/>
                </a:lnTo>
                <a:lnTo>
                  <a:pt x="42072" y="314129"/>
                </a:lnTo>
                <a:lnTo>
                  <a:pt x="30987" y="326829"/>
                </a:lnTo>
                <a:lnTo>
                  <a:pt x="58054" y="326829"/>
                </a:lnTo>
                <a:lnTo>
                  <a:pt x="122314" y="288729"/>
                </a:lnTo>
                <a:lnTo>
                  <a:pt x="140553" y="276029"/>
                </a:lnTo>
                <a:lnTo>
                  <a:pt x="158894" y="276029"/>
                </a:lnTo>
                <a:lnTo>
                  <a:pt x="177030" y="263329"/>
                </a:lnTo>
                <a:lnTo>
                  <a:pt x="194655" y="250629"/>
                </a:lnTo>
                <a:lnTo>
                  <a:pt x="204034" y="250629"/>
                </a:lnTo>
                <a:lnTo>
                  <a:pt x="214609" y="237929"/>
                </a:lnTo>
                <a:lnTo>
                  <a:pt x="235136" y="237929"/>
                </a:lnTo>
                <a:lnTo>
                  <a:pt x="241983" y="225229"/>
                </a:lnTo>
                <a:lnTo>
                  <a:pt x="253917" y="225229"/>
                </a:lnTo>
                <a:lnTo>
                  <a:pt x="259904" y="212529"/>
                </a:lnTo>
                <a:lnTo>
                  <a:pt x="262603" y="212529"/>
                </a:lnTo>
                <a:lnTo>
                  <a:pt x="263328" y="199829"/>
                </a:lnTo>
                <a:close/>
              </a:path>
              <a:path w="2717165" h="11289665">
                <a:moveTo>
                  <a:pt x="1315067" y="301948"/>
                </a:moveTo>
                <a:lnTo>
                  <a:pt x="1313149" y="314129"/>
                </a:lnTo>
                <a:lnTo>
                  <a:pt x="1299419" y="314129"/>
                </a:lnTo>
                <a:lnTo>
                  <a:pt x="1297409" y="326829"/>
                </a:lnTo>
                <a:lnTo>
                  <a:pt x="1354911" y="326829"/>
                </a:lnTo>
                <a:lnTo>
                  <a:pt x="1334178" y="314129"/>
                </a:lnTo>
                <a:lnTo>
                  <a:pt x="1315067" y="301948"/>
                </a:lnTo>
                <a:close/>
              </a:path>
              <a:path w="2717165" h="11289665">
                <a:moveTo>
                  <a:pt x="1459891" y="187129"/>
                </a:moveTo>
                <a:lnTo>
                  <a:pt x="1373582" y="187129"/>
                </a:lnTo>
                <a:lnTo>
                  <a:pt x="1407222" y="199829"/>
                </a:lnTo>
                <a:lnTo>
                  <a:pt x="1435804" y="225229"/>
                </a:lnTo>
                <a:lnTo>
                  <a:pt x="1444148" y="250629"/>
                </a:lnTo>
                <a:lnTo>
                  <a:pt x="1438805" y="276029"/>
                </a:lnTo>
                <a:lnTo>
                  <a:pt x="1423560" y="301429"/>
                </a:lnTo>
                <a:lnTo>
                  <a:pt x="1402198" y="326829"/>
                </a:lnTo>
                <a:lnTo>
                  <a:pt x="1431112" y="326829"/>
                </a:lnTo>
                <a:lnTo>
                  <a:pt x="1446964" y="301429"/>
                </a:lnTo>
                <a:lnTo>
                  <a:pt x="1456535" y="263329"/>
                </a:lnTo>
                <a:lnTo>
                  <a:pt x="1458332" y="237929"/>
                </a:lnTo>
                <a:lnTo>
                  <a:pt x="1450861" y="212529"/>
                </a:lnTo>
                <a:lnTo>
                  <a:pt x="1449007" y="212529"/>
                </a:lnTo>
                <a:lnTo>
                  <a:pt x="1446933" y="199829"/>
                </a:lnTo>
                <a:lnTo>
                  <a:pt x="1465592" y="199829"/>
                </a:lnTo>
                <a:lnTo>
                  <a:pt x="1459891" y="187129"/>
                </a:lnTo>
                <a:close/>
              </a:path>
              <a:path w="2717165" h="11289665">
                <a:moveTo>
                  <a:pt x="1288152" y="314129"/>
                </a:moveTo>
                <a:lnTo>
                  <a:pt x="1285884" y="314129"/>
                </a:lnTo>
                <a:lnTo>
                  <a:pt x="1288296" y="321717"/>
                </a:lnTo>
                <a:lnTo>
                  <a:pt x="1288152" y="314129"/>
                </a:lnTo>
                <a:close/>
              </a:path>
              <a:path w="2717165" h="11289665">
                <a:moveTo>
                  <a:pt x="76596" y="288729"/>
                </a:moveTo>
                <a:lnTo>
                  <a:pt x="53778" y="288729"/>
                </a:lnTo>
                <a:lnTo>
                  <a:pt x="42644" y="301429"/>
                </a:lnTo>
                <a:lnTo>
                  <a:pt x="32624" y="301429"/>
                </a:lnTo>
                <a:lnTo>
                  <a:pt x="24568" y="314129"/>
                </a:lnTo>
                <a:lnTo>
                  <a:pt x="43753" y="314129"/>
                </a:lnTo>
                <a:lnTo>
                  <a:pt x="63571" y="301429"/>
                </a:lnTo>
                <a:lnTo>
                  <a:pt x="67667" y="298738"/>
                </a:lnTo>
                <a:lnTo>
                  <a:pt x="76596" y="288729"/>
                </a:lnTo>
                <a:close/>
              </a:path>
              <a:path w="2717165" h="11289665">
                <a:moveTo>
                  <a:pt x="1218671" y="60129"/>
                </a:moveTo>
                <a:lnTo>
                  <a:pt x="1215725" y="60129"/>
                </a:lnTo>
                <a:lnTo>
                  <a:pt x="1209615" y="72829"/>
                </a:lnTo>
                <a:lnTo>
                  <a:pt x="1209833" y="72829"/>
                </a:lnTo>
                <a:lnTo>
                  <a:pt x="1213807" y="98229"/>
                </a:lnTo>
                <a:lnTo>
                  <a:pt x="1220922" y="136329"/>
                </a:lnTo>
                <a:lnTo>
                  <a:pt x="1229857" y="161729"/>
                </a:lnTo>
                <a:lnTo>
                  <a:pt x="1239293" y="187129"/>
                </a:lnTo>
                <a:lnTo>
                  <a:pt x="1248201" y="225229"/>
                </a:lnTo>
                <a:lnTo>
                  <a:pt x="1257283" y="250629"/>
                </a:lnTo>
                <a:lnTo>
                  <a:pt x="1267572" y="276029"/>
                </a:lnTo>
                <a:lnTo>
                  <a:pt x="1280101" y="301429"/>
                </a:lnTo>
                <a:lnTo>
                  <a:pt x="1282720" y="314129"/>
                </a:lnTo>
                <a:lnTo>
                  <a:pt x="1298759" y="314129"/>
                </a:lnTo>
                <a:lnTo>
                  <a:pt x="1286466" y="276029"/>
                </a:lnTo>
                <a:lnTo>
                  <a:pt x="1292052" y="250629"/>
                </a:lnTo>
                <a:lnTo>
                  <a:pt x="1274537" y="250629"/>
                </a:lnTo>
                <a:lnTo>
                  <a:pt x="1269845" y="237929"/>
                </a:lnTo>
                <a:lnTo>
                  <a:pt x="1294845" y="237929"/>
                </a:lnTo>
                <a:lnTo>
                  <a:pt x="1302691" y="225229"/>
                </a:lnTo>
                <a:lnTo>
                  <a:pt x="1281411" y="225229"/>
                </a:lnTo>
                <a:lnTo>
                  <a:pt x="1275883" y="212529"/>
                </a:lnTo>
                <a:lnTo>
                  <a:pt x="1267071" y="174429"/>
                </a:lnTo>
                <a:lnTo>
                  <a:pt x="1252387" y="174429"/>
                </a:lnTo>
                <a:lnTo>
                  <a:pt x="1250835" y="168453"/>
                </a:lnTo>
                <a:lnTo>
                  <a:pt x="1248366" y="159993"/>
                </a:lnTo>
                <a:lnTo>
                  <a:pt x="1245349" y="149029"/>
                </a:lnTo>
                <a:lnTo>
                  <a:pt x="1242018" y="136329"/>
                </a:lnTo>
                <a:lnTo>
                  <a:pt x="1238748" y="123629"/>
                </a:lnTo>
                <a:lnTo>
                  <a:pt x="1251678" y="123629"/>
                </a:lnTo>
                <a:lnTo>
                  <a:pt x="1248213" y="110929"/>
                </a:lnTo>
                <a:lnTo>
                  <a:pt x="1233729" y="110929"/>
                </a:lnTo>
                <a:lnTo>
                  <a:pt x="1230440" y="98229"/>
                </a:lnTo>
                <a:lnTo>
                  <a:pt x="1226896" y="85529"/>
                </a:lnTo>
                <a:lnTo>
                  <a:pt x="1223003" y="72829"/>
                </a:lnTo>
                <a:lnTo>
                  <a:pt x="1218671" y="60129"/>
                </a:lnTo>
                <a:close/>
              </a:path>
              <a:path w="2717165" h="11289665">
                <a:moveTo>
                  <a:pt x="1304480" y="310598"/>
                </a:moveTo>
                <a:lnTo>
                  <a:pt x="1303958" y="314129"/>
                </a:lnTo>
                <a:lnTo>
                  <a:pt x="1305743" y="314129"/>
                </a:lnTo>
                <a:lnTo>
                  <a:pt x="1304480" y="310598"/>
                </a:lnTo>
                <a:close/>
              </a:path>
              <a:path w="2717165" h="11289665">
                <a:moveTo>
                  <a:pt x="1366027" y="237929"/>
                </a:moveTo>
                <a:lnTo>
                  <a:pt x="1354625" y="237929"/>
                </a:lnTo>
                <a:lnTo>
                  <a:pt x="1354001" y="263329"/>
                </a:lnTo>
                <a:lnTo>
                  <a:pt x="1356016" y="276029"/>
                </a:lnTo>
                <a:lnTo>
                  <a:pt x="1359381" y="288729"/>
                </a:lnTo>
                <a:lnTo>
                  <a:pt x="1363790" y="314129"/>
                </a:lnTo>
                <a:lnTo>
                  <a:pt x="1371319" y="314129"/>
                </a:lnTo>
                <a:lnTo>
                  <a:pt x="1375029" y="301429"/>
                </a:lnTo>
                <a:lnTo>
                  <a:pt x="1376011" y="301429"/>
                </a:lnTo>
                <a:lnTo>
                  <a:pt x="1375029" y="288729"/>
                </a:lnTo>
                <a:lnTo>
                  <a:pt x="1373561" y="288729"/>
                </a:lnTo>
                <a:lnTo>
                  <a:pt x="1372124" y="276029"/>
                </a:lnTo>
                <a:lnTo>
                  <a:pt x="1370748" y="276029"/>
                </a:lnTo>
                <a:lnTo>
                  <a:pt x="1369464" y="263329"/>
                </a:lnTo>
                <a:lnTo>
                  <a:pt x="1367445" y="250629"/>
                </a:lnTo>
                <a:lnTo>
                  <a:pt x="1366027" y="237929"/>
                </a:lnTo>
                <a:close/>
              </a:path>
              <a:path w="2717165" h="11289665">
                <a:moveTo>
                  <a:pt x="1454191" y="174429"/>
                </a:moveTo>
                <a:lnTo>
                  <a:pt x="1351570" y="174429"/>
                </a:lnTo>
                <a:lnTo>
                  <a:pt x="1320381" y="199829"/>
                </a:lnTo>
                <a:lnTo>
                  <a:pt x="1298787" y="237929"/>
                </a:lnTo>
                <a:lnTo>
                  <a:pt x="1292127" y="276029"/>
                </a:lnTo>
                <a:lnTo>
                  <a:pt x="1304480" y="310598"/>
                </a:lnTo>
                <a:lnTo>
                  <a:pt x="1305838" y="301429"/>
                </a:lnTo>
                <a:lnTo>
                  <a:pt x="1314581" y="301429"/>
                </a:lnTo>
                <a:lnTo>
                  <a:pt x="1305382" y="263329"/>
                </a:lnTo>
                <a:lnTo>
                  <a:pt x="1316355" y="225229"/>
                </a:lnTo>
                <a:lnTo>
                  <a:pt x="1341190" y="199829"/>
                </a:lnTo>
                <a:lnTo>
                  <a:pt x="1373582" y="187129"/>
                </a:lnTo>
                <a:lnTo>
                  <a:pt x="1459891" y="187129"/>
                </a:lnTo>
                <a:lnTo>
                  <a:pt x="1454191" y="174429"/>
                </a:lnTo>
                <a:close/>
              </a:path>
              <a:path w="2717165" h="11289665">
                <a:moveTo>
                  <a:pt x="1315148" y="301429"/>
                </a:moveTo>
                <a:lnTo>
                  <a:pt x="1314253" y="301429"/>
                </a:lnTo>
                <a:lnTo>
                  <a:pt x="1315067" y="301948"/>
                </a:lnTo>
                <a:lnTo>
                  <a:pt x="1315148" y="301429"/>
                </a:lnTo>
                <a:close/>
              </a:path>
              <a:path w="2717165" h="11289665">
                <a:moveTo>
                  <a:pt x="47641" y="276029"/>
                </a:moveTo>
                <a:lnTo>
                  <a:pt x="10038" y="276029"/>
                </a:lnTo>
                <a:lnTo>
                  <a:pt x="6284" y="288729"/>
                </a:lnTo>
                <a:lnTo>
                  <a:pt x="4964" y="288729"/>
                </a:lnTo>
                <a:lnTo>
                  <a:pt x="6509" y="301429"/>
                </a:lnTo>
                <a:lnTo>
                  <a:pt x="11347" y="301429"/>
                </a:lnTo>
                <a:lnTo>
                  <a:pt x="47641" y="276029"/>
                </a:lnTo>
                <a:close/>
              </a:path>
              <a:path w="2717165" h="11289665">
                <a:moveTo>
                  <a:pt x="31541" y="263329"/>
                </a:moveTo>
                <a:lnTo>
                  <a:pt x="4691" y="263329"/>
                </a:lnTo>
                <a:lnTo>
                  <a:pt x="218" y="276029"/>
                </a:lnTo>
                <a:lnTo>
                  <a:pt x="218" y="288729"/>
                </a:lnTo>
                <a:lnTo>
                  <a:pt x="3928" y="276029"/>
                </a:lnTo>
                <a:lnTo>
                  <a:pt x="25054" y="276029"/>
                </a:lnTo>
                <a:lnTo>
                  <a:pt x="31541" y="263329"/>
                </a:lnTo>
                <a:close/>
              </a:path>
              <a:path w="2717165" h="11289665">
                <a:moveTo>
                  <a:pt x="83797" y="276029"/>
                </a:moveTo>
                <a:lnTo>
                  <a:pt x="76814" y="276029"/>
                </a:lnTo>
                <a:lnTo>
                  <a:pt x="65383" y="288729"/>
                </a:lnTo>
                <a:lnTo>
                  <a:pt x="79869" y="288729"/>
                </a:lnTo>
                <a:lnTo>
                  <a:pt x="83797" y="276029"/>
                </a:lnTo>
                <a:close/>
              </a:path>
              <a:path w="2717165" h="11289665">
                <a:moveTo>
                  <a:pt x="102394" y="250629"/>
                </a:moveTo>
                <a:lnTo>
                  <a:pt x="74400" y="250629"/>
                </a:lnTo>
                <a:lnTo>
                  <a:pt x="59532" y="263329"/>
                </a:lnTo>
                <a:lnTo>
                  <a:pt x="35800" y="263329"/>
                </a:lnTo>
                <a:lnTo>
                  <a:pt x="27264" y="276029"/>
                </a:lnTo>
                <a:lnTo>
                  <a:pt x="65803" y="276029"/>
                </a:lnTo>
                <a:lnTo>
                  <a:pt x="84343" y="263329"/>
                </a:lnTo>
                <a:lnTo>
                  <a:pt x="102394" y="250629"/>
                </a:lnTo>
                <a:close/>
              </a:path>
              <a:path w="2717165" h="11289665">
                <a:moveTo>
                  <a:pt x="106806" y="212529"/>
                </a:moveTo>
                <a:lnTo>
                  <a:pt x="49180" y="212529"/>
                </a:lnTo>
                <a:lnTo>
                  <a:pt x="32474" y="225229"/>
                </a:lnTo>
                <a:lnTo>
                  <a:pt x="16198" y="237929"/>
                </a:lnTo>
                <a:lnTo>
                  <a:pt x="218" y="237929"/>
                </a:lnTo>
                <a:lnTo>
                  <a:pt x="218" y="263329"/>
                </a:lnTo>
                <a:lnTo>
                  <a:pt x="16605" y="250629"/>
                </a:lnTo>
                <a:lnTo>
                  <a:pt x="33279" y="250629"/>
                </a:lnTo>
                <a:lnTo>
                  <a:pt x="50361" y="237929"/>
                </a:lnTo>
                <a:lnTo>
                  <a:pt x="67976" y="225229"/>
                </a:lnTo>
                <a:lnTo>
                  <a:pt x="87294" y="225229"/>
                </a:lnTo>
                <a:lnTo>
                  <a:pt x="106806" y="212529"/>
                </a:lnTo>
                <a:close/>
              </a:path>
              <a:path w="2717165" h="11289665">
                <a:moveTo>
                  <a:pt x="37970" y="250629"/>
                </a:moveTo>
                <a:lnTo>
                  <a:pt x="25641" y="250629"/>
                </a:lnTo>
                <a:lnTo>
                  <a:pt x="19312" y="263329"/>
                </a:lnTo>
                <a:lnTo>
                  <a:pt x="40262" y="263329"/>
                </a:lnTo>
                <a:lnTo>
                  <a:pt x="37970" y="250629"/>
                </a:lnTo>
                <a:close/>
              </a:path>
              <a:path w="2717165" h="11289665">
                <a:moveTo>
                  <a:pt x="399895" y="9329"/>
                </a:moveTo>
                <a:lnTo>
                  <a:pt x="385929" y="9329"/>
                </a:lnTo>
                <a:lnTo>
                  <a:pt x="391712" y="22029"/>
                </a:lnTo>
                <a:lnTo>
                  <a:pt x="388133" y="34729"/>
                </a:lnTo>
                <a:lnTo>
                  <a:pt x="383548" y="47644"/>
                </a:lnTo>
                <a:lnTo>
                  <a:pt x="379176" y="60129"/>
                </a:lnTo>
                <a:lnTo>
                  <a:pt x="372191" y="85529"/>
                </a:lnTo>
                <a:lnTo>
                  <a:pt x="367352" y="98229"/>
                </a:lnTo>
                <a:lnTo>
                  <a:pt x="362309" y="110929"/>
                </a:lnTo>
                <a:lnTo>
                  <a:pt x="358105" y="123629"/>
                </a:lnTo>
                <a:lnTo>
                  <a:pt x="346751" y="161729"/>
                </a:lnTo>
                <a:lnTo>
                  <a:pt x="332245" y="187129"/>
                </a:lnTo>
                <a:lnTo>
                  <a:pt x="317413" y="212529"/>
                </a:lnTo>
                <a:lnTo>
                  <a:pt x="305077" y="250629"/>
                </a:lnTo>
                <a:lnTo>
                  <a:pt x="222042" y="250629"/>
                </a:lnTo>
                <a:lnTo>
                  <a:pt x="219860" y="263329"/>
                </a:lnTo>
                <a:lnTo>
                  <a:pt x="310205" y="263329"/>
                </a:lnTo>
                <a:lnTo>
                  <a:pt x="311514" y="250629"/>
                </a:lnTo>
                <a:lnTo>
                  <a:pt x="324141" y="225229"/>
                </a:lnTo>
                <a:lnTo>
                  <a:pt x="339283" y="187129"/>
                </a:lnTo>
                <a:lnTo>
                  <a:pt x="354262" y="161729"/>
                </a:lnTo>
                <a:lnTo>
                  <a:pt x="366398" y="123629"/>
                </a:lnTo>
                <a:lnTo>
                  <a:pt x="371475" y="110929"/>
                </a:lnTo>
                <a:lnTo>
                  <a:pt x="377227" y="98229"/>
                </a:lnTo>
                <a:lnTo>
                  <a:pt x="382693" y="85529"/>
                </a:lnTo>
                <a:lnTo>
                  <a:pt x="386911" y="60129"/>
                </a:lnTo>
                <a:lnTo>
                  <a:pt x="389466" y="60129"/>
                </a:lnTo>
                <a:lnTo>
                  <a:pt x="392871" y="47429"/>
                </a:lnTo>
                <a:lnTo>
                  <a:pt x="396378" y="34729"/>
                </a:lnTo>
                <a:lnTo>
                  <a:pt x="403605" y="34729"/>
                </a:lnTo>
                <a:lnTo>
                  <a:pt x="408078" y="22029"/>
                </a:lnTo>
                <a:lnTo>
                  <a:pt x="405351" y="22029"/>
                </a:lnTo>
                <a:lnTo>
                  <a:pt x="399895" y="9329"/>
                </a:lnTo>
                <a:close/>
              </a:path>
              <a:path w="2717165" h="11289665">
                <a:moveTo>
                  <a:pt x="174715" y="212529"/>
                </a:moveTo>
                <a:lnTo>
                  <a:pt x="140127" y="212529"/>
                </a:lnTo>
                <a:lnTo>
                  <a:pt x="103001" y="237929"/>
                </a:lnTo>
                <a:lnTo>
                  <a:pt x="89002" y="250629"/>
                </a:lnTo>
                <a:lnTo>
                  <a:pt x="119504" y="250629"/>
                </a:lnTo>
                <a:lnTo>
                  <a:pt x="136574" y="237929"/>
                </a:lnTo>
                <a:lnTo>
                  <a:pt x="154502" y="225229"/>
                </a:lnTo>
                <a:lnTo>
                  <a:pt x="164875" y="225229"/>
                </a:lnTo>
                <a:lnTo>
                  <a:pt x="174715" y="212529"/>
                </a:lnTo>
                <a:close/>
              </a:path>
              <a:path w="2717165" h="11289665">
                <a:moveTo>
                  <a:pt x="195305" y="225229"/>
                </a:moveTo>
                <a:lnTo>
                  <a:pt x="159630" y="225229"/>
                </a:lnTo>
                <a:lnTo>
                  <a:pt x="155921" y="237929"/>
                </a:lnTo>
                <a:lnTo>
                  <a:pt x="153847" y="250629"/>
                </a:lnTo>
                <a:lnTo>
                  <a:pt x="160612" y="237929"/>
                </a:lnTo>
                <a:lnTo>
                  <a:pt x="183758" y="237929"/>
                </a:lnTo>
                <a:lnTo>
                  <a:pt x="195305" y="225229"/>
                </a:lnTo>
                <a:close/>
              </a:path>
              <a:path w="2717165" h="11289665">
                <a:moveTo>
                  <a:pt x="1294845" y="237929"/>
                </a:moveTo>
                <a:lnTo>
                  <a:pt x="1273336" y="237929"/>
                </a:lnTo>
                <a:lnTo>
                  <a:pt x="1275300" y="250629"/>
                </a:lnTo>
                <a:lnTo>
                  <a:pt x="1292052" y="250629"/>
                </a:lnTo>
                <a:lnTo>
                  <a:pt x="1294845" y="237929"/>
                </a:lnTo>
                <a:close/>
              </a:path>
              <a:path w="2717165" h="11289665">
                <a:moveTo>
                  <a:pt x="1381548" y="237929"/>
                </a:moveTo>
                <a:lnTo>
                  <a:pt x="1372096" y="237929"/>
                </a:lnTo>
                <a:lnTo>
                  <a:pt x="1370910" y="250629"/>
                </a:lnTo>
                <a:lnTo>
                  <a:pt x="1380362" y="250629"/>
                </a:lnTo>
                <a:lnTo>
                  <a:pt x="1381548" y="237929"/>
                </a:lnTo>
                <a:close/>
              </a:path>
              <a:path w="2717165" h="11289665">
                <a:moveTo>
                  <a:pt x="289255" y="225229"/>
                </a:moveTo>
                <a:lnTo>
                  <a:pt x="253030" y="225229"/>
                </a:lnTo>
                <a:lnTo>
                  <a:pt x="250739" y="237929"/>
                </a:lnTo>
                <a:lnTo>
                  <a:pt x="284564" y="237929"/>
                </a:lnTo>
                <a:lnTo>
                  <a:pt x="289255" y="225229"/>
                </a:lnTo>
                <a:close/>
              </a:path>
              <a:path w="2717165" h="11289665">
                <a:moveTo>
                  <a:pt x="1360844" y="225229"/>
                </a:moveTo>
                <a:lnTo>
                  <a:pt x="1354952" y="237929"/>
                </a:lnTo>
                <a:lnTo>
                  <a:pt x="1363790" y="237929"/>
                </a:lnTo>
                <a:lnTo>
                  <a:pt x="1360844" y="225229"/>
                </a:lnTo>
                <a:close/>
              </a:path>
              <a:path w="2717165" h="11289665">
                <a:moveTo>
                  <a:pt x="213228" y="212529"/>
                </a:moveTo>
                <a:lnTo>
                  <a:pt x="180836" y="212529"/>
                </a:lnTo>
                <a:lnTo>
                  <a:pt x="173542" y="225229"/>
                </a:lnTo>
                <a:lnTo>
                  <a:pt x="206003" y="225229"/>
                </a:lnTo>
                <a:lnTo>
                  <a:pt x="213228" y="212529"/>
                </a:lnTo>
                <a:close/>
              </a:path>
              <a:path w="2717165" h="11289665">
                <a:moveTo>
                  <a:pt x="301244" y="199829"/>
                </a:moveTo>
                <a:lnTo>
                  <a:pt x="287701" y="199829"/>
                </a:lnTo>
                <a:lnTo>
                  <a:pt x="284332" y="212529"/>
                </a:lnTo>
                <a:lnTo>
                  <a:pt x="278999" y="225229"/>
                </a:lnTo>
                <a:lnTo>
                  <a:pt x="291656" y="225229"/>
                </a:lnTo>
                <a:lnTo>
                  <a:pt x="293947" y="212529"/>
                </a:lnTo>
                <a:lnTo>
                  <a:pt x="297427" y="212529"/>
                </a:lnTo>
                <a:lnTo>
                  <a:pt x="301244" y="199829"/>
                </a:lnTo>
                <a:close/>
              </a:path>
              <a:path w="2717165" h="11289665">
                <a:moveTo>
                  <a:pt x="1421938" y="149029"/>
                </a:moveTo>
                <a:lnTo>
                  <a:pt x="1358827" y="149029"/>
                </a:lnTo>
                <a:lnTo>
                  <a:pt x="1346537" y="161729"/>
                </a:lnTo>
                <a:lnTo>
                  <a:pt x="1334881" y="161729"/>
                </a:lnTo>
                <a:lnTo>
                  <a:pt x="1324073" y="174429"/>
                </a:lnTo>
                <a:lnTo>
                  <a:pt x="1310671" y="187129"/>
                </a:lnTo>
                <a:lnTo>
                  <a:pt x="1298937" y="199829"/>
                </a:lnTo>
                <a:lnTo>
                  <a:pt x="1289105" y="212529"/>
                </a:lnTo>
                <a:lnTo>
                  <a:pt x="1281411" y="225229"/>
                </a:lnTo>
                <a:lnTo>
                  <a:pt x="1302691" y="225229"/>
                </a:lnTo>
                <a:lnTo>
                  <a:pt x="1318384" y="199829"/>
                </a:lnTo>
                <a:lnTo>
                  <a:pt x="1351570" y="174429"/>
                </a:lnTo>
                <a:lnTo>
                  <a:pt x="1454191" y="174429"/>
                </a:lnTo>
                <a:lnTo>
                  <a:pt x="1439364" y="161729"/>
                </a:lnTo>
                <a:lnTo>
                  <a:pt x="1421938" y="149029"/>
                </a:lnTo>
                <a:close/>
              </a:path>
              <a:path w="2717165" h="11289665">
                <a:moveTo>
                  <a:pt x="204738" y="144788"/>
                </a:moveTo>
                <a:lnTo>
                  <a:pt x="198576" y="149029"/>
                </a:lnTo>
                <a:lnTo>
                  <a:pt x="162829" y="174429"/>
                </a:lnTo>
                <a:lnTo>
                  <a:pt x="144136" y="174429"/>
                </a:lnTo>
                <a:lnTo>
                  <a:pt x="125001" y="187129"/>
                </a:lnTo>
                <a:lnTo>
                  <a:pt x="105456" y="199829"/>
                </a:lnTo>
                <a:lnTo>
                  <a:pt x="85830" y="199829"/>
                </a:lnTo>
                <a:lnTo>
                  <a:pt x="66449" y="212529"/>
                </a:lnTo>
                <a:lnTo>
                  <a:pt x="126298" y="212529"/>
                </a:lnTo>
                <a:lnTo>
                  <a:pt x="145555" y="199829"/>
                </a:lnTo>
                <a:lnTo>
                  <a:pt x="164447" y="187129"/>
                </a:lnTo>
                <a:lnTo>
                  <a:pt x="200102" y="161729"/>
                </a:lnTo>
                <a:lnTo>
                  <a:pt x="212331" y="161729"/>
                </a:lnTo>
                <a:lnTo>
                  <a:pt x="204738" y="144788"/>
                </a:lnTo>
                <a:close/>
              </a:path>
              <a:path w="2717165" h="11289665">
                <a:moveTo>
                  <a:pt x="224005" y="161729"/>
                </a:moveTo>
                <a:lnTo>
                  <a:pt x="206480" y="174429"/>
                </a:lnTo>
                <a:lnTo>
                  <a:pt x="189426" y="187129"/>
                </a:lnTo>
                <a:lnTo>
                  <a:pt x="176761" y="199829"/>
                </a:lnTo>
                <a:lnTo>
                  <a:pt x="158577" y="212529"/>
                </a:lnTo>
                <a:lnTo>
                  <a:pt x="184269" y="212529"/>
                </a:lnTo>
                <a:lnTo>
                  <a:pt x="193782" y="199829"/>
                </a:lnTo>
                <a:lnTo>
                  <a:pt x="201998" y="199829"/>
                </a:lnTo>
                <a:lnTo>
                  <a:pt x="212700" y="187129"/>
                </a:lnTo>
                <a:lnTo>
                  <a:pt x="239173" y="187129"/>
                </a:lnTo>
                <a:lnTo>
                  <a:pt x="241028" y="174429"/>
                </a:lnTo>
                <a:lnTo>
                  <a:pt x="238082" y="174429"/>
                </a:lnTo>
                <a:lnTo>
                  <a:pt x="224005" y="161729"/>
                </a:lnTo>
                <a:close/>
              </a:path>
              <a:path w="2717165" h="11289665">
                <a:moveTo>
                  <a:pt x="227024" y="199829"/>
                </a:moveTo>
                <a:lnTo>
                  <a:pt x="203602" y="199829"/>
                </a:lnTo>
                <a:lnTo>
                  <a:pt x="197056" y="212529"/>
                </a:lnTo>
                <a:lnTo>
                  <a:pt x="219942" y="212529"/>
                </a:lnTo>
                <a:lnTo>
                  <a:pt x="227024" y="199829"/>
                </a:lnTo>
                <a:close/>
              </a:path>
              <a:path w="2717165" h="11289665">
                <a:moveTo>
                  <a:pt x="271797" y="199829"/>
                </a:moveTo>
                <a:lnTo>
                  <a:pt x="265714" y="199829"/>
                </a:lnTo>
                <a:lnTo>
                  <a:pt x="268531" y="212529"/>
                </a:lnTo>
                <a:lnTo>
                  <a:pt x="271797" y="199829"/>
                </a:lnTo>
                <a:close/>
              </a:path>
              <a:path w="2717165" h="11289665">
                <a:moveTo>
                  <a:pt x="637213" y="9329"/>
                </a:moveTo>
                <a:lnTo>
                  <a:pt x="625757" y="9329"/>
                </a:lnTo>
                <a:lnTo>
                  <a:pt x="626824" y="47429"/>
                </a:lnTo>
                <a:lnTo>
                  <a:pt x="637077" y="98229"/>
                </a:lnTo>
                <a:lnTo>
                  <a:pt x="656537" y="136329"/>
                </a:lnTo>
                <a:lnTo>
                  <a:pt x="685223" y="161729"/>
                </a:lnTo>
                <a:lnTo>
                  <a:pt x="724823" y="187129"/>
                </a:lnTo>
                <a:lnTo>
                  <a:pt x="770128" y="199829"/>
                </a:lnTo>
                <a:lnTo>
                  <a:pt x="818258" y="212529"/>
                </a:lnTo>
                <a:lnTo>
                  <a:pt x="866332" y="199829"/>
                </a:lnTo>
                <a:lnTo>
                  <a:pt x="911473" y="187129"/>
                </a:lnTo>
                <a:lnTo>
                  <a:pt x="775240" y="187129"/>
                </a:lnTo>
                <a:lnTo>
                  <a:pt x="795753" y="174429"/>
                </a:lnTo>
                <a:lnTo>
                  <a:pt x="814711" y="161729"/>
                </a:lnTo>
                <a:lnTo>
                  <a:pt x="705454" y="161729"/>
                </a:lnTo>
                <a:lnTo>
                  <a:pt x="688755" y="136329"/>
                </a:lnTo>
                <a:lnTo>
                  <a:pt x="674327" y="123629"/>
                </a:lnTo>
                <a:lnTo>
                  <a:pt x="662200" y="110929"/>
                </a:lnTo>
                <a:lnTo>
                  <a:pt x="708209" y="98229"/>
                </a:lnTo>
                <a:lnTo>
                  <a:pt x="655217" y="98229"/>
                </a:lnTo>
                <a:lnTo>
                  <a:pt x="646589" y="72829"/>
                </a:lnTo>
                <a:lnTo>
                  <a:pt x="640691" y="47429"/>
                </a:lnTo>
                <a:lnTo>
                  <a:pt x="637556" y="34729"/>
                </a:lnTo>
                <a:lnTo>
                  <a:pt x="637213" y="9329"/>
                </a:lnTo>
                <a:close/>
              </a:path>
              <a:path w="2717165" h="11289665">
                <a:moveTo>
                  <a:pt x="241573" y="187129"/>
                </a:moveTo>
                <a:lnTo>
                  <a:pt x="222411" y="187129"/>
                </a:lnTo>
                <a:lnTo>
                  <a:pt x="216162" y="199829"/>
                </a:lnTo>
                <a:lnTo>
                  <a:pt x="240264" y="199829"/>
                </a:lnTo>
                <a:lnTo>
                  <a:pt x="241573" y="187129"/>
                </a:lnTo>
                <a:close/>
              </a:path>
              <a:path w="2717165" h="11289665">
                <a:moveTo>
                  <a:pt x="280158" y="187129"/>
                </a:moveTo>
                <a:lnTo>
                  <a:pt x="267742" y="187129"/>
                </a:lnTo>
                <a:lnTo>
                  <a:pt x="265032" y="199829"/>
                </a:lnTo>
                <a:lnTo>
                  <a:pt x="275758" y="199829"/>
                </a:lnTo>
                <a:lnTo>
                  <a:pt x="280158" y="187129"/>
                </a:lnTo>
                <a:close/>
              </a:path>
              <a:path w="2717165" h="11289665">
                <a:moveTo>
                  <a:pt x="302567" y="187129"/>
                </a:moveTo>
                <a:lnTo>
                  <a:pt x="297221" y="187129"/>
                </a:lnTo>
                <a:lnTo>
                  <a:pt x="291274" y="199829"/>
                </a:lnTo>
                <a:lnTo>
                  <a:pt x="303568" y="199829"/>
                </a:lnTo>
                <a:lnTo>
                  <a:pt x="302567" y="187129"/>
                </a:lnTo>
                <a:close/>
              </a:path>
              <a:path w="2717165" h="11289665">
                <a:moveTo>
                  <a:pt x="285655" y="174429"/>
                </a:moveTo>
                <a:lnTo>
                  <a:pt x="273732" y="174429"/>
                </a:lnTo>
                <a:lnTo>
                  <a:pt x="270584" y="187129"/>
                </a:lnTo>
                <a:lnTo>
                  <a:pt x="283842" y="187129"/>
                </a:lnTo>
                <a:lnTo>
                  <a:pt x="285655" y="174429"/>
                </a:lnTo>
                <a:close/>
              </a:path>
              <a:path w="2717165" h="11289665">
                <a:moveTo>
                  <a:pt x="938018" y="47429"/>
                </a:moveTo>
                <a:lnTo>
                  <a:pt x="923523" y="47429"/>
                </a:lnTo>
                <a:lnTo>
                  <a:pt x="922030" y="85529"/>
                </a:lnTo>
                <a:lnTo>
                  <a:pt x="912558" y="110929"/>
                </a:lnTo>
                <a:lnTo>
                  <a:pt x="893756" y="149029"/>
                </a:lnTo>
                <a:lnTo>
                  <a:pt x="864275" y="161729"/>
                </a:lnTo>
                <a:lnTo>
                  <a:pt x="861111" y="174429"/>
                </a:lnTo>
                <a:lnTo>
                  <a:pt x="857838" y="174429"/>
                </a:lnTo>
                <a:lnTo>
                  <a:pt x="837275" y="187129"/>
                </a:lnTo>
                <a:lnTo>
                  <a:pt x="911473" y="187129"/>
                </a:lnTo>
                <a:lnTo>
                  <a:pt x="950801" y="161729"/>
                </a:lnTo>
                <a:lnTo>
                  <a:pt x="902028" y="161729"/>
                </a:lnTo>
                <a:lnTo>
                  <a:pt x="920514" y="136329"/>
                </a:lnTo>
                <a:lnTo>
                  <a:pt x="932157" y="98229"/>
                </a:lnTo>
                <a:lnTo>
                  <a:pt x="937764" y="72829"/>
                </a:lnTo>
                <a:lnTo>
                  <a:pt x="938018" y="47429"/>
                </a:lnTo>
                <a:close/>
              </a:path>
              <a:path w="2717165" h="11289665">
                <a:moveTo>
                  <a:pt x="243537" y="161729"/>
                </a:moveTo>
                <a:lnTo>
                  <a:pt x="241198" y="161729"/>
                </a:lnTo>
                <a:lnTo>
                  <a:pt x="244465" y="174429"/>
                </a:lnTo>
                <a:lnTo>
                  <a:pt x="249123" y="174429"/>
                </a:lnTo>
                <a:lnTo>
                  <a:pt x="249324" y="173756"/>
                </a:lnTo>
                <a:lnTo>
                  <a:pt x="243537" y="161729"/>
                </a:lnTo>
                <a:close/>
              </a:path>
              <a:path w="2717165" h="11289665">
                <a:moveTo>
                  <a:pt x="254121" y="161729"/>
                </a:moveTo>
                <a:lnTo>
                  <a:pt x="252921" y="161729"/>
                </a:lnTo>
                <a:lnTo>
                  <a:pt x="249324" y="173756"/>
                </a:lnTo>
                <a:lnTo>
                  <a:pt x="249648" y="174429"/>
                </a:lnTo>
                <a:lnTo>
                  <a:pt x="254121" y="161729"/>
                </a:lnTo>
                <a:close/>
              </a:path>
              <a:path w="2717165" h="11289665">
                <a:moveTo>
                  <a:pt x="384947" y="9329"/>
                </a:moveTo>
                <a:lnTo>
                  <a:pt x="372399" y="9329"/>
                </a:lnTo>
                <a:lnTo>
                  <a:pt x="370871" y="22029"/>
                </a:lnTo>
                <a:lnTo>
                  <a:pt x="366094" y="22029"/>
                </a:lnTo>
                <a:lnTo>
                  <a:pt x="360069" y="34729"/>
                </a:lnTo>
                <a:lnTo>
                  <a:pt x="353619" y="47644"/>
                </a:lnTo>
                <a:lnTo>
                  <a:pt x="347958" y="60129"/>
                </a:lnTo>
                <a:lnTo>
                  <a:pt x="338282" y="85529"/>
                </a:lnTo>
                <a:lnTo>
                  <a:pt x="330050" y="110929"/>
                </a:lnTo>
                <a:lnTo>
                  <a:pt x="322778" y="136329"/>
                </a:lnTo>
                <a:lnTo>
                  <a:pt x="315988" y="161729"/>
                </a:lnTo>
                <a:lnTo>
                  <a:pt x="313369" y="161729"/>
                </a:lnTo>
                <a:lnTo>
                  <a:pt x="322207" y="174429"/>
                </a:lnTo>
                <a:lnTo>
                  <a:pt x="325262" y="161729"/>
                </a:lnTo>
                <a:lnTo>
                  <a:pt x="332111" y="136329"/>
                </a:lnTo>
                <a:lnTo>
                  <a:pt x="339133" y="123629"/>
                </a:lnTo>
                <a:lnTo>
                  <a:pt x="346667" y="98229"/>
                </a:lnTo>
                <a:lnTo>
                  <a:pt x="355050" y="72829"/>
                </a:lnTo>
                <a:lnTo>
                  <a:pt x="359827" y="60129"/>
                </a:lnTo>
                <a:lnTo>
                  <a:pt x="365034" y="60129"/>
                </a:lnTo>
                <a:lnTo>
                  <a:pt x="370486" y="47429"/>
                </a:lnTo>
                <a:lnTo>
                  <a:pt x="379709" y="34729"/>
                </a:lnTo>
                <a:lnTo>
                  <a:pt x="380146" y="22029"/>
                </a:lnTo>
                <a:lnTo>
                  <a:pt x="384947" y="9329"/>
                </a:lnTo>
                <a:close/>
              </a:path>
              <a:path w="2717165" h="11289665">
                <a:moveTo>
                  <a:pt x="1251678" y="123629"/>
                </a:moveTo>
                <a:lnTo>
                  <a:pt x="1238748" y="123629"/>
                </a:lnTo>
                <a:lnTo>
                  <a:pt x="1242168" y="136329"/>
                </a:lnTo>
                <a:lnTo>
                  <a:pt x="1245649" y="149029"/>
                </a:lnTo>
                <a:lnTo>
                  <a:pt x="1249090" y="161729"/>
                </a:lnTo>
                <a:lnTo>
                  <a:pt x="1250835" y="168453"/>
                </a:lnTo>
                <a:lnTo>
                  <a:pt x="1252605" y="174429"/>
                </a:lnTo>
                <a:lnTo>
                  <a:pt x="1267071" y="174429"/>
                </a:lnTo>
                <a:lnTo>
                  <a:pt x="1264133" y="161729"/>
                </a:lnTo>
                <a:lnTo>
                  <a:pt x="1258606" y="149029"/>
                </a:lnTo>
                <a:lnTo>
                  <a:pt x="1251678" y="123629"/>
                </a:lnTo>
                <a:close/>
              </a:path>
              <a:path w="2717165" h="11289665">
                <a:moveTo>
                  <a:pt x="224225" y="149029"/>
                </a:moveTo>
                <a:lnTo>
                  <a:pt x="213859" y="149029"/>
                </a:lnTo>
                <a:lnTo>
                  <a:pt x="212331" y="161729"/>
                </a:lnTo>
                <a:lnTo>
                  <a:pt x="218442" y="161729"/>
                </a:lnTo>
                <a:lnTo>
                  <a:pt x="224225" y="149029"/>
                </a:lnTo>
                <a:close/>
              </a:path>
              <a:path w="2717165" h="11289665">
                <a:moveTo>
                  <a:pt x="245174" y="149029"/>
                </a:moveTo>
                <a:lnTo>
                  <a:pt x="244847" y="149029"/>
                </a:lnTo>
                <a:lnTo>
                  <a:pt x="243319" y="161729"/>
                </a:lnTo>
                <a:lnTo>
                  <a:pt x="243974" y="161729"/>
                </a:lnTo>
                <a:lnTo>
                  <a:pt x="245174" y="149029"/>
                </a:lnTo>
                <a:close/>
              </a:path>
              <a:path w="2717165" h="11289665">
                <a:moveTo>
                  <a:pt x="247341" y="159993"/>
                </a:moveTo>
                <a:lnTo>
                  <a:pt x="246702" y="161729"/>
                </a:lnTo>
                <a:lnTo>
                  <a:pt x="247405" y="160318"/>
                </a:lnTo>
                <a:lnTo>
                  <a:pt x="247341" y="159993"/>
                </a:lnTo>
                <a:close/>
              </a:path>
              <a:path w="2717165" h="11289665">
                <a:moveTo>
                  <a:pt x="256085" y="149029"/>
                </a:moveTo>
                <a:lnTo>
                  <a:pt x="253030" y="149029"/>
                </a:lnTo>
                <a:lnTo>
                  <a:pt x="247567" y="159993"/>
                </a:lnTo>
                <a:lnTo>
                  <a:pt x="247527" y="160935"/>
                </a:lnTo>
                <a:lnTo>
                  <a:pt x="247684" y="161729"/>
                </a:lnTo>
                <a:lnTo>
                  <a:pt x="255867" y="161729"/>
                </a:lnTo>
                <a:lnTo>
                  <a:pt x="256189" y="161105"/>
                </a:lnTo>
                <a:lnTo>
                  <a:pt x="256085" y="149029"/>
                </a:lnTo>
                <a:close/>
              </a:path>
              <a:path w="2717165" h="11289665">
                <a:moveTo>
                  <a:pt x="938144" y="34729"/>
                </a:moveTo>
                <a:lnTo>
                  <a:pt x="897541" y="34729"/>
                </a:lnTo>
                <a:lnTo>
                  <a:pt x="886420" y="47429"/>
                </a:lnTo>
                <a:lnTo>
                  <a:pt x="875841" y="60129"/>
                </a:lnTo>
                <a:lnTo>
                  <a:pt x="859945" y="85529"/>
                </a:lnTo>
                <a:lnTo>
                  <a:pt x="845890" y="110929"/>
                </a:lnTo>
                <a:lnTo>
                  <a:pt x="830853" y="123629"/>
                </a:lnTo>
                <a:lnTo>
                  <a:pt x="812011" y="149029"/>
                </a:lnTo>
                <a:lnTo>
                  <a:pt x="791416" y="161729"/>
                </a:lnTo>
                <a:lnTo>
                  <a:pt x="814711" y="161729"/>
                </a:lnTo>
                <a:lnTo>
                  <a:pt x="831828" y="149029"/>
                </a:lnTo>
                <a:lnTo>
                  <a:pt x="846818" y="136329"/>
                </a:lnTo>
                <a:lnTo>
                  <a:pt x="860731" y="110929"/>
                </a:lnTo>
                <a:lnTo>
                  <a:pt x="874491" y="85529"/>
                </a:lnTo>
                <a:lnTo>
                  <a:pt x="889581" y="72829"/>
                </a:lnTo>
                <a:lnTo>
                  <a:pt x="907484" y="60129"/>
                </a:lnTo>
                <a:lnTo>
                  <a:pt x="912394" y="47429"/>
                </a:lnTo>
                <a:lnTo>
                  <a:pt x="938018" y="47429"/>
                </a:lnTo>
                <a:lnTo>
                  <a:pt x="938144" y="34729"/>
                </a:lnTo>
                <a:close/>
              </a:path>
              <a:path w="2717165" h="11289665">
                <a:moveTo>
                  <a:pt x="1014195" y="9329"/>
                </a:moveTo>
                <a:lnTo>
                  <a:pt x="919813" y="9329"/>
                </a:lnTo>
                <a:lnTo>
                  <a:pt x="920686" y="22029"/>
                </a:lnTo>
                <a:lnTo>
                  <a:pt x="998265" y="22029"/>
                </a:lnTo>
                <a:lnTo>
                  <a:pt x="995665" y="60129"/>
                </a:lnTo>
                <a:lnTo>
                  <a:pt x="985731" y="85529"/>
                </a:lnTo>
                <a:lnTo>
                  <a:pt x="967961" y="110929"/>
                </a:lnTo>
                <a:lnTo>
                  <a:pt x="941854" y="136329"/>
                </a:lnTo>
                <a:lnTo>
                  <a:pt x="932470" y="149029"/>
                </a:lnTo>
                <a:lnTo>
                  <a:pt x="922678" y="149029"/>
                </a:lnTo>
                <a:lnTo>
                  <a:pt x="912517" y="161729"/>
                </a:lnTo>
                <a:lnTo>
                  <a:pt x="950801" y="161729"/>
                </a:lnTo>
                <a:lnTo>
                  <a:pt x="979782" y="123629"/>
                </a:lnTo>
                <a:lnTo>
                  <a:pt x="999424" y="98229"/>
                </a:lnTo>
                <a:lnTo>
                  <a:pt x="1010167" y="60129"/>
                </a:lnTo>
                <a:lnTo>
                  <a:pt x="1012450" y="22029"/>
                </a:lnTo>
                <a:lnTo>
                  <a:pt x="1014195" y="9329"/>
                </a:lnTo>
                <a:close/>
              </a:path>
              <a:path w="2717165" h="11289665">
                <a:moveTo>
                  <a:pt x="306481" y="22029"/>
                </a:moveTo>
                <a:lnTo>
                  <a:pt x="293944" y="22029"/>
                </a:lnTo>
                <a:lnTo>
                  <a:pt x="292310" y="34729"/>
                </a:lnTo>
                <a:lnTo>
                  <a:pt x="284125" y="60129"/>
                </a:lnTo>
                <a:lnTo>
                  <a:pt x="273393" y="98229"/>
                </a:lnTo>
                <a:lnTo>
                  <a:pt x="260717" y="123629"/>
                </a:lnTo>
                <a:lnTo>
                  <a:pt x="255133" y="138810"/>
                </a:lnTo>
                <a:lnTo>
                  <a:pt x="257504" y="149029"/>
                </a:lnTo>
                <a:lnTo>
                  <a:pt x="256276" y="160935"/>
                </a:lnTo>
                <a:lnTo>
                  <a:pt x="268959" y="136329"/>
                </a:lnTo>
                <a:lnTo>
                  <a:pt x="280567" y="110929"/>
                </a:lnTo>
                <a:lnTo>
                  <a:pt x="290928" y="72829"/>
                </a:lnTo>
                <a:lnTo>
                  <a:pt x="300276" y="47429"/>
                </a:lnTo>
                <a:lnTo>
                  <a:pt x="303343" y="34729"/>
                </a:lnTo>
                <a:lnTo>
                  <a:pt x="306481" y="22029"/>
                </a:lnTo>
                <a:close/>
              </a:path>
              <a:path w="2717165" h="11289665">
                <a:moveTo>
                  <a:pt x="254558" y="136329"/>
                </a:moveTo>
                <a:lnTo>
                  <a:pt x="248447" y="149029"/>
                </a:lnTo>
                <a:lnTo>
                  <a:pt x="245174" y="149029"/>
                </a:lnTo>
                <a:lnTo>
                  <a:pt x="247341" y="159993"/>
                </a:lnTo>
                <a:lnTo>
                  <a:pt x="255133" y="138810"/>
                </a:lnTo>
                <a:lnTo>
                  <a:pt x="254558" y="136329"/>
                </a:lnTo>
                <a:close/>
              </a:path>
              <a:path w="2717165" h="11289665">
                <a:moveTo>
                  <a:pt x="6001" y="110929"/>
                </a:moveTo>
                <a:lnTo>
                  <a:pt x="218" y="110929"/>
                </a:lnTo>
                <a:lnTo>
                  <a:pt x="218" y="149029"/>
                </a:lnTo>
                <a:lnTo>
                  <a:pt x="74523" y="149029"/>
                </a:lnTo>
                <a:lnTo>
                  <a:pt x="72886" y="136329"/>
                </a:lnTo>
                <a:lnTo>
                  <a:pt x="23868" y="136329"/>
                </a:lnTo>
                <a:lnTo>
                  <a:pt x="16182" y="123629"/>
                </a:lnTo>
                <a:lnTo>
                  <a:pt x="4037" y="123629"/>
                </a:lnTo>
                <a:lnTo>
                  <a:pt x="6001" y="110929"/>
                </a:lnTo>
                <a:close/>
              </a:path>
              <a:path w="2717165" h="11289665">
                <a:moveTo>
                  <a:pt x="219327" y="136329"/>
                </a:moveTo>
                <a:lnTo>
                  <a:pt x="217023" y="136329"/>
                </a:lnTo>
                <a:lnTo>
                  <a:pt x="215496" y="149029"/>
                </a:lnTo>
                <a:lnTo>
                  <a:pt x="225861" y="149029"/>
                </a:lnTo>
                <a:lnTo>
                  <a:pt x="219327" y="136329"/>
                </a:lnTo>
                <a:close/>
              </a:path>
              <a:path w="2717165" h="11289665">
                <a:moveTo>
                  <a:pt x="340647" y="9329"/>
                </a:moveTo>
                <a:lnTo>
                  <a:pt x="326026" y="9329"/>
                </a:lnTo>
                <a:lnTo>
                  <a:pt x="315839" y="47429"/>
                </a:lnTo>
                <a:lnTo>
                  <a:pt x="305336" y="72829"/>
                </a:lnTo>
                <a:lnTo>
                  <a:pt x="294402" y="98229"/>
                </a:lnTo>
                <a:lnTo>
                  <a:pt x="282927" y="136329"/>
                </a:lnTo>
                <a:lnTo>
                  <a:pt x="280526" y="136329"/>
                </a:lnTo>
                <a:lnTo>
                  <a:pt x="285764" y="149029"/>
                </a:lnTo>
                <a:lnTo>
                  <a:pt x="289146" y="136329"/>
                </a:lnTo>
                <a:lnTo>
                  <a:pt x="298929" y="110929"/>
                </a:lnTo>
                <a:lnTo>
                  <a:pt x="308405" y="98229"/>
                </a:lnTo>
                <a:lnTo>
                  <a:pt x="317471" y="72829"/>
                </a:lnTo>
                <a:lnTo>
                  <a:pt x="326026" y="47429"/>
                </a:lnTo>
                <a:lnTo>
                  <a:pt x="329523" y="34729"/>
                </a:lnTo>
                <a:lnTo>
                  <a:pt x="333132" y="22029"/>
                </a:lnTo>
                <a:lnTo>
                  <a:pt x="336844" y="22029"/>
                </a:lnTo>
                <a:lnTo>
                  <a:pt x="340647" y="9329"/>
                </a:lnTo>
                <a:close/>
              </a:path>
              <a:path w="2717165" h="11289665">
                <a:moveTo>
                  <a:pt x="1444860" y="9329"/>
                </a:moveTo>
                <a:lnTo>
                  <a:pt x="1430492" y="9329"/>
                </a:lnTo>
                <a:lnTo>
                  <a:pt x="1430621" y="22029"/>
                </a:lnTo>
                <a:lnTo>
                  <a:pt x="1431651" y="34729"/>
                </a:lnTo>
                <a:lnTo>
                  <a:pt x="1433622" y="47429"/>
                </a:lnTo>
                <a:lnTo>
                  <a:pt x="1420400" y="47429"/>
                </a:lnTo>
                <a:lnTo>
                  <a:pt x="1407639" y="60129"/>
                </a:lnTo>
                <a:lnTo>
                  <a:pt x="1396658" y="72829"/>
                </a:lnTo>
                <a:lnTo>
                  <a:pt x="1388777" y="85529"/>
                </a:lnTo>
                <a:lnTo>
                  <a:pt x="1379915" y="98229"/>
                </a:lnTo>
                <a:lnTo>
                  <a:pt x="1373365" y="110929"/>
                </a:lnTo>
                <a:lnTo>
                  <a:pt x="1370211" y="136329"/>
                </a:lnTo>
                <a:lnTo>
                  <a:pt x="1371537" y="149029"/>
                </a:lnTo>
                <a:lnTo>
                  <a:pt x="1385831" y="149029"/>
                </a:lnTo>
                <a:lnTo>
                  <a:pt x="1385786" y="136329"/>
                </a:lnTo>
                <a:lnTo>
                  <a:pt x="1386049" y="123629"/>
                </a:lnTo>
                <a:lnTo>
                  <a:pt x="1387703" y="123629"/>
                </a:lnTo>
                <a:lnTo>
                  <a:pt x="1391832" y="110929"/>
                </a:lnTo>
                <a:lnTo>
                  <a:pt x="1396404" y="98229"/>
                </a:lnTo>
                <a:lnTo>
                  <a:pt x="1401488" y="85529"/>
                </a:lnTo>
                <a:lnTo>
                  <a:pt x="1407145" y="85529"/>
                </a:lnTo>
                <a:lnTo>
                  <a:pt x="1413436" y="72829"/>
                </a:lnTo>
                <a:lnTo>
                  <a:pt x="1512510" y="72829"/>
                </a:lnTo>
                <a:lnTo>
                  <a:pt x="1491751" y="60129"/>
                </a:lnTo>
                <a:lnTo>
                  <a:pt x="1456426" y="60129"/>
                </a:lnTo>
                <a:lnTo>
                  <a:pt x="1449678" y="47429"/>
                </a:lnTo>
                <a:lnTo>
                  <a:pt x="1445651" y="34729"/>
                </a:lnTo>
                <a:lnTo>
                  <a:pt x="1444120" y="22029"/>
                </a:lnTo>
                <a:lnTo>
                  <a:pt x="1444860" y="9329"/>
                </a:lnTo>
                <a:close/>
              </a:path>
              <a:path w="2717165" h="11289665">
                <a:moveTo>
                  <a:pt x="1512510" y="72829"/>
                </a:moveTo>
                <a:lnTo>
                  <a:pt x="1423014" y="72829"/>
                </a:lnTo>
                <a:lnTo>
                  <a:pt x="1415018" y="85529"/>
                </a:lnTo>
                <a:lnTo>
                  <a:pt x="1408004" y="98229"/>
                </a:lnTo>
                <a:lnTo>
                  <a:pt x="1401870" y="98229"/>
                </a:lnTo>
                <a:lnTo>
                  <a:pt x="1397269" y="110929"/>
                </a:lnTo>
                <a:lnTo>
                  <a:pt x="1392227" y="123629"/>
                </a:lnTo>
                <a:lnTo>
                  <a:pt x="1388352" y="136329"/>
                </a:lnTo>
                <a:lnTo>
                  <a:pt x="1387249" y="149029"/>
                </a:lnTo>
                <a:lnTo>
                  <a:pt x="1402743" y="149029"/>
                </a:lnTo>
                <a:lnTo>
                  <a:pt x="1401908" y="136329"/>
                </a:lnTo>
                <a:lnTo>
                  <a:pt x="1402852" y="136329"/>
                </a:lnTo>
                <a:lnTo>
                  <a:pt x="1405352" y="123629"/>
                </a:lnTo>
                <a:lnTo>
                  <a:pt x="1409181" y="123629"/>
                </a:lnTo>
                <a:lnTo>
                  <a:pt x="1416222" y="110929"/>
                </a:lnTo>
                <a:lnTo>
                  <a:pt x="1425247" y="98229"/>
                </a:lnTo>
                <a:lnTo>
                  <a:pt x="1436523" y="85529"/>
                </a:lnTo>
                <a:lnTo>
                  <a:pt x="1534905" y="85529"/>
                </a:lnTo>
                <a:lnTo>
                  <a:pt x="1512510" y="72829"/>
                </a:lnTo>
                <a:close/>
              </a:path>
              <a:path w="2717165" h="11289665">
                <a:moveTo>
                  <a:pt x="151883" y="9329"/>
                </a:moveTo>
                <a:lnTo>
                  <a:pt x="132571" y="9329"/>
                </a:lnTo>
                <a:lnTo>
                  <a:pt x="140553" y="22029"/>
                </a:lnTo>
                <a:lnTo>
                  <a:pt x="148719" y="34729"/>
                </a:lnTo>
                <a:lnTo>
                  <a:pt x="165195" y="60129"/>
                </a:lnTo>
                <a:lnTo>
                  <a:pt x="177930" y="85529"/>
                </a:lnTo>
                <a:lnTo>
                  <a:pt x="189663" y="110929"/>
                </a:lnTo>
                <a:lnTo>
                  <a:pt x="200946" y="136329"/>
                </a:lnTo>
                <a:lnTo>
                  <a:pt x="204738" y="144788"/>
                </a:lnTo>
                <a:lnTo>
                  <a:pt x="217023" y="136329"/>
                </a:lnTo>
                <a:lnTo>
                  <a:pt x="219327" y="136329"/>
                </a:lnTo>
                <a:lnTo>
                  <a:pt x="212793" y="123629"/>
                </a:lnTo>
                <a:lnTo>
                  <a:pt x="202416" y="98229"/>
                </a:lnTo>
                <a:lnTo>
                  <a:pt x="191895" y="72829"/>
                </a:lnTo>
                <a:lnTo>
                  <a:pt x="181016" y="60129"/>
                </a:lnTo>
                <a:lnTo>
                  <a:pt x="174209" y="47429"/>
                </a:lnTo>
                <a:lnTo>
                  <a:pt x="166982" y="34729"/>
                </a:lnTo>
                <a:lnTo>
                  <a:pt x="159489" y="22029"/>
                </a:lnTo>
                <a:lnTo>
                  <a:pt x="151883" y="9329"/>
                </a:lnTo>
                <a:close/>
              </a:path>
              <a:path w="2717165" h="11289665">
                <a:moveTo>
                  <a:pt x="60448" y="123629"/>
                </a:moveTo>
                <a:lnTo>
                  <a:pt x="45936" y="123629"/>
                </a:lnTo>
                <a:lnTo>
                  <a:pt x="52264" y="136329"/>
                </a:lnTo>
                <a:lnTo>
                  <a:pt x="60448" y="123629"/>
                </a:lnTo>
                <a:close/>
              </a:path>
              <a:path w="2717165" h="11289665">
                <a:moveTo>
                  <a:pt x="120132" y="9329"/>
                </a:moveTo>
                <a:lnTo>
                  <a:pt x="109875" y="9329"/>
                </a:lnTo>
                <a:lnTo>
                  <a:pt x="108239" y="22029"/>
                </a:lnTo>
                <a:lnTo>
                  <a:pt x="104582" y="22029"/>
                </a:lnTo>
                <a:lnTo>
                  <a:pt x="100587" y="34729"/>
                </a:lnTo>
                <a:lnTo>
                  <a:pt x="96654" y="47429"/>
                </a:lnTo>
                <a:lnTo>
                  <a:pt x="93181" y="47429"/>
                </a:lnTo>
                <a:lnTo>
                  <a:pt x="86017" y="72829"/>
                </a:lnTo>
                <a:lnTo>
                  <a:pt x="79160" y="98229"/>
                </a:lnTo>
                <a:lnTo>
                  <a:pt x="72467" y="110929"/>
                </a:lnTo>
                <a:lnTo>
                  <a:pt x="65794" y="136329"/>
                </a:lnTo>
                <a:lnTo>
                  <a:pt x="75723" y="136329"/>
                </a:lnTo>
                <a:lnTo>
                  <a:pt x="77905" y="123629"/>
                </a:lnTo>
                <a:lnTo>
                  <a:pt x="79760" y="110929"/>
                </a:lnTo>
                <a:lnTo>
                  <a:pt x="83099" y="110929"/>
                </a:lnTo>
                <a:lnTo>
                  <a:pt x="87398" y="98229"/>
                </a:lnTo>
                <a:lnTo>
                  <a:pt x="91943" y="85529"/>
                </a:lnTo>
                <a:lnTo>
                  <a:pt x="96018" y="72829"/>
                </a:lnTo>
                <a:lnTo>
                  <a:pt x="101842" y="60129"/>
                </a:lnTo>
                <a:lnTo>
                  <a:pt x="108075" y="34729"/>
                </a:lnTo>
                <a:lnTo>
                  <a:pt x="114308" y="22029"/>
                </a:lnTo>
                <a:lnTo>
                  <a:pt x="120132" y="9329"/>
                </a:lnTo>
                <a:close/>
              </a:path>
              <a:path w="2717165" h="11289665">
                <a:moveTo>
                  <a:pt x="52551" y="110929"/>
                </a:moveTo>
                <a:lnTo>
                  <a:pt x="10692" y="110929"/>
                </a:lnTo>
                <a:lnTo>
                  <a:pt x="7637" y="123629"/>
                </a:lnTo>
                <a:lnTo>
                  <a:pt x="62193" y="123629"/>
                </a:lnTo>
                <a:lnTo>
                  <a:pt x="52551" y="110929"/>
                </a:lnTo>
                <a:close/>
              </a:path>
              <a:path w="2717165" h="11289665">
                <a:moveTo>
                  <a:pt x="1588561" y="72829"/>
                </a:moveTo>
                <a:lnTo>
                  <a:pt x="1559755" y="72829"/>
                </a:lnTo>
                <a:lnTo>
                  <a:pt x="1534905" y="85529"/>
                </a:lnTo>
                <a:lnTo>
                  <a:pt x="1450316" y="85529"/>
                </a:lnTo>
                <a:lnTo>
                  <a:pt x="1477741" y="110929"/>
                </a:lnTo>
                <a:lnTo>
                  <a:pt x="1514310" y="123629"/>
                </a:lnTo>
                <a:lnTo>
                  <a:pt x="1553335" y="123629"/>
                </a:lnTo>
                <a:lnTo>
                  <a:pt x="1588124" y="98229"/>
                </a:lnTo>
                <a:lnTo>
                  <a:pt x="1594998" y="98229"/>
                </a:lnTo>
                <a:lnTo>
                  <a:pt x="1598163" y="85529"/>
                </a:lnTo>
                <a:lnTo>
                  <a:pt x="1588561" y="72829"/>
                </a:lnTo>
                <a:close/>
              </a:path>
              <a:path w="2717165" h="11289665">
                <a:moveTo>
                  <a:pt x="68522" y="98229"/>
                </a:moveTo>
                <a:lnTo>
                  <a:pt x="59162" y="98229"/>
                </a:lnTo>
                <a:lnTo>
                  <a:pt x="61675" y="110929"/>
                </a:lnTo>
                <a:lnTo>
                  <a:pt x="65293" y="110929"/>
                </a:lnTo>
                <a:lnTo>
                  <a:pt x="68522" y="98229"/>
                </a:lnTo>
                <a:close/>
              </a:path>
              <a:path w="2717165" h="11289665">
                <a:moveTo>
                  <a:pt x="1246727" y="22029"/>
                </a:moveTo>
                <a:lnTo>
                  <a:pt x="1241912" y="22029"/>
                </a:lnTo>
                <a:lnTo>
                  <a:pt x="1224210" y="34729"/>
                </a:lnTo>
                <a:lnTo>
                  <a:pt x="1220594" y="47429"/>
                </a:lnTo>
                <a:lnTo>
                  <a:pt x="1224527" y="72829"/>
                </a:lnTo>
                <a:lnTo>
                  <a:pt x="1229473" y="85529"/>
                </a:lnTo>
                <a:lnTo>
                  <a:pt x="1230783" y="98229"/>
                </a:lnTo>
                <a:lnTo>
                  <a:pt x="1232201" y="98229"/>
                </a:lnTo>
                <a:lnTo>
                  <a:pt x="1233729" y="110929"/>
                </a:lnTo>
                <a:lnTo>
                  <a:pt x="1248213" y="110929"/>
                </a:lnTo>
                <a:lnTo>
                  <a:pt x="1241285" y="85529"/>
                </a:lnTo>
                <a:lnTo>
                  <a:pt x="1234946" y="60129"/>
                </a:lnTo>
                <a:lnTo>
                  <a:pt x="1240166" y="34729"/>
                </a:lnTo>
                <a:lnTo>
                  <a:pt x="1244260" y="34729"/>
                </a:lnTo>
                <a:lnTo>
                  <a:pt x="1246727" y="22029"/>
                </a:lnTo>
                <a:close/>
              </a:path>
              <a:path w="2717165" h="11289665">
                <a:moveTo>
                  <a:pt x="32733" y="85529"/>
                </a:moveTo>
                <a:lnTo>
                  <a:pt x="218" y="85529"/>
                </a:lnTo>
                <a:lnTo>
                  <a:pt x="218" y="98229"/>
                </a:lnTo>
                <a:lnTo>
                  <a:pt x="29896" y="98229"/>
                </a:lnTo>
                <a:lnTo>
                  <a:pt x="32733" y="85529"/>
                </a:lnTo>
                <a:close/>
              </a:path>
              <a:path w="2717165" h="11289665">
                <a:moveTo>
                  <a:pt x="96127" y="9329"/>
                </a:moveTo>
                <a:lnTo>
                  <a:pt x="82815" y="9329"/>
                </a:lnTo>
                <a:lnTo>
                  <a:pt x="71921" y="22029"/>
                </a:lnTo>
                <a:lnTo>
                  <a:pt x="62357" y="47429"/>
                </a:lnTo>
                <a:lnTo>
                  <a:pt x="53693" y="60129"/>
                </a:lnTo>
                <a:lnTo>
                  <a:pt x="45499" y="85529"/>
                </a:lnTo>
                <a:lnTo>
                  <a:pt x="44935" y="98229"/>
                </a:lnTo>
                <a:lnTo>
                  <a:pt x="53573" y="98229"/>
                </a:lnTo>
                <a:lnTo>
                  <a:pt x="63857" y="72829"/>
                </a:lnTo>
                <a:lnTo>
                  <a:pt x="69132" y="60129"/>
                </a:lnTo>
                <a:lnTo>
                  <a:pt x="80108" y="34729"/>
                </a:lnTo>
                <a:lnTo>
                  <a:pt x="85871" y="22029"/>
                </a:lnTo>
                <a:lnTo>
                  <a:pt x="91388" y="22029"/>
                </a:lnTo>
                <a:lnTo>
                  <a:pt x="96127" y="9329"/>
                </a:lnTo>
                <a:close/>
              </a:path>
              <a:path w="2717165" h="11289665">
                <a:moveTo>
                  <a:pt x="73596" y="85529"/>
                </a:moveTo>
                <a:lnTo>
                  <a:pt x="61622" y="85529"/>
                </a:lnTo>
                <a:lnTo>
                  <a:pt x="59247" y="98229"/>
                </a:lnTo>
                <a:lnTo>
                  <a:pt x="70946" y="98229"/>
                </a:lnTo>
                <a:lnTo>
                  <a:pt x="73596" y="85529"/>
                </a:lnTo>
                <a:close/>
              </a:path>
              <a:path w="2717165" h="11289665">
                <a:moveTo>
                  <a:pt x="883916" y="9329"/>
                </a:moveTo>
                <a:lnTo>
                  <a:pt x="840162" y="9329"/>
                </a:lnTo>
                <a:lnTo>
                  <a:pt x="810592" y="22029"/>
                </a:lnTo>
                <a:lnTo>
                  <a:pt x="788434" y="34729"/>
                </a:lnTo>
                <a:lnTo>
                  <a:pt x="742972" y="60129"/>
                </a:lnTo>
                <a:lnTo>
                  <a:pt x="720139" y="60129"/>
                </a:lnTo>
                <a:lnTo>
                  <a:pt x="704087" y="72829"/>
                </a:lnTo>
                <a:lnTo>
                  <a:pt x="686164" y="72829"/>
                </a:lnTo>
                <a:lnTo>
                  <a:pt x="668997" y="85529"/>
                </a:lnTo>
                <a:lnTo>
                  <a:pt x="655217" y="98229"/>
                </a:lnTo>
                <a:lnTo>
                  <a:pt x="708209" y="98229"/>
                </a:lnTo>
                <a:lnTo>
                  <a:pt x="753316" y="72829"/>
                </a:lnTo>
                <a:lnTo>
                  <a:pt x="797591" y="47429"/>
                </a:lnTo>
                <a:lnTo>
                  <a:pt x="841102" y="34729"/>
                </a:lnTo>
                <a:lnTo>
                  <a:pt x="883916" y="9329"/>
                </a:lnTo>
                <a:close/>
              </a:path>
              <a:path w="2717165" h="11289665">
                <a:moveTo>
                  <a:pt x="86416" y="60129"/>
                </a:moveTo>
                <a:lnTo>
                  <a:pt x="72123" y="60129"/>
                </a:lnTo>
                <a:lnTo>
                  <a:pt x="67027" y="72829"/>
                </a:lnTo>
                <a:lnTo>
                  <a:pt x="64253" y="85529"/>
                </a:lnTo>
                <a:lnTo>
                  <a:pt x="76409" y="85529"/>
                </a:lnTo>
                <a:lnTo>
                  <a:pt x="79324" y="72829"/>
                </a:lnTo>
                <a:lnTo>
                  <a:pt x="82379" y="72829"/>
                </a:lnTo>
                <a:lnTo>
                  <a:pt x="86416" y="60129"/>
                </a:lnTo>
                <a:close/>
              </a:path>
              <a:path w="2717165" h="11289665">
                <a:moveTo>
                  <a:pt x="218" y="47429"/>
                </a:moveTo>
                <a:lnTo>
                  <a:pt x="218" y="72829"/>
                </a:lnTo>
                <a:lnTo>
                  <a:pt x="43863" y="72829"/>
                </a:lnTo>
                <a:lnTo>
                  <a:pt x="51678" y="60129"/>
                </a:lnTo>
                <a:lnTo>
                  <a:pt x="8952" y="60129"/>
                </a:lnTo>
                <a:lnTo>
                  <a:pt x="218" y="47429"/>
                </a:lnTo>
                <a:close/>
              </a:path>
              <a:path w="2717165" h="11289665">
                <a:moveTo>
                  <a:pt x="1559921" y="47429"/>
                </a:moveTo>
                <a:lnTo>
                  <a:pt x="1546225" y="47429"/>
                </a:lnTo>
                <a:lnTo>
                  <a:pt x="1548496" y="60129"/>
                </a:lnTo>
                <a:lnTo>
                  <a:pt x="1551790" y="72829"/>
                </a:lnTo>
                <a:lnTo>
                  <a:pt x="1558391" y="72829"/>
                </a:lnTo>
                <a:lnTo>
                  <a:pt x="1560966" y="60129"/>
                </a:lnTo>
                <a:lnTo>
                  <a:pt x="1561392" y="60129"/>
                </a:lnTo>
                <a:lnTo>
                  <a:pt x="1559921" y="47429"/>
                </a:lnTo>
                <a:close/>
              </a:path>
              <a:path w="2717165" h="11289665">
                <a:moveTo>
                  <a:pt x="1615730" y="9329"/>
                </a:moveTo>
                <a:lnTo>
                  <a:pt x="1601436" y="9329"/>
                </a:lnTo>
                <a:lnTo>
                  <a:pt x="1598875" y="22029"/>
                </a:lnTo>
                <a:lnTo>
                  <a:pt x="1594044" y="34729"/>
                </a:lnTo>
                <a:lnTo>
                  <a:pt x="1587289" y="47429"/>
                </a:lnTo>
                <a:lnTo>
                  <a:pt x="1578959" y="60129"/>
                </a:lnTo>
                <a:lnTo>
                  <a:pt x="1569766" y="60129"/>
                </a:lnTo>
                <a:lnTo>
                  <a:pt x="1564843" y="72829"/>
                </a:lnTo>
                <a:lnTo>
                  <a:pt x="1588888" y="72829"/>
                </a:lnTo>
                <a:lnTo>
                  <a:pt x="1598867" y="60129"/>
                </a:lnTo>
                <a:lnTo>
                  <a:pt x="1606851" y="47429"/>
                </a:lnTo>
                <a:lnTo>
                  <a:pt x="1612564" y="22029"/>
                </a:lnTo>
                <a:lnTo>
                  <a:pt x="1615730" y="9329"/>
                </a:lnTo>
                <a:close/>
              </a:path>
              <a:path w="2717165" h="11289665">
                <a:moveTo>
                  <a:pt x="1632969" y="9329"/>
                </a:moveTo>
                <a:lnTo>
                  <a:pt x="1619658" y="9329"/>
                </a:lnTo>
                <a:lnTo>
                  <a:pt x="1616139" y="22029"/>
                </a:lnTo>
                <a:lnTo>
                  <a:pt x="1609510" y="47429"/>
                </a:lnTo>
                <a:lnTo>
                  <a:pt x="1600263" y="60129"/>
                </a:lnTo>
                <a:lnTo>
                  <a:pt x="1588888" y="72829"/>
                </a:lnTo>
                <a:lnTo>
                  <a:pt x="1611672" y="72829"/>
                </a:lnTo>
                <a:lnTo>
                  <a:pt x="1622113" y="47429"/>
                </a:lnTo>
                <a:lnTo>
                  <a:pt x="1629280" y="34729"/>
                </a:lnTo>
                <a:lnTo>
                  <a:pt x="1632969" y="9329"/>
                </a:lnTo>
                <a:close/>
              </a:path>
              <a:path w="2717165" h="11289665">
                <a:moveTo>
                  <a:pt x="74632" y="9329"/>
                </a:moveTo>
                <a:lnTo>
                  <a:pt x="60120" y="9329"/>
                </a:lnTo>
                <a:lnTo>
                  <a:pt x="53423" y="22029"/>
                </a:lnTo>
                <a:lnTo>
                  <a:pt x="46318" y="34729"/>
                </a:lnTo>
                <a:lnTo>
                  <a:pt x="39866" y="47429"/>
                </a:lnTo>
                <a:lnTo>
                  <a:pt x="35134" y="60129"/>
                </a:lnTo>
                <a:lnTo>
                  <a:pt x="51678" y="60129"/>
                </a:lnTo>
                <a:lnTo>
                  <a:pt x="60066" y="34729"/>
                </a:lnTo>
                <a:lnTo>
                  <a:pt x="68044" y="22029"/>
                </a:lnTo>
                <a:lnTo>
                  <a:pt x="74632" y="9329"/>
                </a:lnTo>
                <a:close/>
              </a:path>
              <a:path w="2717165" h="11289665">
                <a:moveTo>
                  <a:pt x="81724" y="47429"/>
                </a:moveTo>
                <a:lnTo>
                  <a:pt x="73868" y="60129"/>
                </a:lnTo>
                <a:lnTo>
                  <a:pt x="83034" y="60129"/>
                </a:lnTo>
                <a:lnTo>
                  <a:pt x="81724" y="47429"/>
                </a:lnTo>
                <a:close/>
              </a:path>
              <a:path w="2717165" h="11289665">
                <a:moveTo>
                  <a:pt x="1461875" y="57698"/>
                </a:moveTo>
                <a:lnTo>
                  <a:pt x="1461515" y="60129"/>
                </a:lnTo>
                <a:lnTo>
                  <a:pt x="1463300" y="60129"/>
                </a:lnTo>
                <a:lnTo>
                  <a:pt x="1461875" y="57698"/>
                </a:lnTo>
                <a:close/>
              </a:path>
              <a:path w="2717165" h="11289665">
                <a:moveTo>
                  <a:pt x="1472149" y="47644"/>
                </a:moveTo>
                <a:lnTo>
                  <a:pt x="1472752" y="60129"/>
                </a:lnTo>
                <a:lnTo>
                  <a:pt x="1491751" y="60129"/>
                </a:lnTo>
                <a:lnTo>
                  <a:pt x="1472149" y="47644"/>
                </a:lnTo>
                <a:close/>
              </a:path>
              <a:path w="2717165" h="11289665">
                <a:moveTo>
                  <a:pt x="1536593" y="9329"/>
                </a:moveTo>
                <a:lnTo>
                  <a:pt x="1519929" y="9329"/>
                </a:lnTo>
                <a:lnTo>
                  <a:pt x="1522228" y="22029"/>
                </a:lnTo>
                <a:lnTo>
                  <a:pt x="1524567" y="34729"/>
                </a:lnTo>
                <a:lnTo>
                  <a:pt x="1527031" y="47644"/>
                </a:lnTo>
                <a:lnTo>
                  <a:pt x="1529531" y="60129"/>
                </a:lnTo>
                <a:lnTo>
                  <a:pt x="1537005" y="60129"/>
                </a:lnTo>
                <a:lnTo>
                  <a:pt x="1540579" y="47429"/>
                </a:lnTo>
                <a:lnTo>
                  <a:pt x="1541534" y="47429"/>
                </a:lnTo>
                <a:lnTo>
                  <a:pt x="1539791" y="34729"/>
                </a:lnTo>
                <a:lnTo>
                  <a:pt x="1538151" y="22029"/>
                </a:lnTo>
                <a:lnTo>
                  <a:pt x="1536593" y="9329"/>
                </a:lnTo>
                <a:close/>
              </a:path>
              <a:path w="2717165" h="11289665">
                <a:moveTo>
                  <a:pt x="1463518" y="9329"/>
                </a:moveTo>
                <a:lnTo>
                  <a:pt x="1450316" y="9329"/>
                </a:lnTo>
                <a:lnTo>
                  <a:pt x="1449598" y="22029"/>
                </a:lnTo>
                <a:lnTo>
                  <a:pt x="1451366" y="34729"/>
                </a:lnTo>
                <a:lnTo>
                  <a:pt x="1455855" y="47429"/>
                </a:lnTo>
                <a:lnTo>
                  <a:pt x="1461875" y="57698"/>
                </a:lnTo>
                <a:lnTo>
                  <a:pt x="1463396" y="47429"/>
                </a:lnTo>
                <a:lnTo>
                  <a:pt x="1472138" y="47429"/>
                </a:lnTo>
                <a:lnTo>
                  <a:pt x="1467063" y="34729"/>
                </a:lnTo>
                <a:lnTo>
                  <a:pt x="1464023" y="22029"/>
                </a:lnTo>
                <a:lnTo>
                  <a:pt x="1462886" y="22029"/>
                </a:lnTo>
                <a:lnTo>
                  <a:pt x="1463518" y="9329"/>
                </a:lnTo>
                <a:close/>
              </a:path>
              <a:path w="2717165" h="11289665">
                <a:moveTo>
                  <a:pt x="1472138" y="47429"/>
                </a:moveTo>
                <a:lnTo>
                  <a:pt x="1471811" y="47429"/>
                </a:lnTo>
                <a:lnTo>
                  <a:pt x="1472149" y="47644"/>
                </a:lnTo>
                <a:lnTo>
                  <a:pt x="1472138" y="47429"/>
                </a:lnTo>
                <a:close/>
              </a:path>
              <a:path w="2717165" h="11289665">
                <a:moveTo>
                  <a:pt x="360505" y="9329"/>
                </a:moveTo>
                <a:lnTo>
                  <a:pt x="346607" y="9329"/>
                </a:lnTo>
                <a:lnTo>
                  <a:pt x="340906" y="34729"/>
                </a:lnTo>
                <a:lnTo>
                  <a:pt x="338138" y="34729"/>
                </a:lnTo>
                <a:lnTo>
                  <a:pt x="338025" y="47429"/>
                </a:lnTo>
                <a:lnTo>
                  <a:pt x="347630" y="47429"/>
                </a:lnTo>
                <a:lnTo>
                  <a:pt x="350808" y="34729"/>
                </a:lnTo>
                <a:lnTo>
                  <a:pt x="357328" y="22029"/>
                </a:lnTo>
                <a:lnTo>
                  <a:pt x="360505" y="9329"/>
                </a:lnTo>
                <a:close/>
              </a:path>
              <a:path w="2717165" h="11289665">
                <a:moveTo>
                  <a:pt x="1556591" y="22029"/>
                </a:moveTo>
                <a:lnTo>
                  <a:pt x="1553754" y="22029"/>
                </a:lnTo>
                <a:lnTo>
                  <a:pt x="1548189" y="34729"/>
                </a:lnTo>
                <a:lnTo>
                  <a:pt x="1547207" y="34729"/>
                </a:lnTo>
                <a:lnTo>
                  <a:pt x="1545591" y="47429"/>
                </a:lnTo>
                <a:lnTo>
                  <a:pt x="1559360" y="47429"/>
                </a:lnTo>
                <a:lnTo>
                  <a:pt x="1558615" y="34729"/>
                </a:lnTo>
                <a:lnTo>
                  <a:pt x="1556591" y="22029"/>
                </a:lnTo>
                <a:close/>
              </a:path>
              <a:path w="2717165" h="11289665">
                <a:moveTo>
                  <a:pt x="950037" y="22029"/>
                </a:moveTo>
                <a:lnTo>
                  <a:pt x="921450" y="22029"/>
                </a:lnTo>
                <a:lnTo>
                  <a:pt x="909214" y="34729"/>
                </a:lnTo>
                <a:lnTo>
                  <a:pt x="944036" y="34729"/>
                </a:lnTo>
                <a:lnTo>
                  <a:pt x="950037" y="22029"/>
                </a:lnTo>
                <a:close/>
              </a:path>
              <a:path w="2717165" h="11289665">
                <a:moveTo>
                  <a:pt x="1895165" y="9329"/>
                </a:moveTo>
                <a:lnTo>
                  <a:pt x="1866578" y="9329"/>
                </a:lnTo>
                <a:lnTo>
                  <a:pt x="1908477" y="34729"/>
                </a:lnTo>
                <a:lnTo>
                  <a:pt x="1917861" y="34729"/>
                </a:lnTo>
                <a:lnTo>
                  <a:pt x="1920807" y="22029"/>
                </a:lnTo>
                <a:lnTo>
                  <a:pt x="1912187" y="22029"/>
                </a:lnTo>
                <a:lnTo>
                  <a:pt x="1895165" y="9329"/>
                </a:lnTo>
                <a:close/>
              </a:path>
              <a:path w="2717165" h="11289665">
                <a:moveTo>
                  <a:pt x="312933" y="9329"/>
                </a:moveTo>
                <a:lnTo>
                  <a:pt x="297619" y="9329"/>
                </a:lnTo>
                <a:lnTo>
                  <a:pt x="295720" y="22029"/>
                </a:lnTo>
                <a:lnTo>
                  <a:pt x="309681" y="22029"/>
                </a:lnTo>
                <a:lnTo>
                  <a:pt x="312933" y="9329"/>
                </a:lnTo>
                <a:close/>
              </a:path>
              <a:path w="2717165" h="11289665">
                <a:moveTo>
                  <a:pt x="1925389" y="9329"/>
                </a:moveTo>
                <a:lnTo>
                  <a:pt x="1913605" y="9329"/>
                </a:lnTo>
                <a:lnTo>
                  <a:pt x="1912187" y="22029"/>
                </a:lnTo>
                <a:lnTo>
                  <a:pt x="1920807" y="22029"/>
                </a:lnTo>
                <a:lnTo>
                  <a:pt x="1925389" y="93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9479324" y="4987127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636"/>
                </a:lnTo>
                <a:lnTo>
                  <a:pt x="0" y="0"/>
                </a:lnTo>
                <a:close/>
              </a:path>
            </a:pathLst>
          </a:custGeom>
          <a:solidFill>
            <a:srgbClr val="00FF0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3975" y="2388101"/>
            <a:ext cx="15434944" cy="2080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450" b="0" i="0">
                <a:solidFill>
                  <a:srgbClr val="00FF0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22568"/>
            <a:ext cx="14072870" cy="282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27251"/>
            <a:ext cx="8882802" cy="1053238"/>
          </a:xfrm>
        </p:spPr>
        <p:txBody>
          <a:bodyPr anchor="b"/>
          <a:lstStyle>
            <a:lvl1pPr marL="0" indent="0">
              <a:buNone/>
              <a:defRPr sz="3951" b="1"/>
            </a:lvl1pPr>
            <a:lvl2pPr marL="752688" indent="0">
              <a:buNone/>
              <a:defRPr sz="3293" b="1"/>
            </a:lvl2pPr>
            <a:lvl3pPr marL="1505377" indent="0">
              <a:buNone/>
              <a:defRPr sz="2963" b="1"/>
            </a:lvl3pPr>
            <a:lvl4pPr marL="2258065" indent="0">
              <a:buNone/>
              <a:defRPr sz="2634" b="1"/>
            </a:lvl4pPr>
            <a:lvl5pPr marL="3010753" indent="0">
              <a:buNone/>
              <a:defRPr sz="2634" b="1"/>
            </a:lvl5pPr>
            <a:lvl6pPr marL="3763442" indent="0">
              <a:buNone/>
              <a:defRPr sz="2634" b="1"/>
            </a:lvl6pPr>
            <a:lvl7pPr marL="4516130" indent="0">
              <a:buNone/>
              <a:defRPr sz="2634" b="1"/>
            </a:lvl7pPr>
            <a:lvl8pPr marL="5268819" indent="0">
              <a:buNone/>
              <a:defRPr sz="2634" b="1"/>
            </a:lvl8pPr>
            <a:lvl9pPr marL="6021507" indent="0">
              <a:buNone/>
              <a:defRPr sz="263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5205" y="3580489"/>
            <a:ext cx="8882802" cy="6504991"/>
          </a:xfrm>
        </p:spPr>
        <p:txBody>
          <a:bodyPr/>
          <a:lstStyle>
            <a:lvl1pPr>
              <a:defRPr sz="3951"/>
            </a:lvl1pPr>
            <a:lvl2pPr>
              <a:defRPr sz="3293"/>
            </a:lvl2pPr>
            <a:lvl3pPr>
              <a:defRPr sz="2963"/>
            </a:lvl3pPr>
            <a:lvl4pPr>
              <a:defRPr sz="2634"/>
            </a:lvl4pPr>
            <a:lvl5pPr>
              <a:defRPr sz="2634"/>
            </a:lvl5pPr>
            <a:lvl6pPr>
              <a:defRPr sz="2634"/>
            </a:lvl6pPr>
            <a:lvl7pPr>
              <a:defRPr sz="2634"/>
            </a:lvl7pPr>
            <a:lvl8pPr>
              <a:defRPr sz="2634"/>
            </a:lvl8pPr>
            <a:lvl9pPr>
              <a:defRPr sz="263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5" y="2527251"/>
            <a:ext cx="8886291" cy="1053238"/>
          </a:xfrm>
        </p:spPr>
        <p:txBody>
          <a:bodyPr anchor="b"/>
          <a:lstStyle>
            <a:lvl1pPr marL="0" indent="0">
              <a:buNone/>
              <a:defRPr sz="3951" b="1"/>
            </a:lvl1pPr>
            <a:lvl2pPr marL="752688" indent="0">
              <a:buNone/>
              <a:defRPr sz="3293" b="1"/>
            </a:lvl2pPr>
            <a:lvl3pPr marL="1505377" indent="0">
              <a:buNone/>
              <a:defRPr sz="2963" b="1"/>
            </a:lvl3pPr>
            <a:lvl4pPr marL="2258065" indent="0">
              <a:buNone/>
              <a:defRPr sz="2634" b="1"/>
            </a:lvl4pPr>
            <a:lvl5pPr marL="3010753" indent="0">
              <a:buNone/>
              <a:defRPr sz="2634" b="1"/>
            </a:lvl5pPr>
            <a:lvl6pPr marL="3763442" indent="0">
              <a:buNone/>
              <a:defRPr sz="2634" b="1"/>
            </a:lvl6pPr>
            <a:lvl7pPr marL="4516130" indent="0">
              <a:buNone/>
              <a:defRPr sz="2634" b="1"/>
            </a:lvl7pPr>
            <a:lvl8pPr marL="5268819" indent="0">
              <a:buNone/>
              <a:defRPr sz="2634" b="1"/>
            </a:lvl8pPr>
            <a:lvl9pPr marL="6021507" indent="0">
              <a:buNone/>
              <a:defRPr sz="263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212605" y="3580489"/>
            <a:ext cx="8886291" cy="6504991"/>
          </a:xfrm>
        </p:spPr>
        <p:txBody>
          <a:bodyPr/>
          <a:lstStyle>
            <a:lvl1pPr>
              <a:defRPr sz="3951"/>
            </a:lvl1pPr>
            <a:lvl2pPr>
              <a:defRPr sz="3293"/>
            </a:lvl2pPr>
            <a:lvl3pPr>
              <a:defRPr sz="2963"/>
            </a:lvl3pPr>
            <a:lvl4pPr>
              <a:defRPr sz="2634"/>
            </a:lvl4pPr>
            <a:lvl5pPr>
              <a:defRPr sz="2634"/>
            </a:lvl5pPr>
            <a:lvl6pPr>
              <a:defRPr sz="2634"/>
            </a:lvl6pPr>
            <a:lvl7pPr>
              <a:defRPr sz="2634"/>
            </a:lvl7pPr>
            <a:lvl8pPr>
              <a:defRPr sz="2634"/>
            </a:lvl8pPr>
            <a:lvl9pPr>
              <a:defRPr sz="263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1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3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88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6" y="449521"/>
            <a:ext cx="6614110" cy="1913079"/>
          </a:xfrm>
        </p:spPr>
        <p:txBody>
          <a:bodyPr anchor="b"/>
          <a:lstStyle>
            <a:lvl1pPr algn="l">
              <a:defRPr sz="329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60145" y="449522"/>
            <a:ext cx="11238750" cy="9635958"/>
          </a:xfrm>
        </p:spPr>
        <p:txBody>
          <a:bodyPr/>
          <a:lstStyle>
            <a:lvl1pPr>
              <a:defRPr sz="5268"/>
            </a:lvl1pPr>
            <a:lvl2pPr>
              <a:defRPr sz="4610"/>
            </a:lvl2pPr>
            <a:lvl3pPr>
              <a:defRPr sz="3951"/>
            </a:lvl3pPr>
            <a:lvl4pPr>
              <a:defRPr sz="3293"/>
            </a:lvl4pPr>
            <a:lvl5pPr>
              <a:defRPr sz="3293"/>
            </a:lvl5pPr>
            <a:lvl6pPr>
              <a:defRPr sz="3293"/>
            </a:lvl6pPr>
            <a:lvl7pPr>
              <a:defRPr sz="3293"/>
            </a:lvl7pPr>
            <a:lvl8pPr>
              <a:defRPr sz="3293"/>
            </a:lvl8pPr>
            <a:lvl9pPr>
              <a:defRPr sz="32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6" y="2362600"/>
            <a:ext cx="6614110" cy="7722880"/>
          </a:xfrm>
        </p:spPr>
        <p:txBody>
          <a:bodyPr/>
          <a:lstStyle>
            <a:lvl1pPr marL="0" indent="0">
              <a:buNone/>
              <a:defRPr sz="2305"/>
            </a:lvl1pPr>
            <a:lvl2pPr marL="752688" indent="0">
              <a:buNone/>
              <a:defRPr sz="1976"/>
            </a:lvl2pPr>
            <a:lvl3pPr marL="1505377" indent="0">
              <a:buNone/>
              <a:defRPr sz="1646"/>
            </a:lvl3pPr>
            <a:lvl4pPr marL="2258065" indent="0">
              <a:buNone/>
              <a:defRPr sz="1482"/>
            </a:lvl4pPr>
            <a:lvl5pPr marL="3010753" indent="0">
              <a:buNone/>
              <a:defRPr sz="1482"/>
            </a:lvl5pPr>
            <a:lvl6pPr marL="3763442" indent="0">
              <a:buNone/>
              <a:defRPr sz="1482"/>
            </a:lvl6pPr>
            <a:lvl7pPr marL="4516130" indent="0">
              <a:buNone/>
              <a:defRPr sz="1482"/>
            </a:lvl7pPr>
            <a:lvl8pPr marL="5268819" indent="0">
              <a:buNone/>
              <a:defRPr sz="1482"/>
            </a:lvl8pPr>
            <a:lvl9pPr marL="6021507" indent="0">
              <a:buNone/>
              <a:defRPr sz="14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5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03210"/>
            <a:ext cx="12062460" cy="933019"/>
          </a:xfrm>
        </p:spPr>
        <p:txBody>
          <a:bodyPr anchor="b"/>
          <a:lstStyle>
            <a:lvl1pPr algn="l">
              <a:defRPr sz="329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08809"/>
            <a:ext cx="12062460" cy="6774180"/>
          </a:xfrm>
        </p:spPr>
        <p:txBody>
          <a:bodyPr/>
          <a:lstStyle>
            <a:lvl1pPr marL="0" indent="0">
              <a:buNone/>
              <a:defRPr sz="5268"/>
            </a:lvl1pPr>
            <a:lvl2pPr marL="752688" indent="0">
              <a:buNone/>
              <a:defRPr sz="4610"/>
            </a:lvl2pPr>
            <a:lvl3pPr marL="1505377" indent="0">
              <a:buNone/>
              <a:defRPr sz="3951"/>
            </a:lvl3pPr>
            <a:lvl4pPr marL="2258065" indent="0">
              <a:buNone/>
              <a:defRPr sz="3293"/>
            </a:lvl4pPr>
            <a:lvl5pPr marL="3010753" indent="0">
              <a:buNone/>
              <a:defRPr sz="3293"/>
            </a:lvl5pPr>
            <a:lvl6pPr marL="3763442" indent="0">
              <a:buNone/>
              <a:defRPr sz="3293"/>
            </a:lvl6pPr>
            <a:lvl7pPr marL="4516130" indent="0">
              <a:buNone/>
              <a:defRPr sz="3293"/>
            </a:lvl7pPr>
            <a:lvl8pPr marL="5268819" indent="0">
              <a:buNone/>
              <a:defRPr sz="3293"/>
            </a:lvl8pPr>
            <a:lvl9pPr marL="6021507" indent="0">
              <a:buNone/>
              <a:defRPr sz="3293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36229"/>
            <a:ext cx="12062460" cy="1325041"/>
          </a:xfrm>
        </p:spPr>
        <p:txBody>
          <a:bodyPr/>
          <a:lstStyle>
            <a:lvl1pPr marL="0" indent="0">
              <a:buNone/>
              <a:defRPr sz="2305"/>
            </a:lvl1pPr>
            <a:lvl2pPr marL="752688" indent="0">
              <a:buNone/>
              <a:defRPr sz="1976"/>
            </a:lvl2pPr>
            <a:lvl3pPr marL="1505377" indent="0">
              <a:buNone/>
              <a:defRPr sz="1646"/>
            </a:lvl3pPr>
            <a:lvl4pPr marL="2258065" indent="0">
              <a:buNone/>
              <a:defRPr sz="1482"/>
            </a:lvl4pPr>
            <a:lvl5pPr marL="3010753" indent="0">
              <a:buNone/>
              <a:defRPr sz="1482"/>
            </a:lvl5pPr>
            <a:lvl6pPr marL="3763442" indent="0">
              <a:buNone/>
              <a:defRPr sz="1482"/>
            </a:lvl6pPr>
            <a:lvl7pPr marL="4516130" indent="0">
              <a:buNone/>
              <a:defRPr sz="1482"/>
            </a:lvl7pPr>
            <a:lvl8pPr marL="5268819" indent="0">
              <a:buNone/>
              <a:defRPr sz="1482"/>
            </a:lvl8pPr>
            <a:lvl9pPr marL="6021507" indent="0">
              <a:buNone/>
              <a:defRPr sz="148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7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17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452136"/>
            <a:ext cx="4523423" cy="96333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136"/>
            <a:ext cx="13235199" cy="9633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0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845274" y="195671"/>
            <a:ext cx="1023332" cy="1232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009C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43660" y="1654334"/>
            <a:ext cx="4723765" cy="55880"/>
          </a:xfrm>
          <a:custGeom>
            <a:avLst/>
            <a:gdLst/>
            <a:ahLst/>
            <a:cxnLst/>
            <a:rect l="l" t="t" r="r" b="b"/>
            <a:pathLst>
              <a:path w="4723765" h="55880">
                <a:moveTo>
                  <a:pt x="4723733" y="0"/>
                </a:moveTo>
                <a:lnTo>
                  <a:pt x="0" y="0"/>
                </a:lnTo>
                <a:lnTo>
                  <a:pt x="0" y="55636"/>
                </a:lnTo>
                <a:lnTo>
                  <a:pt x="4723733" y="55636"/>
                </a:lnTo>
                <a:lnTo>
                  <a:pt x="4723733" y="0"/>
                </a:lnTo>
                <a:close/>
              </a:path>
            </a:pathLst>
          </a:custGeom>
          <a:solidFill>
            <a:srgbClr val="00FF0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009C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96769"/>
            <a:ext cx="8745284" cy="7451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4418974" y="2391527"/>
            <a:ext cx="4440555" cy="7414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009C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07311"/>
            <a:ext cx="17088485" cy="2420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397837"/>
            <a:ext cx="14072870" cy="28852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5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8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1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6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2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8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55064"/>
            <a:ext cx="17088485" cy="2242379"/>
          </a:xfrm>
        </p:spPr>
        <p:txBody>
          <a:bodyPr anchor="t"/>
          <a:lstStyle>
            <a:lvl1pPr algn="l">
              <a:defRPr sz="6585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85312"/>
            <a:ext cx="17088485" cy="2469752"/>
          </a:xfrm>
        </p:spPr>
        <p:txBody>
          <a:bodyPr anchor="b"/>
          <a:lstStyle>
            <a:lvl1pPr marL="0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1pPr>
            <a:lvl2pPr marL="752688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505377" indent="0">
              <a:buNone/>
              <a:defRPr sz="2634">
                <a:solidFill>
                  <a:schemeClr val="tx1">
                    <a:tint val="75000"/>
                  </a:schemeClr>
                </a:solidFill>
              </a:defRPr>
            </a:lvl3pPr>
            <a:lvl4pPr marL="2258065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4pPr>
            <a:lvl5pPr marL="3010753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5pPr>
            <a:lvl6pPr marL="3763442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6pPr>
            <a:lvl7pPr marL="4516130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7pPr>
            <a:lvl8pPr marL="5268819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8pPr>
            <a:lvl9pPr marL="6021507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5205" y="2634404"/>
            <a:ext cx="8879311" cy="7451076"/>
          </a:xfrm>
        </p:spPr>
        <p:txBody>
          <a:bodyPr/>
          <a:lstStyle>
            <a:lvl1pPr>
              <a:defRPr sz="4610"/>
            </a:lvl1pPr>
            <a:lvl2pPr>
              <a:defRPr sz="3951"/>
            </a:lvl2pPr>
            <a:lvl3pPr>
              <a:defRPr sz="3293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219584" y="2634404"/>
            <a:ext cx="8879311" cy="7451076"/>
          </a:xfrm>
        </p:spPr>
        <p:txBody>
          <a:bodyPr/>
          <a:lstStyle>
            <a:lvl1pPr>
              <a:defRPr sz="4610"/>
            </a:lvl1pPr>
            <a:lvl2pPr>
              <a:defRPr sz="3951"/>
            </a:lvl2pPr>
            <a:lvl3pPr>
              <a:defRPr sz="3293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9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960" y="218235"/>
            <a:ext cx="16445865" cy="146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009C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5230" y="4249682"/>
            <a:ext cx="11235690" cy="2360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499979"/>
            <a:ext cx="6433312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499979"/>
            <a:ext cx="4623943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499979"/>
            <a:ext cx="4623943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135"/>
            <a:ext cx="18093690" cy="1881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4404"/>
            <a:ext cx="18093690" cy="745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64436"/>
            <a:ext cx="4690957" cy="6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64436"/>
            <a:ext cx="6366298" cy="6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64436"/>
            <a:ext cx="4690957" cy="6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6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1505377" rtl="0" eaLnBrk="1" latinLnBrk="0" hangingPunct="1">
        <a:spcBef>
          <a:spcPct val="0"/>
        </a:spcBef>
        <a:buNone/>
        <a:defRPr sz="72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4516" indent="-564516" algn="l" defTabSz="1505377" rtl="0" eaLnBrk="1" latinLnBrk="0" hangingPunct="1">
        <a:spcBef>
          <a:spcPct val="20000"/>
        </a:spcBef>
        <a:buFont typeface="Arial" pitchFamily="34" charset="0"/>
        <a:buChar char="•"/>
        <a:defRPr sz="5268" kern="1200">
          <a:solidFill>
            <a:schemeClr val="tx1"/>
          </a:solidFill>
          <a:latin typeface="+mn-lt"/>
          <a:ea typeface="+mn-ea"/>
          <a:cs typeface="+mn-cs"/>
        </a:defRPr>
      </a:lvl1pPr>
      <a:lvl2pPr marL="1223119" indent="-470430" algn="l" defTabSz="1505377" rtl="0" eaLnBrk="1" latinLnBrk="0" hangingPunct="1">
        <a:spcBef>
          <a:spcPct val="20000"/>
        </a:spcBef>
        <a:buFont typeface="Arial" pitchFamily="34" charset="0"/>
        <a:buChar char="–"/>
        <a:defRPr sz="4610" kern="1200">
          <a:solidFill>
            <a:schemeClr val="tx1"/>
          </a:solidFill>
          <a:latin typeface="+mn-lt"/>
          <a:ea typeface="+mn-ea"/>
          <a:cs typeface="+mn-cs"/>
        </a:defRPr>
      </a:lvl2pPr>
      <a:lvl3pPr marL="1881721" indent="-376344" algn="l" defTabSz="1505377" rtl="0" eaLnBrk="1" latinLnBrk="0" hangingPunct="1">
        <a:spcBef>
          <a:spcPct val="20000"/>
        </a:spcBef>
        <a:buFont typeface="Arial" pitchFamily="34" charset="0"/>
        <a:buChar char="•"/>
        <a:defRPr sz="3951" kern="1200">
          <a:solidFill>
            <a:schemeClr val="tx1"/>
          </a:solidFill>
          <a:latin typeface="+mn-lt"/>
          <a:ea typeface="+mn-ea"/>
          <a:cs typeface="+mn-cs"/>
        </a:defRPr>
      </a:lvl3pPr>
      <a:lvl4pPr marL="2634409" indent="-376344" algn="l" defTabSz="1505377" rtl="0" eaLnBrk="1" latinLnBrk="0" hangingPunct="1">
        <a:spcBef>
          <a:spcPct val="20000"/>
        </a:spcBef>
        <a:buFont typeface="Arial" pitchFamily="34" charset="0"/>
        <a:buChar char="–"/>
        <a:defRPr sz="3293" kern="1200">
          <a:solidFill>
            <a:schemeClr val="tx1"/>
          </a:solidFill>
          <a:latin typeface="+mn-lt"/>
          <a:ea typeface="+mn-ea"/>
          <a:cs typeface="+mn-cs"/>
        </a:defRPr>
      </a:lvl4pPr>
      <a:lvl5pPr marL="3387098" indent="-376344" algn="l" defTabSz="1505377" rtl="0" eaLnBrk="1" latinLnBrk="0" hangingPunct="1">
        <a:spcBef>
          <a:spcPct val="20000"/>
        </a:spcBef>
        <a:buFont typeface="Arial" pitchFamily="34" charset="0"/>
        <a:buChar char="»"/>
        <a:defRPr sz="3293" kern="1200">
          <a:solidFill>
            <a:schemeClr val="tx1"/>
          </a:solidFill>
          <a:latin typeface="+mn-lt"/>
          <a:ea typeface="+mn-ea"/>
          <a:cs typeface="+mn-cs"/>
        </a:defRPr>
      </a:lvl5pPr>
      <a:lvl6pPr marL="4139786" indent="-376344" algn="l" defTabSz="1505377" rtl="0" eaLnBrk="1" latinLnBrk="0" hangingPunct="1">
        <a:spcBef>
          <a:spcPct val="20000"/>
        </a:spcBef>
        <a:buFont typeface="Arial" pitchFamily="34" charset="0"/>
        <a:buChar char="•"/>
        <a:defRPr sz="3293" kern="1200">
          <a:solidFill>
            <a:schemeClr val="tx1"/>
          </a:solidFill>
          <a:latin typeface="+mn-lt"/>
          <a:ea typeface="+mn-ea"/>
          <a:cs typeface="+mn-cs"/>
        </a:defRPr>
      </a:lvl6pPr>
      <a:lvl7pPr marL="4892474" indent="-376344" algn="l" defTabSz="1505377" rtl="0" eaLnBrk="1" latinLnBrk="0" hangingPunct="1">
        <a:spcBef>
          <a:spcPct val="20000"/>
        </a:spcBef>
        <a:buFont typeface="Arial" pitchFamily="34" charset="0"/>
        <a:buChar char="•"/>
        <a:defRPr sz="3293" kern="1200">
          <a:solidFill>
            <a:schemeClr val="tx1"/>
          </a:solidFill>
          <a:latin typeface="+mn-lt"/>
          <a:ea typeface="+mn-ea"/>
          <a:cs typeface="+mn-cs"/>
        </a:defRPr>
      </a:lvl7pPr>
      <a:lvl8pPr marL="5645163" indent="-376344" algn="l" defTabSz="1505377" rtl="0" eaLnBrk="1" latinLnBrk="0" hangingPunct="1">
        <a:spcBef>
          <a:spcPct val="20000"/>
        </a:spcBef>
        <a:buFont typeface="Arial" pitchFamily="34" charset="0"/>
        <a:buChar char="•"/>
        <a:defRPr sz="3293" kern="1200">
          <a:solidFill>
            <a:schemeClr val="tx1"/>
          </a:solidFill>
          <a:latin typeface="+mn-lt"/>
          <a:ea typeface="+mn-ea"/>
          <a:cs typeface="+mn-cs"/>
        </a:defRPr>
      </a:lvl8pPr>
      <a:lvl9pPr marL="6397851" indent="-376344" algn="l" defTabSz="1505377" rtl="0" eaLnBrk="1" latinLnBrk="0" hangingPunct="1">
        <a:spcBef>
          <a:spcPct val="20000"/>
        </a:spcBef>
        <a:buFont typeface="Arial" pitchFamily="34" charset="0"/>
        <a:buChar char="•"/>
        <a:defRPr sz="32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5377" rtl="0" eaLnBrk="1" latinLnBrk="0" hangingPunct="1"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752688" algn="l" defTabSz="1505377" rtl="0" eaLnBrk="1" latinLnBrk="0" hangingPunct="1"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505377" algn="l" defTabSz="1505377" rtl="0" eaLnBrk="1" latinLnBrk="0" hangingPunct="1"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258065" algn="l" defTabSz="1505377" rtl="0" eaLnBrk="1" latinLnBrk="0" hangingPunct="1">
        <a:defRPr sz="2963" kern="1200">
          <a:solidFill>
            <a:schemeClr val="tx1"/>
          </a:solidFill>
          <a:latin typeface="+mn-lt"/>
          <a:ea typeface="+mn-ea"/>
          <a:cs typeface="+mn-cs"/>
        </a:defRPr>
      </a:lvl4pPr>
      <a:lvl5pPr marL="3010753" algn="l" defTabSz="1505377" rtl="0" eaLnBrk="1" latinLnBrk="0" hangingPunct="1">
        <a:defRPr sz="2963" kern="1200">
          <a:solidFill>
            <a:schemeClr val="tx1"/>
          </a:solidFill>
          <a:latin typeface="+mn-lt"/>
          <a:ea typeface="+mn-ea"/>
          <a:cs typeface="+mn-cs"/>
        </a:defRPr>
      </a:lvl5pPr>
      <a:lvl6pPr marL="3763442" algn="l" defTabSz="1505377" rtl="0" eaLnBrk="1" latinLnBrk="0" hangingPunct="1">
        <a:defRPr sz="2963" kern="1200">
          <a:solidFill>
            <a:schemeClr val="tx1"/>
          </a:solidFill>
          <a:latin typeface="+mn-lt"/>
          <a:ea typeface="+mn-ea"/>
          <a:cs typeface="+mn-cs"/>
        </a:defRPr>
      </a:lvl6pPr>
      <a:lvl7pPr marL="4516130" algn="l" defTabSz="1505377" rtl="0" eaLnBrk="1" latinLnBrk="0" hangingPunct="1">
        <a:defRPr sz="2963" kern="1200">
          <a:solidFill>
            <a:schemeClr val="tx1"/>
          </a:solidFill>
          <a:latin typeface="+mn-lt"/>
          <a:ea typeface="+mn-ea"/>
          <a:cs typeface="+mn-cs"/>
        </a:defRPr>
      </a:lvl7pPr>
      <a:lvl8pPr marL="5268819" algn="l" defTabSz="1505377" rtl="0" eaLnBrk="1" latinLnBrk="0" hangingPunct="1">
        <a:defRPr sz="2963" kern="1200">
          <a:solidFill>
            <a:schemeClr val="tx1"/>
          </a:solidFill>
          <a:latin typeface="+mn-lt"/>
          <a:ea typeface="+mn-ea"/>
          <a:cs typeface="+mn-cs"/>
        </a:defRPr>
      </a:lvl8pPr>
      <a:lvl9pPr marL="6021507" algn="l" defTabSz="1505377" rtl="0" eaLnBrk="1" latinLnBrk="0" hangingPunct="1">
        <a:defRPr sz="29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59" y="1309"/>
            <a:ext cx="2716969" cy="11289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9479324" y="4987126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636"/>
                </a:lnTo>
                <a:lnTo>
                  <a:pt x="0" y="0"/>
                </a:lnTo>
                <a:close/>
              </a:path>
            </a:pathLst>
          </a:custGeom>
          <a:solidFill>
            <a:srgbClr val="00FF0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283087" y="3840803"/>
            <a:ext cx="14836763" cy="2505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Задачи организации методического сопровождения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образования в Новосибирском районе</a:t>
            </a:r>
            <a:endParaRPr sz="5400" b="1" spc="5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 flipV="1">
            <a:off x="3928782" y="8159750"/>
            <a:ext cx="15709868" cy="93767"/>
          </a:xfrm>
          <a:custGeom>
            <a:avLst/>
            <a:gdLst/>
            <a:ahLst/>
            <a:cxnLst/>
            <a:rect l="l" t="t" r="r" b="b"/>
            <a:pathLst>
              <a:path w="14042390" h="55879">
                <a:moveTo>
                  <a:pt x="14042121" y="0"/>
                </a:moveTo>
                <a:lnTo>
                  <a:pt x="0" y="0"/>
                </a:lnTo>
                <a:lnTo>
                  <a:pt x="0" y="55636"/>
                </a:lnTo>
                <a:lnTo>
                  <a:pt x="14042121" y="55636"/>
                </a:lnTo>
                <a:lnTo>
                  <a:pt x="14042121" y="0"/>
                </a:lnTo>
                <a:close/>
              </a:path>
            </a:pathLst>
          </a:custGeom>
          <a:solidFill>
            <a:srgbClr val="00FF0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764285" y="3130106"/>
            <a:ext cx="15874365" cy="55880"/>
          </a:xfrm>
          <a:custGeom>
            <a:avLst/>
            <a:gdLst/>
            <a:ahLst/>
            <a:cxnLst/>
            <a:rect l="l" t="t" r="r" b="b"/>
            <a:pathLst>
              <a:path w="15874365" h="55880">
                <a:moveTo>
                  <a:pt x="15873839" y="0"/>
                </a:moveTo>
                <a:lnTo>
                  <a:pt x="0" y="0"/>
                </a:lnTo>
                <a:lnTo>
                  <a:pt x="0" y="55636"/>
                </a:lnTo>
                <a:lnTo>
                  <a:pt x="15873839" y="55636"/>
                </a:lnTo>
                <a:lnTo>
                  <a:pt x="15873839" y="0"/>
                </a:lnTo>
                <a:close/>
              </a:path>
            </a:pathLst>
          </a:custGeom>
          <a:solidFill>
            <a:srgbClr val="00FF0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1777" y="653630"/>
            <a:ext cx="1463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МКУ «Управление образования Новосибирского района Новосибирской области»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90450" y="9199967"/>
            <a:ext cx="6934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РМО                           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О.В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Боронина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1"/>
          <p:cNvSpPr>
            <a:spLocks/>
          </p:cNvSpPr>
          <p:nvPr/>
        </p:nvSpPr>
        <p:spPr bwMode="auto">
          <a:xfrm>
            <a:off x="7177246" y="2579891"/>
            <a:ext cx="5728782" cy="944488"/>
          </a:xfrm>
          <a:custGeom>
            <a:avLst/>
            <a:gdLst>
              <a:gd name="T0" fmla="*/ 123087 w 3479800"/>
              <a:gd name="T1" fmla="*/ 0 h 738505"/>
              <a:gd name="T2" fmla="*/ 3479800 w 3479800"/>
              <a:gd name="T3" fmla="*/ 0 h 738505"/>
              <a:gd name="T4" fmla="*/ 3479800 w 3479800"/>
              <a:gd name="T5" fmla="*/ 0 h 738505"/>
              <a:gd name="T6" fmla="*/ 3479800 w 3479800"/>
              <a:gd name="T7" fmla="*/ 615418 h 738505"/>
              <a:gd name="T8" fmla="*/ 3356713 w 3479800"/>
              <a:gd name="T9" fmla="*/ 738505 h 738505"/>
              <a:gd name="T10" fmla="*/ 0 w 3479800"/>
              <a:gd name="T11" fmla="*/ 738505 h 738505"/>
              <a:gd name="T12" fmla="*/ 0 w 3479800"/>
              <a:gd name="T13" fmla="*/ 738505 h 738505"/>
              <a:gd name="T14" fmla="*/ 0 w 3479800"/>
              <a:gd name="T15" fmla="*/ 123087 h 738505"/>
              <a:gd name="T16" fmla="*/ 123087 w 3479800"/>
              <a:gd name="T17" fmla="*/ 0 h 7385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79800"/>
              <a:gd name="T28" fmla="*/ 0 h 738505"/>
              <a:gd name="T29" fmla="*/ 3479800 w 3479800"/>
              <a:gd name="T30" fmla="*/ 738505 h 7385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79800" h="738505">
                <a:moveTo>
                  <a:pt x="123087" y="0"/>
                </a:moveTo>
                <a:lnTo>
                  <a:pt x="3479800" y="0"/>
                </a:lnTo>
                <a:lnTo>
                  <a:pt x="3479800" y="615418"/>
                </a:lnTo>
                <a:cubicBezTo>
                  <a:pt x="3479800" y="683397"/>
                  <a:pt x="3424692" y="738505"/>
                  <a:pt x="3356713" y="738505"/>
                </a:cubicBezTo>
                <a:lnTo>
                  <a:pt x="0" y="738505"/>
                </a:lnTo>
                <a:lnTo>
                  <a:pt x="0" y="123087"/>
                </a:lnTo>
                <a:cubicBezTo>
                  <a:pt x="0" y="55108"/>
                  <a:pt x="55108" y="0"/>
                  <a:pt x="123087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76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ЦНППМ, НИПКиПРО, </a:t>
            </a:r>
            <a:r>
              <a:rPr lang="ru-RU" altLang="ru-RU" sz="1976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РМО </a:t>
            </a:r>
            <a:r>
              <a:rPr lang="ru-RU" altLang="ru-RU" sz="1976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ЦО, РИБЦ,</a:t>
            </a:r>
            <a:r>
              <a:rPr lang="en-US" altLang="ru-RU" sz="1976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976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ФГБОУ ВО «НГПУ</a:t>
            </a:r>
            <a:r>
              <a:rPr lang="ru-RU" altLang="ru-RU" sz="1976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»</a:t>
            </a:r>
            <a:endParaRPr lang="ru-RU" altLang="ru-RU" sz="197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 со стрелкой вниз 12"/>
          <p:cNvSpPr>
            <a:spLocks noChangeArrowheads="1"/>
          </p:cNvSpPr>
          <p:nvPr/>
        </p:nvSpPr>
        <p:spPr bwMode="auto">
          <a:xfrm>
            <a:off x="7049838" y="1496902"/>
            <a:ext cx="5906500" cy="865843"/>
          </a:xfrm>
          <a:prstGeom prst="downArrowCallout">
            <a:avLst>
              <a:gd name="adj1" fmla="val 25021"/>
              <a:gd name="adj2" fmla="val 25021"/>
              <a:gd name="adj3" fmla="val 25000"/>
              <a:gd name="adj4" fmla="val 6497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34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Региональный уровень</a:t>
            </a:r>
            <a:endParaRPr lang="ru-RU" altLang="ru-RU" sz="263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14"/>
          <p:cNvSpPr>
            <a:spLocks/>
          </p:cNvSpPr>
          <p:nvPr/>
        </p:nvSpPr>
        <p:spPr bwMode="auto">
          <a:xfrm>
            <a:off x="7049838" y="5010049"/>
            <a:ext cx="5728782" cy="561808"/>
          </a:xfrm>
          <a:custGeom>
            <a:avLst/>
            <a:gdLst>
              <a:gd name="T0" fmla="*/ 78212 w 3479800"/>
              <a:gd name="T1" fmla="*/ 0 h 469265"/>
              <a:gd name="T2" fmla="*/ 3479800 w 3479800"/>
              <a:gd name="T3" fmla="*/ 0 h 469265"/>
              <a:gd name="T4" fmla="*/ 3479800 w 3479800"/>
              <a:gd name="T5" fmla="*/ 0 h 469265"/>
              <a:gd name="T6" fmla="*/ 3479800 w 3479800"/>
              <a:gd name="T7" fmla="*/ 391053 h 469265"/>
              <a:gd name="T8" fmla="*/ 3401588 w 3479800"/>
              <a:gd name="T9" fmla="*/ 469265 h 469265"/>
              <a:gd name="T10" fmla="*/ 0 w 3479800"/>
              <a:gd name="T11" fmla="*/ 469265 h 469265"/>
              <a:gd name="T12" fmla="*/ 0 w 3479800"/>
              <a:gd name="T13" fmla="*/ 469265 h 469265"/>
              <a:gd name="T14" fmla="*/ 0 w 3479800"/>
              <a:gd name="T15" fmla="*/ 78212 h 469265"/>
              <a:gd name="T16" fmla="*/ 78212 w 3479800"/>
              <a:gd name="T17" fmla="*/ 0 h 4692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79800"/>
              <a:gd name="T28" fmla="*/ 0 h 469265"/>
              <a:gd name="T29" fmla="*/ 3479800 w 3479800"/>
              <a:gd name="T30" fmla="*/ 469265 h 4692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79800" h="469265">
                <a:moveTo>
                  <a:pt x="78212" y="0"/>
                </a:moveTo>
                <a:lnTo>
                  <a:pt x="3479800" y="0"/>
                </a:lnTo>
                <a:lnTo>
                  <a:pt x="3479800" y="391053"/>
                </a:lnTo>
                <a:cubicBezTo>
                  <a:pt x="3479800" y="434248"/>
                  <a:pt x="3444783" y="469265"/>
                  <a:pt x="3401588" y="469265"/>
                </a:cubicBezTo>
                <a:lnTo>
                  <a:pt x="0" y="469265"/>
                </a:lnTo>
                <a:lnTo>
                  <a:pt x="0" y="78212"/>
                </a:lnTo>
                <a:cubicBezTo>
                  <a:pt x="0" y="35017"/>
                  <a:pt x="35017" y="0"/>
                  <a:pt x="78212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34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МКУ «УО НР», </a:t>
            </a:r>
            <a:r>
              <a:rPr lang="ru-RU" altLang="ru-RU" sz="2634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РМО</a:t>
            </a:r>
            <a:endParaRPr lang="ru-RU" altLang="ru-RU" sz="26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17"/>
          <p:cNvSpPr>
            <a:spLocks/>
          </p:cNvSpPr>
          <p:nvPr/>
        </p:nvSpPr>
        <p:spPr bwMode="auto">
          <a:xfrm>
            <a:off x="6961576" y="7098480"/>
            <a:ext cx="5728782" cy="561962"/>
          </a:xfrm>
          <a:custGeom>
            <a:avLst/>
            <a:gdLst>
              <a:gd name="T0" fmla="*/ 78318 w 3479800"/>
              <a:gd name="T1" fmla="*/ 0 h 469900"/>
              <a:gd name="T2" fmla="*/ 3479800 w 3479800"/>
              <a:gd name="T3" fmla="*/ 0 h 469900"/>
              <a:gd name="T4" fmla="*/ 3479800 w 3479800"/>
              <a:gd name="T5" fmla="*/ 0 h 469900"/>
              <a:gd name="T6" fmla="*/ 3479800 w 3479800"/>
              <a:gd name="T7" fmla="*/ 391582 h 469900"/>
              <a:gd name="T8" fmla="*/ 3401482 w 3479800"/>
              <a:gd name="T9" fmla="*/ 469900 h 469900"/>
              <a:gd name="T10" fmla="*/ 0 w 3479800"/>
              <a:gd name="T11" fmla="*/ 469900 h 469900"/>
              <a:gd name="T12" fmla="*/ 0 w 3479800"/>
              <a:gd name="T13" fmla="*/ 469900 h 469900"/>
              <a:gd name="T14" fmla="*/ 0 w 3479800"/>
              <a:gd name="T15" fmla="*/ 78318 h 469900"/>
              <a:gd name="T16" fmla="*/ 78318 w 3479800"/>
              <a:gd name="T17" fmla="*/ 0 h 4699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79800"/>
              <a:gd name="T28" fmla="*/ 0 h 469900"/>
              <a:gd name="T29" fmla="*/ 3479800 w 3479800"/>
              <a:gd name="T30" fmla="*/ 469900 h 4699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79800" h="469900">
                <a:moveTo>
                  <a:pt x="78318" y="0"/>
                </a:moveTo>
                <a:lnTo>
                  <a:pt x="3479800" y="0"/>
                </a:lnTo>
                <a:lnTo>
                  <a:pt x="3479800" y="391582"/>
                </a:lnTo>
                <a:cubicBezTo>
                  <a:pt x="3479800" y="434836"/>
                  <a:pt x="3444736" y="469900"/>
                  <a:pt x="3401482" y="469900"/>
                </a:cubicBezTo>
                <a:lnTo>
                  <a:pt x="0" y="469900"/>
                </a:lnTo>
                <a:lnTo>
                  <a:pt x="0" y="78318"/>
                </a:lnTo>
                <a:cubicBezTo>
                  <a:pt x="0" y="35064"/>
                  <a:pt x="35064" y="0"/>
                  <a:pt x="78318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634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634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ШМО</a:t>
            </a:r>
            <a:endParaRPr lang="ru-RU" altLang="ru-RU" sz="26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ами влево/вправо 27"/>
          <p:cNvSpPr>
            <a:spLocks noChangeArrowheads="1"/>
          </p:cNvSpPr>
          <p:nvPr/>
        </p:nvSpPr>
        <p:spPr bwMode="auto">
          <a:xfrm rot="16200000">
            <a:off x="9584400" y="-2290934"/>
            <a:ext cx="1172400" cy="1280302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0"/>
            </a:avLst>
          </a:prstGeom>
          <a:gradFill rotWithShape="1">
            <a:gsLst>
              <a:gs pos="700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vert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305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93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Муниципальный уровень</a:t>
            </a:r>
            <a:endParaRPr lang="ru-RU" altLang="ru-RU" sz="329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96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Выноска со стрелками влево/вправо 29"/>
          <p:cNvSpPr>
            <a:spLocks noChangeArrowheads="1"/>
          </p:cNvSpPr>
          <p:nvPr/>
        </p:nvSpPr>
        <p:spPr bwMode="auto">
          <a:xfrm rot="-5400000">
            <a:off x="9358180" y="3481114"/>
            <a:ext cx="1066919" cy="5632083"/>
          </a:xfrm>
          <a:prstGeom prst="leftRightArrowCallout">
            <a:avLst>
              <a:gd name="adj1" fmla="val 24998"/>
              <a:gd name="adj2" fmla="val 25014"/>
              <a:gd name="adj3" fmla="val 25000"/>
              <a:gd name="adj4" fmla="val 4812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vert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34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Школьный уровень</a:t>
            </a:r>
            <a:endParaRPr lang="ru-RU" altLang="ru-RU" sz="26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25186" y="-3006"/>
            <a:ext cx="14165469" cy="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0537" tIns="75269" rIns="150537" bIns="7526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34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«Модель методической деятельности по сопровождению </a:t>
            </a:r>
            <a:r>
              <a:rPr lang="ru-RU" altLang="ru-RU" sz="2634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altLang="ru-RU" sz="2634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образования в Новосибирском районе</a:t>
            </a:r>
            <a:r>
              <a:rPr lang="ru-RU" altLang="ru-RU" sz="2634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»</a:t>
            </a:r>
            <a:endParaRPr lang="ru-RU" altLang="ru-RU" sz="988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со стрелками влево/вправо 27"/>
          <p:cNvSpPr>
            <a:spLocks noChangeArrowheads="1"/>
          </p:cNvSpPr>
          <p:nvPr/>
        </p:nvSpPr>
        <p:spPr bwMode="auto">
          <a:xfrm rot="16200000">
            <a:off x="3752460" y="3855933"/>
            <a:ext cx="1732633" cy="3833212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0"/>
            </a:avLst>
          </a:prstGeom>
          <a:gradFill rotWithShape="1">
            <a:gsLst>
              <a:gs pos="20000">
                <a:srgbClr val="BBEFFF"/>
              </a:gs>
              <a:gs pos="100000">
                <a:srgbClr val="E4F9FF"/>
              </a:gs>
            </a:gsLst>
            <a:lin ang="13200000" scaled="0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vert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305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30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деятельность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96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Выноска со стрелками влево/вправо 27"/>
          <p:cNvSpPr>
            <a:spLocks noChangeArrowheads="1"/>
          </p:cNvSpPr>
          <p:nvPr/>
        </p:nvSpPr>
        <p:spPr bwMode="auto">
          <a:xfrm rot="16200000">
            <a:off x="3313376" y="6543263"/>
            <a:ext cx="2471445" cy="379349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0"/>
            </a:avLst>
          </a:prstGeom>
          <a:gradFill rotWithShape="1">
            <a:gsLst>
              <a:gs pos="700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vert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305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30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деятельность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96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Выноска со стрелками влево/вправо 27"/>
          <p:cNvSpPr>
            <a:spLocks noChangeArrowheads="1"/>
          </p:cNvSpPr>
          <p:nvPr/>
        </p:nvSpPr>
        <p:spPr bwMode="auto">
          <a:xfrm>
            <a:off x="7268421" y="9082998"/>
            <a:ext cx="5530727" cy="1463981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0"/>
            </a:avLst>
          </a:prstGeom>
          <a:gradFill rotWithShape="1">
            <a:gsLst>
              <a:gs pos="700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305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30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30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96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Выноска со стрелками влево/вправо 27"/>
          <p:cNvSpPr>
            <a:spLocks noChangeArrowheads="1"/>
          </p:cNvSpPr>
          <p:nvPr/>
        </p:nvSpPr>
        <p:spPr bwMode="auto">
          <a:xfrm rot="16200000">
            <a:off x="13903459" y="6597053"/>
            <a:ext cx="2636786" cy="3747389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0"/>
            </a:avLst>
          </a:prstGeom>
          <a:gradFill rotWithShape="1">
            <a:gsLst>
              <a:gs pos="7000">
                <a:srgbClr val="9EEAFF"/>
              </a:gs>
              <a:gs pos="20000">
                <a:srgbClr val="BBEFFF"/>
              </a:gs>
              <a:gs pos="100000">
                <a:srgbClr val="E4F9FF"/>
              </a:gs>
            </a:gsLst>
            <a:lin ang="12000000" scaled="0"/>
          </a:gradFill>
          <a:ln w="317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vert" wrap="square" lIns="0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988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30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деятельность</a:t>
            </a:r>
          </a:p>
        </p:txBody>
      </p:sp>
      <p:sp>
        <p:nvSpPr>
          <p:cNvPr id="18" name="Выноска со стрелками влево/вправо 27"/>
          <p:cNvSpPr>
            <a:spLocks noChangeArrowheads="1"/>
          </p:cNvSpPr>
          <p:nvPr/>
        </p:nvSpPr>
        <p:spPr bwMode="auto">
          <a:xfrm rot="16200000">
            <a:off x="14296134" y="3917167"/>
            <a:ext cx="1855106" cy="3833212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0"/>
            </a:avLst>
          </a:prstGeom>
          <a:gradFill rotWithShape="1">
            <a:gsLst>
              <a:gs pos="20000">
                <a:srgbClr val="BBEFFF"/>
              </a:gs>
              <a:gs pos="100000">
                <a:srgbClr val="E4F9FF"/>
              </a:gs>
            </a:gsLst>
            <a:lin ang="13200000" scaled="0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vert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305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30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30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sz="98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96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7"/>
          <p:cNvSpPr>
            <a:spLocks/>
          </p:cNvSpPr>
          <p:nvPr/>
        </p:nvSpPr>
        <p:spPr bwMode="auto">
          <a:xfrm>
            <a:off x="6961576" y="8090739"/>
            <a:ext cx="5728782" cy="561962"/>
          </a:xfrm>
          <a:custGeom>
            <a:avLst/>
            <a:gdLst>
              <a:gd name="T0" fmla="*/ 78318 w 3479800"/>
              <a:gd name="T1" fmla="*/ 0 h 469900"/>
              <a:gd name="T2" fmla="*/ 3479800 w 3479800"/>
              <a:gd name="T3" fmla="*/ 0 h 469900"/>
              <a:gd name="T4" fmla="*/ 3479800 w 3479800"/>
              <a:gd name="T5" fmla="*/ 0 h 469900"/>
              <a:gd name="T6" fmla="*/ 3479800 w 3479800"/>
              <a:gd name="T7" fmla="*/ 391582 h 469900"/>
              <a:gd name="T8" fmla="*/ 3401482 w 3479800"/>
              <a:gd name="T9" fmla="*/ 469900 h 469900"/>
              <a:gd name="T10" fmla="*/ 0 w 3479800"/>
              <a:gd name="T11" fmla="*/ 469900 h 469900"/>
              <a:gd name="T12" fmla="*/ 0 w 3479800"/>
              <a:gd name="T13" fmla="*/ 469900 h 469900"/>
              <a:gd name="T14" fmla="*/ 0 w 3479800"/>
              <a:gd name="T15" fmla="*/ 78318 h 469900"/>
              <a:gd name="T16" fmla="*/ 78318 w 3479800"/>
              <a:gd name="T17" fmla="*/ 0 h 4699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79800"/>
              <a:gd name="T28" fmla="*/ 0 h 469900"/>
              <a:gd name="T29" fmla="*/ 3479800 w 3479800"/>
              <a:gd name="T30" fmla="*/ 469900 h 4699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79800" h="469900">
                <a:moveTo>
                  <a:pt x="78318" y="0"/>
                </a:moveTo>
                <a:lnTo>
                  <a:pt x="3479800" y="0"/>
                </a:lnTo>
                <a:lnTo>
                  <a:pt x="3479800" y="391582"/>
                </a:lnTo>
                <a:cubicBezTo>
                  <a:pt x="3479800" y="434836"/>
                  <a:pt x="3444736" y="469900"/>
                  <a:pt x="3401482" y="469900"/>
                </a:cubicBezTo>
                <a:lnTo>
                  <a:pt x="0" y="469900"/>
                </a:lnTo>
                <a:lnTo>
                  <a:pt x="0" y="78318"/>
                </a:lnTo>
                <a:cubicBezTo>
                  <a:pt x="0" y="35064"/>
                  <a:pt x="35064" y="0"/>
                  <a:pt x="78318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150537" tIns="75269" rIns="150537" bIns="75269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305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Учителя, специалисты </a:t>
            </a:r>
            <a:r>
              <a:rPr lang="en-US" altLang="ru-RU" sz="2305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</a:t>
            </a:r>
            <a:endParaRPr lang="ru-RU" altLang="ru-RU" sz="230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729618" y="7690680"/>
            <a:ext cx="237093" cy="333739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3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9707421" y="8719020"/>
            <a:ext cx="237093" cy="333739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9602"/>
            <a:ext cx="692010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документы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«Развитие образования» от 26 декабря 2017 №1642 (2018 - 2025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Президента РФ от 7.05.2018 №204 «О национальных целях и стратегических задачах развития РФ на период до 2024 года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«О национальных целях развития РФ на период до 2030 года» от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21.07.2020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от 31.07.2020 №304-ФЗ «О внесении изменений в Федеральный закон «Об образовании в РФ» по вопросам воспитания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 «Цифровая трансформация образования» от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15.07.2021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Минобразования НСО № 1813 от 23.07.2021 г. «Об утверждении положения о создании и функционировании региональной системы научно-методического сопровождения педагогических работников и управленческих кадров Новосибирской области»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13482" y="680952"/>
            <a:ext cx="660960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ответственных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образования в образовательной организации осуществляется на основе Программы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 (раздела Программы развития ОО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образования»), разработанных и утвержденных руководителем ОО.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 регулярно анализируются и корректируются с учетом современных требований.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6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532" y="332740"/>
            <a:ext cx="7573844" cy="4593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650" y="5111750"/>
            <a:ext cx="5899079" cy="3258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834" y="8377426"/>
            <a:ext cx="6354388" cy="2522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" y="311150"/>
            <a:ext cx="8247197" cy="4615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50" y="5111749"/>
            <a:ext cx="6222365" cy="30806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271250" y="8921750"/>
            <a:ext cx="5861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мая, начало июня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Минцифры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направят разнарядку, после ожидается поставка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для ОО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МКУ «УО НР».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8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650" y="380549"/>
            <a:ext cx="15434944" cy="153888"/>
          </a:xfrm>
        </p:spPr>
        <p:txBody>
          <a:bodyPr/>
          <a:lstStyle/>
          <a:p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698996"/>
            <a:ext cx="9749155" cy="6774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50" y="3054350"/>
            <a:ext cx="8001000" cy="73152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5650" y="8159750"/>
            <a:ext cx="8153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проектов по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в Новосибирской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drive.google.com/file/d/1NPN_EXnO9pgYTs5yuRlVW1qyAUOX6x7Q/view?usp=sharing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1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050" y="1527516"/>
            <a:ext cx="11639550" cy="7477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218235"/>
            <a:ext cx="7908290" cy="100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6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50"/>
            <a:ext cx="11916271" cy="78486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16271" y="1454150"/>
            <a:ext cx="8187829" cy="966418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шаги работы в ФГИС «Моя школа»: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Переустановить сертификат на рабочем месте Администратора ОО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https://drive.google.com/file/d/10MCOjYqhzYmczDLQQuvHeR2vY4iOcCwZ/view?usp=sharing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Создать параллели и классы в соответствии с инструкцией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https://drive.google.com/file/d/1oTvpxDrnTHy8piKcL7icDlIIKjdtjWwW/view?usp=sharing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Обеспечить подтверждение полученных запросов от обучающихся для завершения регистрации во ФГИС «Моя школа».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создания параллелей и классов для подтверждения учетной записи обучающегося необходимо выполнить следующее: Администратор ОО подтверждает запрос ученика, после чего профиль становится видим администратору ОО. Для указания класса необходимо добавить новую роль в профиле обучающегося, указав класс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регистрация учетной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ЕСИА из личного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родителя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https://drive.google.com/file/d/1s29sf7fQnpo2ZJtCXM7y_GWSC_Jmlf-h/view?usp=sharing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во ФГИС «Моя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 обучающихся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14 лет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drive.google.com/file/d/1LK9QYe32xIkFAB_BWNFJFz04nCS3kuoA/view?usp=sharing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персональных данных 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docs.google.com/document/d/1hYjuJTuvsqShRS0VBix1b_4-Tqn3lM-D/edit?usp=sharing&amp;ouid=112092992847920997938&amp;rtpof=true&amp;sd=true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898650" y="9082812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Вся информация по работе во ФГИС «Моя школа» размещена на портале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https://myschool.guppros.ru/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9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650" y="218235"/>
            <a:ext cx="17373600" cy="1107996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работе в ФГИС «Моя школа» по состоянию на 22.05.2023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772233"/>
            <a:ext cx="12649200" cy="650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79" y="7397750"/>
            <a:ext cx="8958871" cy="37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1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050" y="2368550"/>
            <a:ext cx="5519372" cy="563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239" y="311150"/>
            <a:ext cx="8077200" cy="1905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педагогов образовательных организаций системы общего и среднего профессионального образования Новосибирской области в Сибирском межрегиональном методическом центре по финансовой грамотности на 2023 год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90450" y="8328828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МКУ «УО НР» от 19.05.2023 № 1260 направлено в ОО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" y="0"/>
            <a:ext cx="10033656" cy="571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710" y="5778823"/>
            <a:ext cx="8052921" cy="52543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6050" y="9045604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МКУ «УО НР» от 28.03.2023 № 804 направлено в ОО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713" y="6026150"/>
            <a:ext cx="4374653" cy="4343400"/>
          </a:xfrm>
          <a:prstGeom prst="rect">
            <a:avLst/>
          </a:prstGeom>
        </p:spPr>
      </p:pic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66650" y="968375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использованию ЭЛЕКТРОННОГО БАНКА ЗАДАНИЙ ДЛЯ ОЦЕНКИ ФУНКЦИОНАЛЬНОЙ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Ссылка: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7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36650" y="5416550"/>
            <a:ext cx="15434944" cy="13715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8800" dirty="0" smtClean="0"/>
              <a:t>Спасибо за внимание!</a:t>
            </a:r>
            <a:endParaRPr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339</Words>
  <Application>Microsoft Office PowerPoint</Application>
  <PresentationFormat>Произвольный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Следующие шаги работы в ФГИС «Моя школа»:   1) Переустановить сертификат на рабочем месте Администратора ОО (https://drive.google.com/file/d/10MCOjYqhzYmczDLQQuvHeR2vY4iOcCwZ/view?usp=sharing);        2) Создать параллели и классы в соответствии с инструкцией (https://drive.google.com/file/d/1oTvpxDrnTHy8piKcL7icDlIIKjdtjWwW/view?usp=sharing);  3) Обеспечить подтверждение полученных запросов от обучающихся для завершения регистрации во ФГИС «Моя школа». После создания параллелей и классов для подтверждения учетной записи обучающегося необходимо выполнить следующее: Администратор ОО подтверждает запрос ученика, после чего профиль становится видим администратору ОО. Для указания класса необходимо добавить новую роль в профиле обучающегося, указав класс. Инструкция по регистрация учетной записи ребенка в ЕСИА из личного кабинета родителя (https://drive.google.com/file/d/1s29sf7fQnpo2ZJtCXM7y_GWSC_Jmlf-h/view?usp=sharing); Регистрация во ФГИС «Моя школа» обучающихся старше 14 лет  (https://drive.google.com/file/d/1LK9QYe32xIkFAB_BWNFJFz04nCS3kuoA/view?usp=sharing) Обработка персональных данных в ФГИС «Моя школа» (https://docs.google.com/document/d/1hYjuJTuvsqShRS0VBix1b_4-Tqn3lM-D/edit?usp=sharing&amp;ouid=112092992847920997938&amp;rtpof=true&amp;sd=true)</vt:lpstr>
      <vt:lpstr>Статистика по работе в ФГИС «Моя школа» по состоянию на 22.05.2023</vt:lpstr>
      <vt:lpstr>Повышения квалификации педагогов образовательных организаций системы общего и среднего профессионального образования Новосибирской области в Сибирском межрегиональном методическом центре по финансовой грамотности на 2023 год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НР_26.08.cdr</dc:title>
  <dc:creator>Иван Кушнарев</dc:creator>
  <cp:lastModifiedBy>Специалист управления образования 7</cp:lastModifiedBy>
  <cp:revision>118</cp:revision>
  <cp:lastPrinted>2023-05-22T11:28:29Z</cp:lastPrinted>
  <dcterms:created xsi:type="dcterms:W3CDTF">2021-08-30T14:55:44Z</dcterms:created>
  <dcterms:modified xsi:type="dcterms:W3CDTF">2023-05-23T01:40:32Z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2021-08-29T00:00:00Z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2021-08-30T00:00:00Z</vt:filetime>
  </property>
</Properties>
</file>