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307" r:id="rId2"/>
    <p:sldId id="286" r:id="rId3"/>
    <p:sldId id="287" r:id="rId4"/>
    <p:sldId id="289" r:id="rId5"/>
    <p:sldId id="304" r:id="rId6"/>
    <p:sldId id="288" r:id="rId7"/>
    <p:sldId id="290" r:id="rId8"/>
    <p:sldId id="291" r:id="rId9"/>
    <p:sldId id="292" r:id="rId10"/>
    <p:sldId id="293" r:id="rId11"/>
    <p:sldId id="294" r:id="rId12"/>
    <p:sldId id="296" r:id="rId13"/>
    <p:sldId id="305" r:id="rId14"/>
    <p:sldId id="299" r:id="rId15"/>
    <p:sldId id="300" r:id="rId16"/>
    <p:sldId id="303" r:id="rId17"/>
    <p:sldId id="302" r:id="rId18"/>
    <p:sldId id="268" r:id="rId19"/>
  </p:sldIdLst>
  <p:sldSz cx="12192000" cy="6858000"/>
  <p:notesSz cx="6669088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9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19FD0-303E-4AA8-81FE-2EE3405329C4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1239838"/>
            <a:ext cx="5948362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3375"/>
            <a:ext cx="533527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889939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6" y="9421045"/>
            <a:ext cx="2889939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39585-F93F-4A3F-B01C-3B47FC594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2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8342-12F5-4855-A06A-11DECECAF03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786-AC08-4A7D-A68E-47813B0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7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8342-12F5-4855-A06A-11DECECAF03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786-AC08-4A7D-A68E-47813B0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0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8342-12F5-4855-A06A-11DECECAF03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786-AC08-4A7D-A68E-47813B0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2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8342-12F5-4855-A06A-11DECECAF03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786-AC08-4A7D-A68E-47813B0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8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8342-12F5-4855-A06A-11DECECAF03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786-AC08-4A7D-A68E-47813B0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7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8342-12F5-4855-A06A-11DECECAF03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786-AC08-4A7D-A68E-47813B0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8342-12F5-4855-A06A-11DECECAF03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786-AC08-4A7D-A68E-47813B0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0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8342-12F5-4855-A06A-11DECECAF03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786-AC08-4A7D-A68E-47813B0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8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8342-12F5-4855-A06A-11DECECAF03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786-AC08-4A7D-A68E-47813B0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6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8342-12F5-4855-A06A-11DECECAF03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786-AC08-4A7D-A68E-47813B0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9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8342-12F5-4855-A06A-11DECECAF03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786-AC08-4A7D-A68E-47813B0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1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B8342-12F5-4855-A06A-11DECECAF032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F5786-AC08-4A7D-A68E-47813B0C0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8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8" y="3990256"/>
            <a:ext cx="11804072" cy="100811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введения федеральных основных общеобразовательных программ</a:t>
            </a:r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5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46875-66D5-8B3A-1910-219EB70B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FB5CB-0A90-14ED-8DF0-3EDBF3CD8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59E5FF-E383-D785-F8E5-36F34955E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2" t="28687" r="18863" b="5324"/>
          <a:stretch/>
        </p:blipFill>
        <p:spPr>
          <a:xfrm>
            <a:off x="0" y="0"/>
            <a:ext cx="12191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0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40F42-93E4-4DAE-700E-E40A95F6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AC987-3746-676E-4276-0E4A46BEC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D13F6E-FC65-244B-641D-F9AFFF232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17643" r="18863" b="16499"/>
          <a:stretch/>
        </p:blipFill>
        <p:spPr>
          <a:xfrm>
            <a:off x="0" y="0"/>
            <a:ext cx="1224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59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EC179-548C-FD61-C60E-2262DC6A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91DCD3-9394-CEB9-DC60-3385C7B79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1600FF-5F1F-B4B0-59A3-35C175838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6" t="22088" r="19015" b="12727"/>
          <a:stretch/>
        </p:blipFill>
        <p:spPr>
          <a:xfrm>
            <a:off x="0" y="0"/>
            <a:ext cx="12327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5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7CA5B-4D5C-F4FB-370C-20998618B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03E851-D64C-E585-1EC5-96E7818785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289237-A224-4E7C-04C2-55D193A35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4" t="13333" r="18637" b="20135"/>
          <a:stretch/>
        </p:blipFill>
        <p:spPr>
          <a:xfrm>
            <a:off x="0" y="0"/>
            <a:ext cx="12175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3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0739F-5AFA-C54B-1038-E468B7F8C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5D0164-D81D-AD4C-D714-49E0CA8C0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764FA0-2106-A6B2-EC49-EA503F8C4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6" t="31650" r="26061" b="16366"/>
          <a:stretch/>
        </p:blipFill>
        <p:spPr>
          <a:xfrm>
            <a:off x="0" y="-9093"/>
            <a:ext cx="12297624" cy="700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8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D6941-1675-C55C-276E-EBEB95B87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513430-7F98-113C-CFF5-73A27FBF0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CA9603-6264-9BC7-A099-1B1468B33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97" t="33266" r="25985" b="15421"/>
          <a:stretch/>
        </p:blipFill>
        <p:spPr>
          <a:xfrm>
            <a:off x="0" y="82983"/>
            <a:ext cx="12287387" cy="68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8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C00A8-7D1B-09EE-DE21-9D9271F0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4676D5-7BA5-6D07-E0C7-7DC4FFB25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78" t="20663" r="26120" b="27969"/>
          <a:stretch/>
        </p:blipFill>
        <p:spPr>
          <a:xfrm>
            <a:off x="0" y="-1"/>
            <a:ext cx="12267880" cy="6936509"/>
          </a:xfrm>
        </p:spPr>
      </p:pic>
    </p:spTree>
    <p:extLst>
      <p:ext uri="{BB962C8B-B14F-4D97-AF65-F5344CB8AC3E}">
        <p14:creationId xmlns:p14="http://schemas.microsoft.com/office/powerpoint/2010/main" val="2669766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D0A8D-B1F5-08D4-A8BD-A6D3587124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3F90CA-36B5-313D-BD5B-99F54A17F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7D24CC-1F1D-1C57-867A-FBB69391F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8" t="23333" r="26137" b="24849"/>
          <a:stretch/>
        </p:blipFill>
        <p:spPr>
          <a:xfrm>
            <a:off x="0" y="-36801"/>
            <a:ext cx="12185746" cy="68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690" y="0"/>
            <a:ext cx="12259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8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683DD-7390-511A-6AA8-1DDCD7A599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14214D-BDE3-8C1E-838A-B50102E01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F37C63-5CD8-061A-F30B-FD60B1D7A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2" t="24647" r="26288" b="24444"/>
          <a:stretch/>
        </p:blipFill>
        <p:spPr>
          <a:xfrm>
            <a:off x="0" y="0"/>
            <a:ext cx="1231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23527-518C-DD7E-40E0-9BBC5EE4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03C14-1C3C-3A27-949C-D485F8716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0AB5AE-ED78-F97C-C003-A01520A92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72" t="26621" r="26212" b="23233"/>
          <a:stretch/>
        </p:blipFill>
        <p:spPr>
          <a:xfrm>
            <a:off x="0" y="0"/>
            <a:ext cx="12524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7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8916B-629E-464A-B2A8-C3439D48B8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D514FE-5DA0-E980-C556-81B69BA16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5B8936-D6F9-FBFB-D7B1-6D3A7EB12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8" t="26532" r="26137" b="22289"/>
          <a:stretch/>
        </p:blipFill>
        <p:spPr>
          <a:xfrm>
            <a:off x="0" y="92220"/>
            <a:ext cx="12192000" cy="68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8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91862-0FAF-7D80-3036-6CA8AC8DF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EEA2F3-9A6A-5F00-F97F-9ECF37FF8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353513-A899-B94B-A7AD-14F6C0205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3" t="24916" r="26970" b="249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0E621-2DA7-895E-8C67-01E0F122E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C455EE-F93A-5A71-ABB0-FEB88C166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34F4DB-7378-3CA2-C7A2-7B7C93BD0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52" t="26128" r="26061" b="23333"/>
          <a:stretch/>
        </p:blipFill>
        <p:spPr>
          <a:xfrm>
            <a:off x="0" y="0"/>
            <a:ext cx="12372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3CE26-D0DD-3664-38D1-2E6C6166F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9E4E9-6EA1-9F2D-1EF9-F799D81510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C8B197-CCFF-A177-52D7-D043E869B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6" t="24377" r="18788" b="10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0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FCBC-A60B-6B2E-49CC-140B0A923C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56993F-E965-281D-C9EF-0B9F5FB171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70118E-BD5D-735B-766A-86A8CD351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7" t="22222" r="19167" b="12053"/>
          <a:stretch/>
        </p:blipFill>
        <p:spPr>
          <a:xfrm>
            <a:off x="-73890" y="53985"/>
            <a:ext cx="12265890" cy="69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2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5C0E-8BFE-E6FF-2F99-5D33BE64D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EB5E2E-FBAA-D13C-D219-2FDCCFA71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3AD6E1-D747-166D-7DCF-2692436B1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6" t="25993" r="18788" b="8014"/>
          <a:stretch/>
        </p:blipFill>
        <p:spPr>
          <a:xfrm>
            <a:off x="0" y="0"/>
            <a:ext cx="1221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32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9</Words>
  <Application>Microsoft Office PowerPoint</Application>
  <PresentationFormat>Широкоэкранный</PresentationFormat>
  <Paragraphs>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Актуальные вопросы введения федеральных основных общеобразовательных программ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Скок</dc:creator>
  <cp:lastModifiedBy>Валентина И. Асеева</cp:lastModifiedBy>
  <cp:revision>44</cp:revision>
  <cp:lastPrinted>2023-05-22T05:13:26Z</cp:lastPrinted>
  <dcterms:created xsi:type="dcterms:W3CDTF">2023-02-06T12:29:25Z</dcterms:created>
  <dcterms:modified xsi:type="dcterms:W3CDTF">2023-06-07T10:57:50Z</dcterms:modified>
</cp:coreProperties>
</file>