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4C0"/>
    <a:srgbClr val="194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9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9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2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9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5942-A5D8-4F7E-9C73-0D0447DC46D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FF80-28C1-4396-8E4E-592A037B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7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ipk.ru/media/userfiles/osnova_13_50_14030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1.nubex.ru/s9812-26a/f3251_0c/Metodicheskie_razrabotki_rod_sobraniy_5-11_k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121" y="1896994"/>
            <a:ext cx="7571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«Нестандартные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родительские собрания»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40927" y="5257800"/>
            <a:ext cx="6851073" cy="132343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Подготовила: </a:t>
            </a:r>
          </a:p>
          <a:p>
            <a:pPr algn="r"/>
            <a:r>
              <a:rPr lang="ru-RU" sz="2000" dirty="0" smtClean="0"/>
              <a:t>Воробьева Екатерина Михайловна</a:t>
            </a:r>
          </a:p>
          <a:p>
            <a:pPr algn="r"/>
            <a:r>
              <a:rPr lang="ru-RU" sz="2000" dirty="0" smtClean="0"/>
              <a:t>Студентка 2 курса магистратуры ИИГСО НГПУ по направлению «Педагогика и психология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428722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549" y="7385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В чем смысл собраний?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93927" y="0"/>
            <a:ext cx="1357746" cy="6858000"/>
          </a:xfrm>
          <a:prstGeom prst="rect">
            <a:avLst/>
          </a:prstGeom>
          <a:solidFill>
            <a:srgbClr val="194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89" y="0"/>
            <a:ext cx="2362321" cy="1473276"/>
          </a:xfrm>
          <a:prstGeom prst="rect">
            <a:avLst/>
          </a:prstGeom>
        </p:spPr>
      </p:pic>
      <p:pic>
        <p:nvPicPr>
          <p:cNvPr id="1026" name="Picture 2" descr="Посты блогов с меткой «Успеваемост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0" y="1351216"/>
            <a:ext cx="4249942" cy="34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лохое поведение ребенка, драка из-за игрушек, толкание друг друга брат  издевается над сестрой агрессивные дети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15" y="3054928"/>
            <a:ext cx="5062039" cy="33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93927" y="0"/>
            <a:ext cx="1357746" cy="6858000"/>
          </a:xfrm>
          <a:prstGeom prst="rect">
            <a:avLst/>
          </a:prstGeom>
          <a:solidFill>
            <a:srgbClr val="194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89" y="0"/>
            <a:ext cx="2362321" cy="14732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8400" y="330489"/>
            <a:ext cx="10515600" cy="1325563"/>
          </a:xfrm>
        </p:spPr>
        <p:txBody>
          <a:bodyPr/>
          <a:lstStyle/>
          <a:p>
            <a:r>
              <a:rPr lang="ru-RU" b="1" dirty="0" smtClean="0"/>
              <a:t>Общие рекомендации: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34534" y="1908679"/>
            <a:ext cx="95624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Новая информация для родителей;</a:t>
            </a:r>
          </a:p>
          <a:p>
            <a:pPr>
              <a:lnSpc>
                <a:spcPct val="150000"/>
              </a:lnSpc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Ориентир на актуальность темы в данный период;</a:t>
            </a:r>
          </a:p>
          <a:p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Возможность лучше узнать своего ребенка;</a:t>
            </a:r>
          </a:p>
          <a:p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Продолжительность собрания.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1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93927" y="0"/>
            <a:ext cx="1357746" cy="6858000"/>
          </a:xfrm>
          <a:prstGeom prst="rect">
            <a:avLst/>
          </a:prstGeom>
          <a:solidFill>
            <a:srgbClr val="194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425" y="0"/>
            <a:ext cx="2362321" cy="14732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3857"/>
            <a:ext cx="10515600" cy="1325563"/>
          </a:xfrm>
        </p:spPr>
        <p:txBody>
          <a:bodyPr/>
          <a:lstStyle/>
          <a:p>
            <a:r>
              <a:rPr lang="ru-RU" b="1" dirty="0" smtClean="0"/>
              <a:t>Помощники для проведения собрания: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34534" y="1908679"/>
            <a:ext cx="956241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2052" name="Picture 4" descr="Настольная игра Эмоциональный интеллект Купить в Краснояр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09" y="1474008"/>
            <a:ext cx="3432845" cy="53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6" y="2200141"/>
            <a:ext cx="4294428" cy="39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549" y="7385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Полезные ссылки: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93927" y="0"/>
            <a:ext cx="1357746" cy="6858000"/>
          </a:xfrm>
          <a:prstGeom prst="rect">
            <a:avLst/>
          </a:prstGeom>
          <a:solidFill>
            <a:srgbClr val="194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89" y="0"/>
            <a:ext cx="2362321" cy="1473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944" y="1639529"/>
            <a:ext cx="8977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Журнал «Все для классного руководителя» </a:t>
            </a:r>
          </a:p>
          <a:p>
            <a:r>
              <a:rPr lang="en-US" sz="2400" dirty="0" smtClean="0">
                <a:hlinkClick r:id="rId3"/>
              </a:rPr>
              <a:t>https://aripk.ru/media/userfiles/osnova_13_50_14030.pdf</a:t>
            </a:r>
            <a:endParaRPr lang="ru-RU" sz="2400" dirty="0" smtClean="0"/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Калейдоскоп родительских собраний (начальные классы) </a:t>
            </a:r>
            <a:r>
              <a:rPr lang="en-US" sz="2400" dirty="0" smtClean="0">
                <a:hlinkClick r:id="rId3"/>
              </a:rPr>
              <a:t>https://aripk.ru/media/userfiles/osnova_13_50_14030.pdf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Методические разработки родительских собраний (5-11 классы) </a:t>
            </a:r>
            <a:r>
              <a:rPr lang="en-US" sz="2400" dirty="0" smtClean="0">
                <a:hlinkClick r:id="rId4"/>
              </a:rPr>
              <a:t>https://r1.nubex.ru/s9812-26a/f3251_0c/Metodicheskie_razrabotki_rod_sobraniy_5-11_kl.pdf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48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93927" y="0"/>
            <a:ext cx="1357746" cy="6858000"/>
          </a:xfrm>
          <a:prstGeom prst="rect">
            <a:avLst/>
          </a:prstGeom>
          <a:solidFill>
            <a:srgbClr val="194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425" y="0"/>
            <a:ext cx="2362321" cy="14732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41964" y="258177"/>
            <a:ext cx="10515600" cy="1325563"/>
          </a:xfrm>
        </p:spPr>
        <p:txBody>
          <a:bodyPr/>
          <a:lstStyle/>
          <a:p>
            <a:r>
              <a:rPr lang="ru-RU" b="1" dirty="0" smtClean="0"/>
              <a:t>И на последок…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34534" y="1908679"/>
            <a:ext cx="956241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4104" name="Picture 8" descr="Самая красивая природа для путешествий совсем ряд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70" y="2112818"/>
            <a:ext cx="7758139" cy="39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670856" y="3699164"/>
            <a:ext cx="7489766" cy="1077218"/>
          </a:xfrm>
          <a:prstGeom prst="rect">
            <a:avLst/>
          </a:prstGeom>
          <a:solidFill>
            <a:srgbClr val="77D4C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/>
              <a:t>„Смелость — жизненная энергия души.“ </a:t>
            </a:r>
            <a:endParaRPr lang="ru-RU" sz="3200" dirty="0" smtClean="0"/>
          </a:p>
          <a:p>
            <a:pPr algn="r"/>
            <a:r>
              <a:rPr lang="ru-RU" sz="3200" dirty="0" smtClean="0"/>
              <a:t>—</a:t>
            </a:r>
            <a:r>
              <a:rPr lang="ru-RU" sz="3200" dirty="0"/>
              <a:t>  Константин Дмитриевич </a:t>
            </a:r>
            <a:r>
              <a:rPr lang="ru-RU" sz="3200" dirty="0" smtClean="0"/>
              <a:t>Ушинский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350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105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В чем смысл собраний?</vt:lpstr>
      <vt:lpstr>Общие рекомендации:</vt:lpstr>
      <vt:lpstr>Помощники для проведения собрания:</vt:lpstr>
      <vt:lpstr>Полезные ссылки:</vt:lpstr>
      <vt:lpstr>И на последок…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11</cp:revision>
  <dcterms:created xsi:type="dcterms:W3CDTF">2023-05-12T15:05:34Z</dcterms:created>
  <dcterms:modified xsi:type="dcterms:W3CDTF">2023-05-12T16:56:59Z</dcterms:modified>
</cp:coreProperties>
</file>