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113" y="0"/>
            <a:ext cx="10425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344816" cy="548640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Как объять необъятное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149080"/>
            <a:ext cx="5428084" cy="9361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Заместитель директора по воспитательной работе</a:t>
            </a: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МБОУ «Ленинская школа №47»</a:t>
            </a: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Санникова Виктория Игоревна</a:t>
            </a:r>
          </a:p>
          <a:p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brightnessContrast bright="20000" contrast="-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7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объять необъятное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548"/>
          </a:xfrm>
        </p:spPr>
        <p:txBody>
          <a:bodyPr anchor="b">
            <a:normAutofit/>
          </a:bodyPr>
          <a:lstStyle/>
          <a:p>
            <a:r>
              <a:rPr lang="ru-RU" sz="2400" dirty="0" smtClean="0"/>
              <a:t>Что сделать для того, чтобы ученики вашей школы были замечены в конкурсах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65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1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8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Мотив и Мотивация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	МОТИВ – это побудительная сила, заставляющая человека действовать</a:t>
            </a:r>
          </a:p>
          <a:p>
            <a:endParaRPr lang="ru-RU" sz="2400" dirty="0"/>
          </a:p>
          <a:p>
            <a:r>
              <a:rPr lang="ru-RU" sz="2400" dirty="0" smtClean="0"/>
              <a:t>	МОТИВАЦИЯ – это внутреннее состояние организма, побуждающего его вести себя определенным образом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86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1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3362" y="3068960"/>
            <a:ext cx="7520940" cy="35798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300"/>
                    </a14:imgEffect>
                    <a14:imgEffect>
                      <a14:saturation sat="4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48"/>
            <a:ext cx="9167664" cy="68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362" y="548680"/>
            <a:ext cx="7520940" cy="548640"/>
          </a:xfrm>
        </p:spPr>
        <p:txBody>
          <a:bodyPr/>
          <a:lstStyle/>
          <a:p>
            <a:pPr algn="ctr"/>
            <a:r>
              <a:rPr lang="ru-RU" b="1" dirty="0" smtClean="0"/>
              <a:t>Система баллов и вознаграждений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60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18" y="3419840"/>
            <a:ext cx="4773082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-772894"/>
            <a:ext cx="5792787" cy="433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00"/>
                    </a14:imgEffect>
                    <a14:imgEffect>
                      <a14:saturation sa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0" y="-945176"/>
            <a:ext cx="3374613" cy="599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61" y="3558120"/>
            <a:ext cx="4399839" cy="329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2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446177"/>
            <a:ext cx="7504886" cy="2071056"/>
          </a:xfrm>
        </p:spPr>
        <p:txBody>
          <a:bodyPr anchor="ctr"/>
          <a:lstStyle/>
          <a:p>
            <a:r>
              <a:rPr lang="ru-RU" dirty="0"/>
              <a:t>Мифы о </a:t>
            </a:r>
            <a:r>
              <a:rPr lang="ru-RU" dirty="0" smtClean="0"/>
              <a:t>мотивации. </a:t>
            </a:r>
            <a:r>
              <a:rPr lang="ru-RU" dirty="0" err="1" smtClean="0"/>
              <a:t>Шпренгер</a:t>
            </a:r>
            <a:r>
              <a:rPr lang="ru-RU" dirty="0" smtClean="0"/>
              <a:t> </a:t>
            </a:r>
            <a:r>
              <a:rPr lang="ru-RU" dirty="0" err="1" smtClean="0"/>
              <a:t>Райнхард</a:t>
            </a:r>
            <a:r>
              <a:rPr lang="ru-RU" dirty="0" smtClean="0"/>
              <a:t>. Выход из тупика. (скачать можно по ссылке: </a:t>
            </a:r>
            <a:r>
              <a:rPr lang="en-US" dirty="0" smtClean="0"/>
              <a:t>https</a:t>
            </a:r>
            <a:r>
              <a:rPr lang="en-US" dirty="0"/>
              <a:t>://disk.yandex.ru/i/n_-</a:t>
            </a:r>
            <a:r>
              <a:rPr lang="en-US" dirty="0" smtClean="0"/>
              <a:t>QYAqmulmZ1Q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3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450</TotalTime>
  <Words>64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Как объять необъятное</vt:lpstr>
      <vt:lpstr>Как объять необъятное</vt:lpstr>
      <vt:lpstr>Мотив и Мотивация</vt:lpstr>
      <vt:lpstr>Презентация PowerPoint</vt:lpstr>
      <vt:lpstr>Система баллов и вознаграждений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Пользователь Windows</cp:lastModifiedBy>
  <cp:revision>10</cp:revision>
  <dcterms:created xsi:type="dcterms:W3CDTF">2023-05-12T18:46:12Z</dcterms:created>
  <dcterms:modified xsi:type="dcterms:W3CDTF">2023-05-13T02:44:53Z</dcterms:modified>
</cp:coreProperties>
</file>