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68" r:id="rId3"/>
    <p:sldMasterId id="2147483780" r:id="rId4"/>
    <p:sldMasterId id="2147483792" r:id="rId5"/>
    <p:sldMasterId id="2147483828" r:id="rId6"/>
  </p:sldMasterIdLst>
  <p:notesMasterIdLst>
    <p:notesMasterId r:id="rId23"/>
  </p:notesMasterIdLst>
  <p:sldIdLst>
    <p:sldId id="299" r:id="rId7"/>
    <p:sldId id="257" r:id="rId8"/>
    <p:sldId id="258" r:id="rId9"/>
    <p:sldId id="259" r:id="rId10"/>
    <p:sldId id="262" r:id="rId11"/>
    <p:sldId id="303" r:id="rId12"/>
    <p:sldId id="266" r:id="rId13"/>
    <p:sldId id="287" r:id="rId14"/>
    <p:sldId id="289" r:id="rId15"/>
    <p:sldId id="291" r:id="rId16"/>
    <p:sldId id="293" r:id="rId17"/>
    <p:sldId id="295" r:id="rId18"/>
    <p:sldId id="297" r:id="rId19"/>
    <p:sldId id="302" r:id="rId20"/>
    <p:sldId id="298" r:id="rId21"/>
    <p:sldId id="30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04AD4-A8BE-4B73-AFCF-991E15C656F1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0FA2766C-9651-4CEF-AA79-7A3701295D9A}">
      <dgm:prSet custT="1"/>
      <dgm:spPr/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технология индивидуальной работы с обучающимся, так как она направлена на межличностное взаимодействие педагога и ребёнка.</a:t>
          </a:r>
        </a:p>
      </dgm:t>
    </dgm:pt>
    <dgm:pt modelId="{56267BAF-D39E-4C02-9826-1BEB018D1442}" type="parTrans" cxnId="{44037669-8647-4C4C-8EFE-CC2799EEDC0B}">
      <dgm:prSet/>
      <dgm:spPr/>
      <dgm:t>
        <a:bodyPr/>
        <a:lstStyle/>
        <a:p>
          <a:endParaRPr lang="ru-RU"/>
        </a:p>
      </dgm:t>
    </dgm:pt>
    <dgm:pt modelId="{C6E43AA7-B649-4AEC-BE07-38CA2C7D5F6E}" type="sibTrans" cxnId="{44037669-8647-4C4C-8EFE-CC2799EEDC0B}">
      <dgm:prSet/>
      <dgm:spPr/>
      <dgm:t>
        <a:bodyPr/>
        <a:lstStyle/>
        <a:p>
          <a:endParaRPr lang="ru-RU"/>
        </a:p>
      </dgm:t>
    </dgm:pt>
    <dgm:pt modelId="{4442B5F4-562E-47F2-AF9F-39398A010EF1}" type="pres">
      <dgm:prSet presAssocID="{25A04AD4-A8BE-4B73-AFCF-991E15C656F1}" presName="Name0" presStyleCnt="0">
        <dgm:presLayoutVars>
          <dgm:dir/>
          <dgm:animLvl val="lvl"/>
          <dgm:resizeHandles val="exact"/>
        </dgm:presLayoutVars>
      </dgm:prSet>
      <dgm:spPr/>
    </dgm:pt>
    <dgm:pt modelId="{5D59FDE9-A001-4C7B-95BC-95DA951C69EE}" type="pres">
      <dgm:prSet presAssocID="{0FA2766C-9651-4CEF-AA79-7A3701295D9A}" presName="parTxOnly" presStyleLbl="node1" presStyleIdx="0" presStyleCnt="1" custLinFactY="41033" custLinFactNeighborX="707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44037669-8647-4C4C-8EFE-CC2799EEDC0B}" srcId="{25A04AD4-A8BE-4B73-AFCF-991E15C656F1}" destId="{0FA2766C-9651-4CEF-AA79-7A3701295D9A}" srcOrd="0" destOrd="0" parTransId="{56267BAF-D39E-4C02-9826-1BEB018D1442}" sibTransId="{C6E43AA7-B649-4AEC-BE07-38CA2C7D5F6E}"/>
    <dgm:cxn modelId="{C59794D0-6056-4354-BFE5-22DA5A5EC64F}" type="presOf" srcId="{25A04AD4-A8BE-4B73-AFCF-991E15C656F1}" destId="{4442B5F4-562E-47F2-AF9F-39398A010EF1}" srcOrd="0" destOrd="0" presId="urn:microsoft.com/office/officeart/2005/8/layout/chevron1"/>
    <dgm:cxn modelId="{441874F2-B823-4674-A922-04E9B78EC249}" type="presOf" srcId="{0FA2766C-9651-4CEF-AA79-7A3701295D9A}" destId="{5D59FDE9-A001-4C7B-95BC-95DA951C69EE}" srcOrd="0" destOrd="0" presId="urn:microsoft.com/office/officeart/2005/8/layout/chevron1"/>
    <dgm:cxn modelId="{F3383070-B23A-4A90-8722-35F28E31CC3A}" type="presParOf" srcId="{4442B5F4-562E-47F2-AF9F-39398A010EF1}" destId="{5D59FDE9-A001-4C7B-95BC-95DA951C69E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5BEA0-9556-4112-A376-820E5C0DF9E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B99A0-E9DA-4FE5-9047-F267C48BDD97}">
      <dgm:prSet/>
      <dgm:spPr/>
      <dgm:t>
        <a:bodyPr/>
        <a:lstStyle/>
        <a:p>
          <a:pPr rtl="0"/>
          <a:r>
            <a: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Почему технология?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88DD3-2CC9-432A-A33E-31E035A72344}" type="parTrans" cxnId="{B14DDD08-9E82-49F8-A850-C2ED9EB32425}">
      <dgm:prSet/>
      <dgm:spPr/>
      <dgm:t>
        <a:bodyPr/>
        <a:lstStyle/>
        <a:p>
          <a:endParaRPr lang="ru-RU"/>
        </a:p>
      </dgm:t>
    </dgm:pt>
    <dgm:pt modelId="{C7CC7314-6F1E-4272-935E-30D1BEE842F3}" type="sibTrans" cxnId="{B14DDD08-9E82-49F8-A850-C2ED9EB32425}">
      <dgm:prSet/>
      <dgm:spPr/>
      <dgm:t>
        <a:bodyPr/>
        <a:lstStyle/>
        <a:p>
          <a:endParaRPr lang="ru-RU"/>
        </a:p>
      </dgm:t>
    </dgm:pt>
    <dgm:pt modelId="{A7EC893A-75FE-45A1-9E9E-C5AC83B4F142}" type="pres">
      <dgm:prSet presAssocID="{FC65BEA0-9556-4112-A376-820E5C0DF9E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214804C-772C-4F81-93C6-5203E9B482FA}" type="pres">
      <dgm:prSet presAssocID="{26EB99A0-E9DA-4FE5-9047-F267C48BDD97}" presName="horFlow" presStyleCnt="0"/>
      <dgm:spPr/>
    </dgm:pt>
    <dgm:pt modelId="{F9ED5E2C-9652-4569-8F02-134849654D2C}" type="pres">
      <dgm:prSet presAssocID="{26EB99A0-E9DA-4FE5-9047-F267C48BDD97}" presName="bigChev" presStyleLbl="node1" presStyleIdx="0" presStyleCnt="1" custScaleX="253648" custScaleY="219694"/>
      <dgm:spPr/>
    </dgm:pt>
  </dgm:ptLst>
  <dgm:cxnLst>
    <dgm:cxn modelId="{B14DDD08-9E82-49F8-A850-C2ED9EB32425}" srcId="{FC65BEA0-9556-4112-A376-820E5C0DF9EE}" destId="{26EB99A0-E9DA-4FE5-9047-F267C48BDD97}" srcOrd="0" destOrd="0" parTransId="{DC388DD3-2CC9-432A-A33E-31E035A72344}" sibTransId="{C7CC7314-6F1E-4272-935E-30D1BEE842F3}"/>
    <dgm:cxn modelId="{69956C29-8D84-4BE4-9C7B-B92C4A9A1CFC}" type="presOf" srcId="{FC65BEA0-9556-4112-A376-820E5C0DF9EE}" destId="{A7EC893A-75FE-45A1-9E9E-C5AC83B4F142}" srcOrd="0" destOrd="0" presId="urn:microsoft.com/office/officeart/2005/8/layout/lProcess3"/>
    <dgm:cxn modelId="{B9D627DA-9784-432A-8DEE-B0814F0A3911}" type="presOf" srcId="{26EB99A0-E9DA-4FE5-9047-F267C48BDD97}" destId="{F9ED5E2C-9652-4569-8F02-134849654D2C}" srcOrd="0" destOrd="0" presId="urn:microsoft.com/office/officeart/2005/8/layout/lProcess3"/>
    <dgm:cxn modelId="{874DEE55-80F9-4178-AF30-CAF71E781C5B}" type="presParOf" srcId="{A7EC893A-75FE-45A1-9E9E-C5AC83B4F142}" destId="{5214804C-772C-4F81-93C6-5203E9B482FA}" srcOrd="0" destOrd="0" presId="urn:microsoft.com/office/officeart/2005/8/layout/lProcess3"/>
    <dgm:cxn modelId="{8FD93753-7C50-497C-8173-4D98E9F783A8}" type="presParOf" srcId="{5214804C-772C-4F81-93C6-5203E9B482FA}" destId="{F9ED5E2C-9652-4569-8F02-134849654D2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FDE9-A001-4C7B-95BC-95DA951C69EE}">
      <dsp:nvSpPr>
        <dsp:cNvPr id="0" name=""/>
        <dsp:cNvSpPr/>
      </dsp:nvSpPr>
      <dsp:spPr>
        <a:xfrm>
          <a:off x="9429" y="0"/>
          <a:ext cx="9646842" cy="15370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технология индивидуальной работы с обучающимся, так как она направлена на межличностное взаимодействие педагога и ребёнка.</a:t>
          </a:r>
        </a:p>
      </dsp:txBody>
      <dsp:txXfrm>
        <a:off x="777933" y="0"/>
        <a:ext cx="8109835" cy="153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5E2C-9652-4569-8F02-134849654D2C}">
      <dsp:nvSpPr>
        <dsp:cNvPr id="0" name=""/>
        <dsp:cNvSpPr/>
      </dsp:nvSpPr>
      <dsp:spPr>
        <a:xfrm>
          <a:off x="723" y="244265"/>
          <a:ext cx="2793269" cy="967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Почему технология?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94" y="244265"/>
        <a:ext cx="1825527" cy="96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4B55-B7FF-4A0A-A862-A93EC3F5AD17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88367-9870-45C6-BD68-C3AC03973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1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8367-9870-45C6-BD68-C3AC03973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5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6469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4216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83139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1757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7067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9183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0992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1630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5242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9078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7467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2669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8467216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4013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1208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18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5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14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5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8041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20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1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41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9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36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81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62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86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4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3609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7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13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69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7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3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3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6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67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09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0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4161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8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56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7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55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99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7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16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00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59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0585"/>
      </p:ext>
    </p:extLst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0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66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4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63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58890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4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8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1382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747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128738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D14972-8C98-4AF1-A82F-6BF07FA068F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15.05.2023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914F7E-7DB9-419A-AD9F-A6D19EF9F715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2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40FD0-984F-494A-A54C-3728E50388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23C9-A848-4C1B-B3C1-06BC38A24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15.05.2023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3" y="0"/>
            <a:ext cx="12202683" cy="6866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2191" y="2232960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дневник:</a:t>
            </a:r>
          </a:p>
          <a:p>
            <a:pPr algn="ctr"/>
            <a:r>
              <a:rPr lang="ru-RU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Зачем? И как?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336" y="4498565"/>
            <a:ext cx="489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Зайкова Татьяна Анатольевна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педагог, </a:t>
            </a:r>
          </a:p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Цент образования «Верх-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Тулинский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3234" y="4498565"/>
            <a:ext cx="403108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Зайкова Татьяна Анатольевна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магистрант, направление «Психолого- педагогическое образование», магистерская программа «Психология воспитания», ИИГСО,ФГБОУ ВО «Новосибирский государственный педагогический университет», г.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20B93-5B35-4E1D-B02C-BE2CD136D70A}"/>
              </a:ext>
            </a:extLst>
          </p:cNvPr>
          <p:cNvSpPr txBox="1"/>
          <p:nvPr/>
        </p:nvSpPr>
        <p:spPr>
          <a:xfrm>
            <a:off x="708336" y="825500"/>
            <a:ext cx="3342964" cy="140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D561F4-05B6-408A-B0DD-08EF0253D8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" y="312386"/>
            <a:ext cx="2070100" cy="140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1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523" y="409985"/>
            <a:ext cx="10058917" cy="609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328" y="1974272"/>
            <a:ext cx="1054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и запиши забавную историю из жизни, которая первая придет на ум: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3891" y="2535383"/>
            <a:ext cx="6580909" cy="419792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  <a:alpha val="1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мотивационные холс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2" y="2435937"/>
            <a:ext cx="3893581" cy="41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-37254" y="409985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1430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ПОНЕДЕЛЬНИК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03512" y="1484785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/>
              <a:t>Будь дружелюбным!</a:t>
            </a:r>
          </a:p>
          <a:p>
            <a:pPr>
              <a:buNone/>
            </a:pPr>
            <a:r>
              <a:rPr lang="ru-RU" sz="2800" dirty="0"/>
              <a:t>Сегодня приветствуй всех улыбкой и пожеланием доброго утра, развивай коммуникабельность!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При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9" y="3501009"/>
            <a:ext cx="4535705" cy="3023065"/>
          </a:xfrm>
          <a:prstGeom prst="rect">
            <a:avLst/>
          </a:prstGeom>
        </p:spPr>
      </p:pic>
      <p:pic>
        <p:nvPicPr>
          <p:cNvPr id="25604" name="Picture 4" descr="https://i-a.d-cd.net/DMKYhxODHm-t04opOOT2EGuEjf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2806" y="0"/>
            <a:ext cx="1505194" cy="980728"/>
          </a:xfrm>
          <a:prstGeom prst="rect">
            <a:avLst/>
          </a:prstGeom>
          <a:noFill/>
        </p:spPr>
      </p:pic>
      <p:pic>
        <p:nvPicPr>
          <p:cNvPr id="25606" name="Picture 6" descr="https://fsd.videouroki.net/html/2015/03/15/98706634/im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648" y="3049018"/>
            <a:ext cx="3168352" cy="2376264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96172" y="1624002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5400" y="5847008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Санникова Виктория Игоревна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зам. директора по УВР МБОУ «Ленинская школа № 47»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6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Управляй временем!</a:t>
            </a:r>
          </a:p>
          <a:p>
            <a:pPr>
              <a:buNone/>
            </a:pPr>
            <a:r>
              <a:rPr lang="ru-RU" sz="2400" b="1" dirty="0"/>
              <a:t>	</a:t>
            </a:r>
            <a:r>
              <a:rPr lang="ru-RU" sz="2400" dirty="0"/>
              <a:t>Само-организованность залог успеха в любом деле. Составь режим дня и план, например на неделю. Постарайся придерживаться его. </a:t>
            </a:r>
          </a:p>
        </p:txBody>
      </p:sp>
      <p:pic>
        <p:nvPicPr>
          <p:cNvPr id="5" name="Рисунок 4" descr="режим дн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360" y="4923532"/>
            <a:ext cx="3407640" cy="1934468"/>
          </a:xfrm>
          <a:prstGeom prst="rect">
            <a:avLst/>
          </a:prstGeom>
        </p:spPr>
      </p:pic>
      <p:pic>
        <p:nvPicPr>
          <p:cNvPr id="6" name="Рисунок 5" descr="управляй времен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996952"/>
            <a:ext cx="3456384" cy="1728192"/>
          </a:xfrm>
          <a:prstGeom prst="rect">
            <a:avLst/>
          </a:prstGeom>
        </p:spPr>
      </p:pic>
      <p:sp>
        <p:nvSpPr>
          <p:cNvPr id="44042" name="AutoShape 10" descr="http://po-da-ri.ru/image/cache/catalog/Chasy/ch027-1050x120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044" name="AutoShape 12" descr="http://po-da-ri.ru/image/cache/catalog/Chasy/ch027-1050x120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046" name="AutoShape 14" descr="http://po-da-ri.ru/image/cache/catalog/Chasy/ch027-1050x120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 descr="смйлик врем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7866" y="0"/>
            <a:ext cx="840135" cy="960154"/>
          </a:xfrm>
          <a:prstGeom prst="rect">
            <a:avLst/>
          </a:prstGeom>
        </p:spPr>
      </p:pic>
      <p:pic>
        <p:nvPicPr>
          <p:cNvPr id="44034" name="Picture 2" descr="https://i.ytimg.com/vi/CUm9tHIQhLc/maxresdefault.jpg?92898895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9" y="3645024"/>
            <a:ext cx="3919757" cy="22048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75520" y="6309320"/>
            <a:ext cx="565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 забудь прикрепит план и режим на видное место </a:t>
            </a:r>
            <a:r>
              <a:rPr lang="ru-RU" dirty="0">
                <a:solidFill>
                  <a:prstClr val="black"/>
                </a:solidFill>
                <a:sym typeface="Wingdings" pitchFamily="2" charset="2"/>
              </a:rPr>
              <a:t>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3713" y="3418570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35764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1268761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Учись сотрудничать!</a:t>
            </a:r>
          </a:p>
          <a:p>
            <a:pPr>
              <a:buNone/>
            </a:pPr>
            <a:r>
              <a:rPr lang="ru-RU" sz="2800" dirty="0"/>
              <a:t>Взаимопонимание и честность – ключ к плодотворному сотрудничеству.</a:t>
            </a:r>
          </a:p>
          <a:p>
            <a:pPr>
              <a:buNone/>
            </a:pPr>
            <a:r>
              <a:rPr lang="ru-RU" sz="2800" dirty="0"/>
              <a:t>Поработай в команде, будь честным, но не забывай о вежливости </a:t>
            </a:r>
            <a:r>
              <a:rPr lang="ru-RU" sz="2800" dirty="0">
                <a:sym typeface="Wingdings" pitchFamily="2" charset="2"/>
              </a:rPr>
              <a:t></a:t>
            </a:r>
            <a:endParaRPr lang="ru-RU" sz="2800" dirty="0"/>
          </a:p>
        </p:txBody>
      </p:sp>
      <p:pic>
        <p:nvPicPr>
          <p:cNvPr id="4" name="Рисунок 3" descr="Взаимопоним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088" y="3861048"/>
            <a:ext cx="3564956" cy="2808312"/>
          </a:xfrm>
          <a:prstGeom prst="rect">
            <a:avLst/>
          </a:prstGeom>
        </p:spPr>
      </p:pic>
      <p:pic>
        <p:nvPicPr>
          <p:cNvPr id="5" name="Рисунок 4" descr="сотрудниче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8" y="3915054"/>
            <a:ext cx="3672408" cy="2754306"/>
          </a:xfrm>
          <a:prstGeom prst="rect">
            <a:avLst/>
          </a:prstGeom>
        </p:spPr>
      </p:pic>
      <p:pic>
        <p:nvPicPr>
          <p:cNvPr id="40962" name="Picture 2" descr="https://phonoteka.org/uploads/posts/2021-05/1621821365_23-phonoteka_org-p-fon-pingvini-iz-madagaskara-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352" y="0"/>
            <a:ext cx="1403648" cy="1052736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236173" y="2435371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2060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99" y="1554163"/>
            <a:ext cx="8985249" cy="45259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 И. Лаврентьева, Н. В. </a:t>
            </a:r>
            <a:r>
              <a:rPr lang="ru-RU" sz="1800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Гуляевская</a:t>
            </a:r>
            <a:r>
              <a:rPr lang="ru-RU" sz="18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Социально-педагогическое сопровождение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мигрантов в школе : учебное пособие; Министерство просвещения Российской Федерации, Новосибирский государственный педагогический университет. – Новосибирск : Изд-во НГПУ, 2022. – 211 с. – Текст : непосредственный.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6401" y="90152"/>
            <a:ext cx="6780010" cy="1609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взять?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AAC820-3643-4B66-BF64-4E53288DF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49" y="483852"/>
            <a:ext cx="2393950" cy="3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4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6063" y="115910"/>
            <a:ext cx="11615714" cy="6400800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068" y="1906073"/>
            <a:ext cx="4082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дарить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Согревающих слов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добрые делать дела,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в огонь 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подложите дров,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больше вернется тепла.</a:t>
            </a:r>
          </a:p>
          <a:p>
            <a:pPr lvl="0"/>
            <a:r>
              <a:rPr lang="ru-RU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 Хаям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Дети с учителем. Дети и наставник, стоя вместе. Педагог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0" y="1140552"/>
            <a:ext cx="6193709" cy="537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0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3" y="0"/>
            <a:ext cx="12202683" cy="6866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2191" y="2232960"/>
            <a:ext cx="895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Мотивационный дневник: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Что? Зачем? И как?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336" y="4498565"/>
            <a:ext cx="489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Зайкова Татьяна Анатольевна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BEEC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Социальный педагог,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МАОУ Цент образования «Верх-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Тулинский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3234" y="4498565"/>
            <a:ext cx="403108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Зайкова Татьяна Анатольевна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магистрант, направление «Психолого- педагогическое образование», магистерская программа «Психология воспитания», ИИГСО,ФГБОУ ВО «Новосибирский государственный педагогический университет», г.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BEEC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BEEC9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20B93-5B35-4E1D-B02C-BE2CD136D70A}"/>
              </a:ext>
            </a:extLst>
          </p:cNvPr>
          <p:cNvSpPr txBox="1"/>
          <p:nvPr/>
        </p:nvSpPr>
        <p:spPr>
          <a:xfrm>
            <a:off x="708336" y="825500"/>
            <a:ext cx="3342964" cy="140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D561F4-05B6-408A-B0DD-08EF0253D8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" y="312386"/>
            <a:ext cx="2070100" cy="140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16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0920501"/>
              </p:ext>
            </p:extLst>
          </p:nvPr>
        </p:nvGraphicFramePr>
        <p:xfrm>
          <a:off x="1996225" y="4941065"/>
          <a:ext cx="9656272" cy="153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9423" y="398285"/>
            <a:ext cx="1378039" cy="5911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дневник.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2" descr="https://avatars.mds.yandex.net/get-zen_doc/3530601/pub_5f2f9c1b158a8d310458066d_5f2fadee55628e0ccf3290a0/scale_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90" y="546486"/>
            <a:ext cx="7033466" cy="4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6588980"/>
              </p:ext>
            </p:extLst>
          </p:nvPr>
        </p:nvGraphicFramePr>
        <p:xfrm>
          <a:off x="8822027" y="398284"/>
          <a:ext cx="2794717" cy="145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5568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57955" y="231819"/>
            <a:ext cx="2498500" cy="5731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099256" y="231819"/>
            <a:ext cx="9427335" cy="1609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может быть полезен?</a:t>
            </a:r>
          </a:p>
        </p:txBody>
      </p:sp>
      <p:pic>
        <p:nvPicPr>
          <p:cNvPr id="1026" name="Picture 2" descr="Картинки с вопросительным знаком - 7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4" y="2190546"/>
            <a:ext cx="4340181" cy="43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⬇ Скачать картинки Поднятая рука, стоковые фото Поднятая рука в хорошем  качестве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3" y="2113273"/>
            <a:ext cx="5009883" cy="41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582267" y="141669"/>
            <a:ext cx="1681696" cy="635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мотивационного дневника?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961637" y="0"/>
            <a:ext cx="392964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Вперед к новой жизни!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0" y="1135174"/>
            <a:ext cx="880914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8749" y="57086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тебе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недели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небольшие задания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011" y="734096"/>
            <a:ext cx="537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ПОЗИТИВНОЕ МЫШЛЕНИЕ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5000" y="5708662"/>
            <a:ext cx="379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Зайкова Татьяна Анатольевна социальный педагог, МАОУ ЦО « Верх-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0150" y="141668"/>
            <a:ext cx="695459" cy="4533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0364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4046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0056" y="40466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Каким бы страшно тяжёлым не выглядел понедельник- встречай его «на позитиве!»</a:t>
            </a:r>
          </a:p>
        </p:txBody>
      </p:sp>
      <p:sp>
        <p:nvSpPr>
          <p:cNvPr id="5" name="Овал 4"/>
          <p:cNvSpPr/>
          <p:nvPr/>
        </p:nvSpPr>
        <p:spPr>
          <a:xfrm>
            <a:off x="7317201" y="1553297"/>
            <a:ext cx="2880320" cy="10801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7011325" y="2744925"/>
            <a:ext cx="3384376" cy="2880320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Внимательно смотри вокруг, отмечай все красивое и то, что вызывает у тебя положительные эмоции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170" name="Picture 2" descr="http://png.ipev.ru/2020/02/27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052736"/>
            <a:ext cx="47505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1584" y="58772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поделись полученными впечатлениями со своими  близкими или друзьями.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18941" y="773996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49772757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2">
            <a:extLst>
              <a:ext uri="{FF2B5EF4-FFF2-40B4-BE49-F238E27FC236}">
                <a16:creationId xmlns:a16="http://schemas.microsoft.com/office/drawing/2014/main" id="{F60DCDF1-B13E-4DFF-9A9E-5E1689BE42EF}"/>
              </a:ext>
            </a:extLst>
          </p:cNvPr>
          <p:cNvSpPr/>
          <p:nvPr/>
        </p:nvSpPr>
        <p:spPr>
          <a:xfrm>
            <a:off x="218941" y="773996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350BB9-FD15-4D68-A7DE-7EEA7EC33D04}"/>
              </a:ext>
            </a:extLst>
          </p:cNvPr>
          <p:cNvSpPr/>
          <p:nvPr/>
        </p:nvSpPr>
        <p:spPr>
          <a:xfrm>
            <a:off x="1733899" y="170934"/>
            <a:ext cx="133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</p:txBody>
      </p:sp>
      <p:pic>
        <p:nvPicPr>
          <p:cNvPr id="4" name="Picture 5" descr="https://fs3.fotoload.ru/f/0718/1531115107/1920x1080/b8fb3a9ed8.jpg">
            <a:extLst>
              <a:ext uri="{FF2B5EF4-FFF2-40B4-BE49-F238E27FC236}">
                <a16:creationId xmlns:a16="http://schemas.microsoft.com/office/drawing/2014/main" id="{0D487F59-0E28-45FC-BD6B-4876545D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34" y="732107"/>
            <a:ext cx="468376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149521-76C3-45B0-97DF-96884BDC9EA5}"/>
              </a:ext>
            </a:extLst>
          </p:cNvPr>
          <p:cNvSpPr/>
          <p:nvPr/>
        </p:nvSpPr>
        <p:spPr>
          <a:xfrm>
            <a:off x="4051300" y="220688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маленькие радости делают приятным каждый день, а приятные дни складываются в счастливую жизнь!</a:t>
            </a:r>
          </a:p>
        </p:txBody>
      </p:sp>
      <p:sp>
        <p:nvSpPr>
          <p:cNvPr id="7" name="Выноска со стрелкой вверх 5">
            <a:extLst>
              <a:ext uri="{FF2B5EF4-FFF2-40B4-BE49-F238E27FC236}">
                <a16:creationId xmlns:a16="http://schemas.microsoft.com/office/drawing/2014/main" id="{59DEAA06-B665-4253-8E0F-126494D7DF19}"/>
              </a:ext>
            </a:extLst>
          </p:cNvPr>
          <p:cNvSpPr/>
          <p:nvPr/>
        </p:nvSpPr>
        <p:spPr>
          <a:xfrm>
            <a:off x="7460571" y="2173351"/>
            <a:ext cx="4032448" cy="2910535"/>
          </a:xfrm>
          <a:prstGeom prst="upArrowCallout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Обрати внимания на звуки вокруг тебя. Послушай жужжание пчел в цветущей черемухе, звук волн на аудиозаписи или пение птиц.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0CA5A53-ADCA-4B2B-8FEF-830F290A366F}"/>
              </a:ext>
            </a:extLst>
          </p:cNvPr>
          <p:cNvSpPr/>
          <p:nvPr/>
        </p:nvSpPr>
        <p:spPr>
          <a:xfrm>
            <a:off x="7460571" y="1144466"/>
            <a:ext cx="3888432" cy="936104"/>
          </a:xfrm>
          <a:prstGeom prst="ellipse">
            <a:avLst/>
          </a:prstGeom>
          <a:solidFill>
            <a:srgbClr val="A5644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3FDCB-8C21-424C-92B5-ABE37E38FA9C}"/>
              </a:ext>
            </a:extLst>
          </p:cNvPr>
          <p:cNvSpPr txBox="1"/>
          <p:nvPr/>
        </p:nvSpPr>
        <p:spPr>
          <a:xfrm>
            <a:off x="2050852" y="53560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Прежде чем лечь спать, запиши интересные, необычные звуки которые ты сегодня услышал (а).</a:t>
            </a:r>
          </a:p>
          <a:p>
            <a:pPr algn="ctr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поделись полученными впечатлениями со своими  близкими или друзьями.</a:t>
            </a:r>
          </a:p>
        </p:txBody>
      </p:sp>
    </p:spTree>
    <p:extLst>
      <p:ext uri="{BB962C8B-B14F-4D97-AF65-F5344CB8AC3E}">
        <p14:creationId xmlns:p14="http://schemas.microsoft.com/office/powerpoint/2010/main" val="84498730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4046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176" y="40466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Повторение –мать учения!</a:t>
            </a:r>
          </a:p>
        </p:txBody>
      </p:sp>
      <p:sp>
        <p:nvSpPr>
          <p:cNvPr id="5" name="Овал 4"/>
          <p:cNvSpPr/>
          <p:nvPr/>
        </p:nvSpPr>
        <p:spPr>
          <a:xfrm>
            <a:off x="7112242" y="1556792"/>
            <a:ext cx="2880320" cy="10801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600056" y="2492896"/>
            <a:ext cx="3384376" cy="2880320"/>
          </a:xfrm>
          <a:prstGeom prst="upArrowCallou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Вспомни все задания которые ты выполнял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недели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Попробуй их совместить!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7568" y="5520190"/>
            <a:ext cx="7640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Вспомни все положительные эмоции, которые ты получил(а)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течение этой недели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Запомни это состояния позитива! Расскажи об этом своим близким или друзьям.</a:t>
            </a:r>
          </a:p>
        </p:txBody>
      </p:sp>
      <p:pic>
        <p:nvPicPr>
          <p:cNvPr id="7170" name="Picture 2" descr="http://png.ipev.ru/2020/02/27/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41" y="1124744"/>
            <a:ext cx="19002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29" y="3717033"/>
            <a:ext cx="1745430" cy="151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987352"/>
            <a:ext cx="2006620" cy="17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97" y="1556792"/>
            <a:ext cx="1400944" cy="140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95" y="3116909"/>
            <a:ext cx="2779934" cy="21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88641"/>
            <a:ext cx="24145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218941" y="773996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50166600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782" y="0"/>
            <a:ext cx="10147812" cy="3951522"/>
          </a:xfrm>
        </p:spPr>
        <p:txBody>
          <a:bodyPr>
            <a:normAutofit/>
          </a:bodyPr>
          <a:lstStyle/>
          <a:p>
            <a:r>
              <a:rPr lang="ru-RU" dirty="0"/>
              <a:t>Мотивационный</a:t>
            </a:r>
            <a:br>
              <a:rPr lang="ru-RU" dirty="0"/>
            </a:br>
            <a:r>
              <a:rPr lang="ru-RU" dirty="0"/>
              <a:t>дневник</a:t>
            </a:r>
            <a:br>
              <a:rPr lang="ru-RU" dirty="0"/>
            </a:br>
            <a:r>
              <a:rPr lang="ru-RU" dirty="0"/>
              <a:t>педагога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5" y="3636437"/>
            <a:ext cx="3837904" cy="291890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18941" y="773996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5632016"/>
            <a:ext cx="4179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Воробьева Екатерина Михайловна, зам. директора по УВР МБОУ «Мичуринская школа №123»</a:t>
            </a:r>
          </a:p>
        </p:txBody>
      </p:sp>
    </p:spTree>
    <p:extLst>
      <p:ext uri="{BB962C8B-B14F-4D97-AF65-F5344CB8AC3E}">
        <p14:creationId xmlns:p14="http://schemas.microsoft.com/office/powerpoint/2010/main" val="128330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сегодня себя ощущаешь?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список фильмов, которые тебя мотивируют/вдохновляют и те, которые ты хотел бы посмотреть: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Обменяйся завтра с коллегами своим списком фильмов, может быть, ты что-то добавишь в свой список желаний.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удели себе время и посмотри один из них.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719" y="465842"/>
            <a:ext cx="685835" cy="647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067" y="465842"/>
            <a:ext cx="617988" cy="64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568" y="446791"/>
            <a:ext cx="781090" cy="666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170" y="444746"/>
            <a:ext cx="834648" cy="674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286" y="434090"/>
            <a:ext cx="729355" cy="67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7232" y="434090"/>
            <a:ext cx="720254" cy="67948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219200" y="2673927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19200" y="3061854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219200" y="3441139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19200" y="3820424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19200" y="4240123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70964" y="2604654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670964" y="2989783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70964" y="3374912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670964" y="3751151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70964" y="4159161"/>
            <a:ext cx="2937164" cy="69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Спасибо что зашел. (aalyutenok) | Новости - Приколы - Комиксы - Мем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58" y="4877400"/>
            <a:ext cx="3463342" cy="19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33330" y="761764"/>
            <a:ext cx="927279" cy="2613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404078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613</Words>
  <Application>Microsoft Office PowerPoint</Application>
  <PresentationFormat>Широкоэкранный</PresentationFormat>
  <Paragraphs>93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Franklin Gothic Book</vt:lpstr>
      <vt:lpstr>Franklin Gothic Medium</vt:lpstr>
      <vt:lpstr>Gill Sans MT</vt:lpstr>
      <vt:lpstr>Times New Roman</vt:lpstr>
      <vt:lpstr>Verdana</vt:lpstr>
      <vt:lpstr>Wingdings</vt:lpstr>
      <vt:lpstr>Wingdings 2</vt:lpstr>
      <vt:lpstr>4_Солнцестояние</vt:lpstr>
      <vt:lpstr>6_Солнцестояние</vt:lpstr>
      <vt:lpstr>7_Тема Office</vt:lpstr>
      <vt:lpstr>8_Тема Office</vt:lpstr>
      <vt:lpstr>9_Тема Office</vt:lpstr>
      <vt:lpstr>2_Трек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Мотивационный дневник педагога</vt:lpstr>
      <vt:lpstr>Презентация PowerPoint</vt:lpstr>
      <vt:lpstr>Презентация PowerPoint</vt:lpstr>
      <vt:lpstr>ПОНЕДЕЛЬНИК</vt:lpstr>
      <vt:lpstr>ВТОРНИК</vt:lpstr>
      <vt:lpstr>ПЯТНИЦА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МОТИВЫЦИОННЫЙ ДНЕВНИК:ЧТО? ЗАЧЕМ? И КАК?</dc:title>
  <dc:creator>Я</dc:creator>
  <cp:lastModifiedBy>327</cp:lastModifiedBy>
  <cp:revision>30</cp:revision>
  <dcterms:created xsi:type="dcterms:W3CDTF">2023-04-23T09:04:57Z</dcterms:created>
  <dcterms:modified xsi:type="dcterms:W3CDTF">2023-05-15T03:43:46Z</dcterms:modified>
</cp:coreProperties>
</file>