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94" r:id="rId6"/>
    <p:sldId id="287" r:id="rId7"/>
    <p:sldId id="285" r:id="rId8"/>
    <p:sldId id="288" r:id="rId9"/>
    <p:sldId id="260" r:id="rId10"/>
    <p:sldId id="295" r:id="rId11"/>
    <p:sldId id="289" r:id="rId12"/>
    <p:sldId id="290" r:id="rId13"/>
    <p:sldId id="291" r:id="rId14"/>
    <p:sldId id="292" r:id="rId15"/>
    <p:sldId id="293" r:id="rId16"/>
    <p:sldId id="282" r:id="rId17"/>
    <p:sldId id="284" r:id="rId18"/>
  </p:sldIdLst>
  <p:sldSz cx="9144000" cy="6858000" type="screen4x3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14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FA6ABC-5B3A-470E-9746-FEF06C6C0DE4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FFC523-D63A-4FBB-9762-62FFB3E279F1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F0298CC3-85EF-4148-8FBA-C7F5EB5575F9}" type="parTrans" cxnId="{3214BBB8-706B-4229-A77E-B46AE6836BED}">
      <dgm:prSet/>
      <dgm:spPr/>
      <dgm:t>
        <a:bodyPr/>
        <a:lstStyle/>
        <a:p>
          <a:endParaRPr lang="ru-RU"/>
        </a:p>
      </dgm:t>
    </dgm:pt>
    <dgm:pt modelId="{1C2E952C-FBF1-44CB-948C-9BD9D4F39CAC}" type="sibTrans" cxnId="{3214BBB8-706B-4229-A77E-B46AE6836BED}">
      <dgm:prSet/>
      <dgm:spPr/>
      <dgm:t>
        <a:bodyPr/>
        <a:lstStyle/>
        <a:p>
          <a:endParaRPr lang="ru-RU"/>
        </a:p>
      </dgm:t>
    </dgm:pt>
    <dgm:pt modelId="{D88ECC93-2425-43DB-BAF0-CEB30C3569EF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FEBC266B-7A65-4E48-9C2E-61690DD91A92}" type="parTrans" cxnId="{4766B3C8-FC12-4EEA-8A08-1F763F2D155D}">
      <dgm:prSet/>
      <dgm:spPr/>
      <dgm:t>
        <a:bodyPr/>
        <a:lstStyle/>
        <a:p>
          <a:endParaRPr lang="ru-RU"/>
        </a:p>
      </dgm:t>
    </dgm:pt>
    <dgm:pt modelId="{D9E0BC27-D847-410C-93E5-45EC9F6B8871}" type="sibTrans" cxnId="{4766B3C8-FC12-4EEA-8A08-1F763F2D155D}">
      <dgm:prSet/>
      <dgm:spPr/>
      <dgm:t>
        <a:bodyPr/>
        <a:lstStyle/>
        <a:p>
          <a:endParaRPr lang="ru-RU"/>
        </a:p>
      </dgm:t>
    </dgm:pt>
    <dgm:pt modelId="{95E1E722-181C-4F26-82EE-0E1F0227EA54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05D8C643-5D64-4554-ADA1-342E48303802}" type="parTrans" cxnId="{61D164C5-5CB5-4B60-8B30-5D6949DFD947}">
      <dgm:prSet/>
      <dgm:spPr/>
      <dgm:t>
        <a:bodyPr/>
        <a:lstStyle/>
        <a:p>
          <a:endParaRPr lang="ru-RU"/>
        </a:p>
      </dgm:t>
    </dgm:pt>
    <dgm:pt modelId="{11FF5B73-B089-4B74-89A5-D9170E2564C4}" type="sibTrans" cxnId="{61D164C5-5CB5-4B60-8B30-5D6949DFD947}">
      <dgm:prSet/>
      <dgm:spPr/>
      <dgm:t>
        <a:bodyPr/>
        <a:lstStyle/>
        <a:p>
          <a:endParaRPr lang="ru-RU"/>
        </a:p>
      </dgm:t>
    </dgm:pt>
    <dgm:pt modelId="{3BA779B0-6054-4038-B9D7-924564703744}" type="pres">
      <dgm:prSet presAssocID="{02FA6ABC-5B3A-470E-9746-FEF06C6C0DE4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3047A49-8E61-46DF-BE85-A1DDB6D90325}" type="pres">
      <dgm:prSet presAssocID="{73FFC523-D63A-4FBB-9762-62FFB3E279F1}" presName="Accent1" presStyleCnt="0"/>
      <dgm:spPr/>
    </dgm:pt>
    <dgm:pt modelId="{8970E8EA-EBC8-4323-BB1E-BA15BDB2537B}" type="pres">
      <dgm:prSet presAssocID="{73FFC523-D63A-4FBB-9762-62FFB3E279F1}" presName="Accent" presStyleLbl="node1" presStyleIdx="0" presStyleCnt="3"/>
      <dgm:spPr/>
    </dgm:pt>
    <dgm:pt modelId="{9379280B-8A01-4333-9DAF-004D7E42B3F8}" type="pres">
      <dgm:prSet presAssocID="{73FFC523-D63A-4FBB-9762-62FFB3E279F1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B0ECE1-A827-49D8-BA95-9534EC7DC37F}" type="pres">
      <dgm:prSet presAssocID="{D88ECC93-2425-43DB-BAF0-CEB30C3569EF}" presName="Accent2" presStyleCnt="0"/>
      <dgm:spPr/>
    </dgm:pt>
    <dgm:pt modelId="{95578D88-2B66-421B-AFB5-18068DDAFAFF}" type="pres">
      <dgm:prSet presAssocID="{D88ECC93-2425-43DB-BAF0-CEB30C3569EF}" presName="Accent" presStyleLbl="node1" presStyleIdx="1" presStyleCnt="3"/>
      <dgm:spPr/>
    </dgm:pt>
    <dgm:pt modelId="{E388813E-02FC-4F6C-BBD0-0AD8C0535570}" type="pres">
      <dgm:prSet presAssocID="{D88ECC93-2425-43DB-BAF0-CEB30C3569EF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5B7CB-5697-4947-9567-CE88CF561913}" type="pres">
      <dgm:prSet presAssocID="{95E1E722-181C-4F26-82EE-0E1F0227EA54}" presName="Accent3" presStyleCnt="0"/>
      <dgm:spPr/>
    </dgm:pt>
    <dgm:pt modelId="{62D65F15-A17B-43D0-ADD8-3D1536C47E95}" type="pres">
      <dgm:prSet presAssocID="{95E1E722-181C-4F26-82EE-0E1F0227EA54}" presName="Accent" presStyleLbl="node1" presStyleIdx="2" presStyleCnt="3"/>
      <dgm:spPr/>
    </dgm:pt>
    <dgm:pt modelId="{BE67E590-8936-4256-8DA7-554AFD08A2BD}" type="pres">
      <dgm:prSet presAssocID="{95E1E722-181C-4F26-82EE-0E1F0227EA54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BA42B0-7547-4695-964F-2638F232C71A}" type="presOf" srcId="{02FA6ABC-5B3A-470E-9746-FEF06C6C0DE4}" destId="{3BA779B0-6054-4038-B9D7-924564703744}" srcOrd="0" destOrd="0" presId="urn:microsoft.com/office/officeart/2009/layout/CircleArrowProcess"/>
    <dgm:cxn modelId="{5EB6D9E4-6972-4C48-8790-4272F462D243}" type="presOf" srcId="{D88ECC93-2425-43DB-BAF0-CEB30C3569EF}" destId="{E388813E-02FC-4F6C-BBD0-0AD8C0535570}" srcOrd="0" destOrd="0" presId="urn:microsoft.com/office/officeart/2009/layout/CircleArrowProcess"/>
    <dgm:cxn modelId="{79DA9947-0AC6-4ED9-975A-3F4A3F072B78}" type="presOf" srcId="{73FFC523-D63A-4FBB-9762-62FFB3E279F1}" destId="{9379280B-8A01-4333-9DAF-004D7E42B3F8}" srcOrd="0" destOrd="0" presId="urn:microsoft.com/office/officeart/2009/layout/CircleArrowProcess"/>
    <dgm:cxn modelId="{61D164C5-5CB5-4B60-8B30-5D6949DFD947}" srcId="{02FA6ABC-5B3A-470E-9746-FEF06C6C0DE4}" destId="{95E1E722-181C-4F26-82EE-0E1F0227EA54}" srcOrd="2" destOrd="0" parTransId="{05D8C643-5D64-4554-ADA1-342E48303802}" sibTransId="{11FF5B73-B089-4B74-89A5-D9170E2564C4}"/>
    <dgm:cxn modelId="{3214BBB8-706B-4229-A77E-B46AE6836BED}" srcId="{02FA6ABC-5B3A-470E-9746-FEF06C6C0DE4}" destId="{73FFC523-D63A-4FBB-9762-62FFB3E279F1}" srcOrd="0" destOrd="0" parTransId="{F0298CC3-85EF-4148-8FBA-C7F5EB5575F9}" sibTransId="{1C2E952C-FBF1-44CB-948C-9BD9D4F39CAC}"/>
    <dgm:cxn modelId="{CCA66C4E-C79C-4611-92B3-2BDFC307B422}" type="presOf" srcId="{95E1E722-181C-4F26-82EE-0E1F0227EA54}" destId="{BE67E590-8936-4256-8DA7-554AFD08A2BD}" srcOrd="0" destOrd="0" presId="urn:microsoft.com/office/officeart/2009/layout/CircleArrowProcess"/>
    <dgm:cxn modelId="{4766B3C8-FC12-4EEA-8A08-1F763F2D155D}" srcId="{02FA6ABC-5B3A-470E-9746-FEF06C6C0DE4}" destId="{D88ECC93-2425-43DB-BAF0-CEB30C3569EF}" srcOrd="1" destOrd="0" parTransId="{FEBC266B-7A65-4E48-9C2E-61690DD91A92}" sibTransId="{D9E0BC27-D847-410C-93E5-45EC9F6B8871}"/>
    <dgm:cxn modelId="{3C455ED2-5036-4C75-9BB9-307A35EB7F54}" type="presParOf" srcId="{3BA779B0-6054-4038-B9D7-924564703744}" destId="{93047A49-8E61-46DF-BE85-A1DDB6D90325}" srcOrd="0" destOrd="0" presId="urn:microsoft.com/office/officeart/2009/layout/CircleArrowProcess"/>
    <dgm:cxn modelId="{FE51CB6F-A6BF-464E-A4D4-6E2EC67624DA}" type="presParOf" srcId="{93047A49-8E61-46DF-BE85-A1DDB6D90325}" destId="{8970E8EA-EBC8-4323-BB1E-BA15BDB2537B}" srcOrd="0" destOrd="0" presId="urn:microsoft.com/office/officeart/2009/layout/CircleArrowProcess"/>
    <dgm:cxn modelId="{5EABF958-35E9-4387-B818-2A78CFB2E279}" type="presParOf" srcId="{3BA779B0-6054-4038-B9D7-924564703744}" destId="{9379280B-8A01-4333-9DAF-004D7E42B3F8}" srcOrd="1" destOrd="0" presId="urn:microsoft.com/office/officeart/2009/layout/CircleArrowProcess"/>
    <dgm:cxn modelId="{70B38F2C-A685-4C96-A9D6-1C944429C970}" type="presParOf" srcId="{3BA779B0-6054-4038-B9D7-924564703744}" destId="{8BB0ECE1-A827-49D8-BA95-9534EC7DC37F}" srcOrd="2" destOrd="0" presId="urn:microsoft.com/office/officeart/2009/layout/CircleArrowProcess"/>
    <dgm:cxn modelId="{E5997DB9-7DAB-400C-9846-C9993ED72A98}" type="presParOf" srcId="{8BB0ECE1-A827-49D8-BA95-9534EC7DC37F}" destId="{95578D88-2B66-421B-AFB5-18068DDAFAFF}" srcOrd="0" destOrd="0" presId="urn:microsoft.com/office/officeart/2009/layout/CircleArrowProcess"/>
    <dgm:cxn modelId="{BBF2FA7D-6E0E-472E-9F74-81D9EE1D8D13}" type="presParOf" srcId="{3BA779B0-6054-4038-B9D7-924564703744}" destId="{E388813E-02FC-4F6C-BBD0-0AD8C0535570}" srcOrd="3" destOrd="0" presId="urn:microsoft.com/office/officeart/2009/layout/CircleArrowProcess"/>
    <dgm:cxn modelId="{73A052AF-E29D-4C74-A207-AD07793F2143}" type="presParOf" srcId="{3BA779B0-6054-4038-B9D7-924564703744}" destId="{27B5B7CB-5697-4947-9567-CE88CF561913}" srcOrd="4" destOrd="0" presId="urn:microsoft.com/office/officeart/2009/layout/CircleArrowProcess"/>
    <dgm:cxn modelId="{E7EFBA63-FD2E-45D5-A033-115BF0F32BF5}" type="presParOf" srcId="{27B5B7CB-5697-4947-9567-CE88CF561913}" destId="{62D65F15-A17B-43D0-ADD8-3D1536C47E95}" srcOrd="0" destOrd="0" presId="urn:microsoft.com/office/officeart/2009/layout/CircleArrowProcess"/>
    <dgm:cxn modelId="{58F8406F-94FF-43B3-A9B3-766CEBB7C222}" type="presParOf" srcId="{3BA779B0-6054-4038-B9D7-924564703744}" destId="{BE67E590-8936-4256-8DA7-554AFD08A2B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FA6ABC-5B3A-470E-9746-FEF06C6C0DE4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FFC523-D63A-4FBB-9762-62FFB3E279F1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F0298CC3-85EF-4148-8FBA-C7F5EB5575F9}" type="parTrans" cxnId="{3214BBB8-706B-4229-A77E-B46AE6836BED}">
      <dgm:prSet/>
      <dgm:spPr/>
      <dgm:t>
        <a:bodyPr/>
        <a:lstStyle/>
        <a:p>
          <a:endParaRPr lang="ru-RU"/>
        </a:p>
      </dgm:t>
    </dgm:pt>
    <dgm:pt modelId="{1C2E952C-FBF1-44CB-948C-9BD9D4F39CAC}" type="sibTrans" cxnId="{3214BBB8-706B-4229-A77E-B46AE6836BED}">
      <dgm:prSet/>
      <dgm:spPr/>
      <dgm:t>
        <a:bodyPr/>
        <a:lstStyle/>
        <a:p>
          <a:endParaRPr lang="ru-RU"/>
        </a:p>
      </dgm:t>
    </dgm:pt>
    <dgm:pt modelId="{D88ECC93-2425-43DB-BAF0-CEB30C3569EF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FEBC266B-7A65-4E48-9C2E-61690DD91A92}" type="parTrans" cxnId="{4766B3C8-FC12-4EEA-8A08-1F763F2D155D}">
      <dgm:prSet/>
      <dgm:spPr/>
      <dgm:t>
        <a:bodyPr/>
        <a:lstStyle/>
        <a:p>
          <a:endParaRPr lang="ru-RU"/>
        </a:p>
      </dgm:t>
    </dgm:pt>
    <dgm:pt modelId="{D9E0BC27-D847-410C-93E5-45EC9F6B8871}" type="sibTrans" cxnId="{4766B3C8-FC12-4EEA-8A08-1F763F2D155D}">
      <dgm:prSet/>
      <dgm:spPr/>
      <dgm:t>
        <a:bodyPr/>
        <a:lstStyle/>
        <a:p>
          <a:endParaRPr lang="ru-RU"/>
        </a:p>
      </dgm:t>
    </dgm:pt>
    <dgm:pt modelId="{95E1E722-181C-4F26-82EE-0E1F0227EA54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05D8C643-5D64-4554-ADA1-342E48303802}" type="parTrans" cxnId="{61D164C5-5CB5-4B60-8B30-5D6949DFD947}">
      <dgm:prSet/>
      <dgm:spPr/>
      <dgm:t>
        <a:bodyPr/>
        <a:lstStyle/>
        <a:p>
          <a:endParaRPr lang="ru-RU"/>
        </a:p>
      </dgm:t>
    </dgm:pt>
    <dgm:pt modelId="{11FF5B73-B089-4B74-89A5-D9170E2564C4}" type="sibTrans" cxnId="{61D164C5-5CB5-4B60-8B30-5D6949DFD947}">
      <dgm:prSet/>
      <dgm:spPr/>
      <dgm:t>
        <a:bodyPr/>
        <a:lstStyle/>
        <a:p>
          <a:endParaRPr lang="ru-RU"/>
        </a:p>
      </dgm:t>
    </dgm:pt>
    <dgm:pt modelId="{3BA779B0-6054-4038-B9D7-924564703744}" type="pres">
      <dgm:prSet presAssocID="{02FA6ABC-5B3A-470E-9746-FEF06C6C0DE4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3047A49-8E61-46DF-BE85-A1DDB6D90325}" type="pres">
      <dgm:prSet presAssocID="{73FFC523-D63A-4FBB-9762-62FFB3E279F1}" presName="Accent1" presStyleCnt="0"/>
      <dgm:spPr/>
    </dgm:pt>
    <dgm:pt modelId="{8970E8EA-EBC8-4323-BB1E-BA15BDB2537B}" type="pres">
      <dgm:prSet presAssocID="{73FFC523-D63A-4FBB-9762-62FFB3E279F1}" presName="Accent" presStyleLbl="node1" presStyleIdx="0" presStyleCnt="3"/>
      <dgm:spPr/>
    </dgm:pt>
    <dgm:pt modelId="{9379280B-8A01-4333-9DAF-004D7E42B3F8}" type="pres">
      <dgm:prSet presAssocID="{73FFC523-D63A-4FBB-9762-62FFB3E279F1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B0ECE1-A827-49D8-BA95-9534EC7DC37F}" type="pres">
      <dgm:prSet presAssocID="{D88ECC93-2425-43DB-BAF0-CEB30C3569EF}" presName="Accent2" presStyleCnt="0"/>
      <dgm:spPr/>
    </dgm:pt>
    <dgm:pt modelId="{95578D88-2B66-421B-AFB5-18068DDAFAFF}" type="pres">
      <dgm:prSet presAssocID="{D88ECC93-2425-43DB-BAF0-CEB30C3569EF}" presName="Accent" presStyleLbl="node1" presStyleIdx="1" presStyleCnt="3"/>
      <dgm:spPr/>
    </dgm:pt>
    <dgm:pt modelId="{E388813E-02FC-4F6C-BBD0-0AD8C0535570}" type="pres">
      <dgm:prSet presAssocID="{D88ECC93-2425-43DB-BAF0-CEB30C3569EF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5B7CB-5697-4947-9567-CE88CF561913}" type="pres">
      <dgm:prSet presAssocID="{95E1E722-181C-4F26-82EE-0E1F0227EA54}" presName="Accent3" presStyleCnt="0"/>
      <dgm:spPr/>
    </dgm:pt>
    <dgm:pt modelId="{62D65F15-A17B-43D0-ADD8-3D1536C47E95}" type="pres">
      <dgm:prSet presAssocID="{95E1E722-181C-4F26-82EE-0E1F0227EA54}" presName="Accent" presStyleLbl="node1" presStyleIdx="2" presStyleCnt="3"/>
      <dgm:spPr/>
    </dgm:pt>
    <dgm:pt modelId="{BE67E590-8936-4256-8DA7-554AFD08A2BD}" type="pres">
      <dgm:prSet presAssocID="{95E1E722-181C-4F26-82EE-0E1F0227EA54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BA42B0-7547-4695-964F-2638F232C71A}" type="presOf" srcId="{02FA6ABC-5B3A-470E-9746-FEF06C6C0DE4}" destId="{3BA779B0-6054-4038-B9D7-924564703744}" srcOrd="0" destOrd="0" presId="urn:microsoft.com/office/officeart/2009/layout/CircleArrowProcess"/>
    <dgm:cxn modelId="{5EB6D9E4-6972-4C48-8790-4272F462D243}" type="presOf" srcId="{D88ECC93-2425-43DB-BAF0-CEB30C3569EF}" destId="{E388813E-02FC-4F6C-BBD0-0AD8C0535570}" srcOrd="0" destOrd="0" presId="urn:microsoft.com/office/officeart/2009/layout/CircleArrowProcess"/>
    <dgm:cxn modelId="{79DA9947-0AC6-4ED9-975A-3F4A3F072B78}" type="presOf" srcId="{73FFC523-D63A-4FBB-9762-62FFB3E279F1}" destId="{9379280B-8A01-4333-9DAF-004D7E42B3F8}" srcOrd="0" destOrd="0" presId="urn:microsoft.com/office/officeart/2009/layout/CircleArrowProcess"/>
    <dgm:cxn modelId="{61D164C5-5CB5-4B60-8B30-5D6949DFD947}" srcId="{02FA6ABC-5B3A-470E-9746-FEF06C6C0DE4}" destId="{95E1E722-181C-4F26-82EE-0E1F0227EA54}" srcOrd="2" destOrd="0" parTransId="{05D8C643-5D64-4554-ADA1-342E48303802}" sibTransId="{11FF5B73-B089-4B74-89A5-D9170E2564C4}"/>
    <dgm:cxn modelId="{3214BBB8-706B-4229-A77E-B46AE6836BED}" srcId="{02FA6ABC-5B3A-470E-9746-FEF06C6C0DE4}" destId="{73FFC523-D63A-4FBB-9762-62FFB3E279F1}" srcOrd="0" destOrd="0" parTransId="{F0298CC3-85EF-4148-8FBA-C7F5EB5575F9}" sibTransId="{1C2E952C-FBF1-44CB-948C-9BD9D4F39CAC}"/>
    <dgm:cxn modelId="{CCA66C4E-C79C-4611-92B3-2BDFC307B422}" type="presOf" srcId="{95E1E722-181C-4F26-82EE-0E1F0227EA54}" destId="{BE67E590-8936-4256-8DA7-554AFD08A2BD}" srcOrd="0" destOrd="0" presId="urn:microsoft.com/office/officeart/2009/layout/CircleArrowProcess"/>
    <dgm:cxn modelId="{4766B3C8-FC12-4EEA-8A08-1F763F2D155D}" srcId="{02FA6ABC-5B3A-470E-9746-FEF06C6C0DE4}" destId="{D88ECC93-2425-43DB-BAF0-CEB30C3569EF}" srcOrd="1" destOrd="0" parTransId="{FEBC266B-7A65-4E48-9C2E-61690DD91A92}" sibTransId="{D9E0BC27-D847-410C-93E5-45EC9F6B8871}"/>
    <dgm:cxn modelId="{3C455ED2-5036-4C75-9BB9-307A35EB7F54}" type="presParOf" srcId="{3BA779B0-6054-4038-B9D7-924564703744}" destId="{93047A49-8E61-46DF-BE85-A1DDB6D90325}" srcOrd="0" destOrd="0" presId="urn:microsoft.com/office/officeart/2009/layout/CircleArrowProcess"/>
    <dgm:cxn modelId="{FE51CB6F-A6BF-464E-A4D4-6E2EC67624DA}" type="presParOf" srcId="{93047A49-8E61-46DF-BE85-A1DDB6D90325}" destId="{8970E8EA-EBC8-4323-BB1E-BA15BDB2537B}" srcOrd="0" destOrd="0" presId="urn:microsoft.com/office/officeart/2009/layout/CircleArrowProcess"/>
    <dgm:cxn modelId="{5EABF958-35E9-4387-B818-2A78CFB2E279}" type="presParOf" srcId="{3BA779B0-6054-4038-B9D7-924564703744}" destId="{9379280B-8A01-4333-9DAF-004D7E42B3F8}" srcOrd="1" destOrd="0" presId="urn:microsoft.com/office/officeart/2009/layout/CircleArrowProcess"/>
    <dgm:cxn modelId="{70B38F2C-A685-4C96-A9D6-1C944429C970}" type="presParOf" srcId="{3BA779B0-6054-4038-B9D7-924564703744}" destId="{8BB0ECE1-A827-49D8-BA95-9534EC7DC37F}" srcOrd="2" destOrd="0" presId="urn:microsoft.com/office/officeart/2009/layout/CircleArrowProcess"/>
    <dgm:cxn modelId="{E5997DB9-7DAB-400C-9846-C9993ED72A98}" type="presParOf" srcId="{8BB0ECE1-A827-49D8-BA95-9534EC7DC37F}" destId="{95578D88-2B66-421B-AFB5-18068DDAFAFF}" srcOrd="0" destOrd="0" presId="urn:microsoft.com/office/officeart/2009/layout/CircleArrowProcess"/>
    <dgm:cxn modelId="{BBF2FA7D-6E0E-472E-9F74-81D9EE1D8D13}" type="presParOf" srcId="{3BA779B0-6054-4038-B9D7-924564703744}" destId="{E388813E-02FC-4F6C-BBD0-0AD8C0535570}" srcOrd="3" destOrd="0" presId="urn:microsoft.com/office/officeart/2009/layout/CircleArrowProcess"/>
    <dgm:cxn modelId="{73A052AF-E29D-4C74-A207-AD07793F2143}" type="presParOf" srcId="{3BA779B0-6054-4038-B9D7-924564703744}" destId="{27B5B7CB-5697-4947-9567-CE88CF561913}" srcOrd="4" destOrd="0" presId="urn:microsoft.com/office/officeart/2009/layout/CircleArrowProcess"/>
    <dgm:cxn modelId="{E7EFBA63-FD2E-45D5-A033-115BF0F32BF5}" type="presParOf" srcId="{27B5B7CB-5697-4947-9567-CE88CF561913}" destId="{62D65F15-A17B-43D0-ADD8-3D1536C47E95}" srcOrd="0" destOrd="0" presId="urn:microsoft.com/office/officeart/2009/layout/CircleArrowProcess"/>
    <dgm:cxn modelId="{58F8406F-94FF-43B3-A9B3-766CEBB7C222}" type="presParOf" srcId="{3BA779B0-6054-4038-B9D7-924564703744}" destId="{BE67E590-8936-4256-8DA7-554AFD08A2B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47F0C8-D1BE-47D5-9275-6642026C9EE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C322657-CB4A-4797-B362-4F92DFFB3981}">
      <dgm:prSet phldrT="[Текст]"/>
      <dgm:spPr/>
      <dgm:t>
        <a:bodyPr/>
        <a:lstStyle/>
        <a:p>
          <a:r>
            <a:rPr lang="ru-RU" dirty="0" smtClean="0"/>
            <a:t>Нестандартное поведение</a:t>
          </a:r>
          <a:endParaRPr lang="ru-RU" dirty="0"/>
        </a:p>
      </dgm:t>
    </dgm:pt>
    <dgm:pt modelId="{AAEB7E82-F7C4-489B-814F-A3041B5A052D}" type="parTrans" cxnId="{E1BA87C2-CF1C-4A4F-A6E8-6CB67D3CD508}">
      <dgm:prSet/>
      <dgm:spPr/>
      <dgm:t>
        <a:bodyPr/>
        <a:lstStyle/>
        <a:p>
          <a:endParaRPr lang="ru-RU"/>
        </a:p>
      </dgm:t>
    </dgm:pt>
    <dgm:pt modelId="{8F9761A0-0D08-4B6D-BAFC-5D746D9E2F3A}" type="sibTrans" cxnId="{E1BA87C2-CF1C-4A4F-A6E8-6CB67D3CD508}">
      <dgm:prSet/>
      <dgm:spPr/>
      <dgm:t>
        <a:bodyPr/>
        <a:lstStyle/>
        <a:p>
          <a:endParaRPr lang="ru-RU"/>
        </a:p>
      </dgm:t>
    </dgm:pt>
    <dgm:pt modelId="{F57FD2BC-BF46-45B1-92F7-0A92DAD0BE8F}">
      <dgm:prSet phldrT="[Текст]"/>
      <dgm:spPr/>
      <dgm:t>
        <a:bodyPr/>
        <a:lstStyle/>
        <a:p>
          <a:r>
            <a:rPr lang="ru-RU" b="0" i="0" dirty="0" smtClean="0"/>
            <a:t>действия, выходящие за рамки социальных стереотипов поведения, но играющие позитивную роль в развитии общества</a:t>
          </a:r>
          <a:endParaRPr lang="ru-RU" dirty="0"/>
        </a:p>
      </dgm:t>
    </dgm:pt>
    <dgm:pt modelId="{1E0443C3-CA93-4B2F-A619-9C94ABE58994}" type="parTrans" cxnId="{8485C4BC-C4D3-41A8-927E-D68849F5C8E5}">
      <dgm:prSet/>
      <dgm:spPr/>
      <dgm:t>
        <a:bodyPr/>
        <a:lstStyle/>
        <a:p>
          <a:endParaRPr lang="ru-RU"/>
        </a:p>
      </dgm:t>
    </dgm:pt>
    <dgm:pt modelId="{890100D8-13EE-4A22-BE94-53AC9705B5C3}" type="sibTrans" cxnId="{8485C4BC-C4D3-41A8-927E-D68849F5C8E5}">
      <dgm:prSet/>
      <dgm:spPr/>
      <dgm:t>
        <a:bodyPr/>
        <a:lstStyle/>
        <a:p>
          <a:endParaRPr lang="ru-RU"/>
        </a:p>
      </dgm:t>
    </dgm:pt>
    <dgm:pt modelId="{EB34F52A-E4D9-447C-A883-C18AD78A85D0}">
      <dgm:prSet phldrT="[Текст]"/>
      <dgm:spPr/>
      <dgm:t>
        <a:bodyPr/>
        <a:lstStyle/>
        <a:p>
          <a:r>
            <a:rPr lang="ru-RU" dirty="0" smtClean="0"/>
            <a:t>Внешнедеструктивное</a:t>
          </a:r>
          <a:endParaRPr lang="ru-RU" dirty="0"/>
        </a:p>
      </dgm:t>
    </dgm:pt>
    <dgm:pt modelId="{9D688F37-DCB8-4820-8194-B34D9FDF56FD}" type="parTrans" cxnId="{15816D30-852C-4A89-BDEE-98711E55FBF8}">
      <dgm:prSet/>
      <dgm:spPr/>
      <dgm:t>
        <a:bodyPr/>
        <a:lstStyle/>
        <a:p>
          <a:endParaRPr lang="ru-RU"/>
        </a:p>
      </dgm:t>
    </dgm:pt>
    <dgm:pt modelId="{5E62815B-967B-4004-8C32-F87D8370DF36}" type="sibTrans" cxnId="{15816D30-852C-4A89-BDEE-98711E55FBF8}">
      <dgm:prSet/>
      <dgm:spPr/>
      <dgm:t>
        <a:bodyPr/>
        <a:lstStyle/>
        <a:p>
          <a:endParaRPr lang="ru-RU"/>
        </a:p>
      </dgm:t>
    </dgm:pt>
    <dgm:pt modelId="{2B1BCC4E-40F1-4F13-8494-5853E9A14C35}">
      <dgm:prSet phldrT="[Текст]"/>
      <dgm:spPr/>
      <dgm:t>
        <a:bodyPr/>
        <a:lstStyle/>
        <a:p>
          <a:r>
            <a:rPr lang="ru-RU" dirty="0" smtClean="0"/>
            <a:t>направленное на нарушение социальных норм</a:t>
          </a:r>
          <a:endParaRPr lang="ru-RU" dirty="0"/>
        </a:p>
      </dgm:t>
    </dgm:pt>
    <dgm:pt modelId="{18848AE1-3F45-42CB-A70F-F8905D9E17D3}" type="parTrans" cxnId="{1392ED4C-A2E9-470F-877D-30F1A4FBE78F}">
      <dgm:prSet/>
      <dgm:spPr/>
      <dgm:t>
        <a:bodyPr/>
        <a:lstStyle/>
        <a:p>
          <a:endParaRPr lang="ru-RU"/>
        </a:p>
      </dgm:t>
    </dgm:pt>
    <dgm:pt modelId="{6CC5DA38-8D97-4250-A2FE-7A9818D5AF63}" type="sibTrans" cxnId="{1392ED4C-A2E9-470F-877D-30F1A4FBE78F}">
      <dgm:prSet/>
      <dgm:spPr/>
      <dgm:t>
        <a:bodyPr/>
        <a:lstStyle/>
        <a:p>
          <a:endParaRPr lang="ru-RU"/>
        </a:p>
      </dgm:t>
    </dgm:pt>
    <dgm:pt modelId="{5F1E7EB2-88FC-4C86-950C-068F61F73E11}">
      <dgm:prSet phldrT="[Текст]"/>
      <dgm:spPr/>
      <dgm:t>
        <a:bodyPr/>
        <a:lstStyle/>
        <a:p>
          <a:r>
            <a:rPr lang="ru-RU" dirty="0" err="1" smtClean="0"/>
            <a:t>Аддиктивное</a:t>
          </a:r>
          <a:r>
            <a:rPr lang="ru-RU" dirty="0" smtClean="0"/>
            <a:t> поведение</a:t>
          </a:r>
          <a:endParaRPr lang="ru-RU" dirty="0"/>
        </a:p>
      </dgm:t>
    </dgm:pt>
    <dgm:pt modelId="{7FEAF3B1-DFFC-40EA-A2C2-66BEE87ECF94}" type="parTrans" cxnId="{E212676F-5712-4522-B1ED-2F714C7AE59F}">
      <dgm:prSet/>
      <dgm:spPr/>
      <dgm:t>
        <a:bodyPr/>
        <a:lstStyle/>
        <a:p>
          <a:endParaRPr lang="ru-RU"/>
        </a:p>
      </dgm:t>
    </dgm:pt>
    <dgm:pt modelId="{81491245-D536-439E-91DA-64ACAC97F88E}" type="sibTrans" cxnId="{E212676F-5712-4522-B1ED-2F714C7AE59F}">
      <dgm:prSet/>
      <dgm:spPr/>
      <dgm:t>
        <a:bodyPr/>
        <a:lstStyle/>
        <a:p>
          <a:endParaRPr lang="ru-RU"/>
        </a:p>
      </dgm:t>
    </dgm:pt>
    <dgm:pt modelId="{CEAC3C1D-FF3B-4D38-A608-577DB527C2D5}">
      <dgm:prSet phldrT="[Текст]"/>
      <dgm:spPr/>
      <dgm:t>
        <a:bodyPr/>
        <a:lstStyle/>
        <a:p>
          <a:r>
            <a:rPr lang="ru-RU" dirty="0" smtClean="0"/>
            <a:t>использование каких-то веществ или специфической активности с целью ухода от реальности и получения желаемых эмоций</a:t>
          </a:r>
          <a:endParaRPr lang="ru-RU" dirty="0"/>
        </a:p>
      </dgm:t>
    </dgm:pt>
    <dgm:pt modelId="{8409EC34-1597-4134-A685-30A6C0F811C7}" type="parTrans" cxnId="{83AF220F-5CEC-4DCC-8F2D-B31461A180F6}">
      <dgm:prSet/>
      <dgm:spPr/>
      <dgm:t>
        <a:bodyPr/>
        <a:lstStyle/>
        <a:p>
          <a:endParaRPr lang="ru-RU"/>
        </a:p>
      </dgm:t>
    </dgm:pt>
    <dgm:pt modelId="{FD10331B-EC51-4B72-8057-969A598E51FC}" type="sibTrans" cxnId="{83AF220F-5CEC-4DCC-8F2D-B31461A180F6}">
      <dgm:prSet/>
      <dgm:spPr/>
      <dgm:t>
        <a:bodyPr/>
        <a:lstStyle/>
        <a:p>
          <a:endParaRPr lang="ru-RU"/>
        </a:p>
      </dgm:t>
    </dgm:pt>
    <dgm:pt modelId="{595B7349-B7C4-40EC-B4BA-07769D6E2389}">
      <dgm:prSet/>
      <dgm:spPr/>
      <dgm:t>
        <a:bodyPr/>
        <a:lstStyle/>
        <a:p>
          <a:r>
            <a:rPr lang="ru-RU" dirty="0" smtClean="0"/>
            <a:t>Антисоциальное</a:t>
          </a:r>
          <a:endParaRPr lang="ru-RU" dirty="0"/>
        </a:p>
      </dgm:t>
    </dgm:pt>
    <dgm:pt modelId="{E0D73FEB-59A9-4A12-9FD3-09B835E1EEF0}" type="parTrans" cxnId="{A0FF790F-100D-4EF9-9A73-4DD1B4A0A8BF}">
      <dgm:prSet/>
      <dgm:spPr/>
      <dgm:t>
        <a:bodyPr/>
        <a:lstStyle/>
        <a:p>
          <a:endParaRPr lang="ru-RU"/>
        </a:p>
      </dgm:t>
    </dgm:pt>
    <dgm:pt modelId="{C37AA302-7157-478A-9943-2C11DD3DF50E}" type="sibTrans" cxnId="{A0FF790F-100D-4EF9-9A73-4DD1B4A0A8BF}">
      <dgm:prSet/>
      <dgm:spPr/>
      <dgm:t>
        <a:bodyPr/>
        <a:lstStyle/>
        <a:p>
          <a:endParaRPr lang="ru-RU"/>
        </a:p>
      </dgm:t>
    </dgm:pt>
    <dgm:pt modelId="{92BA56E2-1B03-499E-9506-CFDA43F21430}">
      <dgm:prSet/>
      <dgm:spPr/>
      <dgm:t>
        <a:bodyPr/>
        <a:lstStyle/>
        <a:p>
          <a:r>
            <a:rPr lang="ru-RU" dirty="0" smtClean="0"/>
            <a:t>нарушение законов и прав других людей</a:t>
          </a:r>
          <a:endParaRPr lang="ru-RU" dirty="0"/>
        </a:p>
      </dgm:t>
    </dgm:pt>
    <dgm:pt modelId="{90A86C85-4F88-44A4-AB70-8BDBF70C7B79}" type="parTrans" cxnId="{6B0AA946-A179-4CC7-A953-947CA5643B7E}">
      <dgm:prSet/>
      <dgm:spPr/>
      <dgm:t>
        <a:bodyPr/>
        <a:lstStyle/>
        <a:p>
          <a:endParaRPr lang="ru-RU"/>
        </a:p>
      </dgm:t>
    </dgm:pt>
    <dgm:pt modelId="{E2DEFB7E-1EB1-4B60-A15E-55F75C9A8C38}" type="sibTrans" cxnId="{6B0AA946-A179-4CC7-A953-947CA5643B7E}">
      <dgm:prSet/>
      <dgm:spPr/>
      <dgm:t>
        <a:bodyPr/>
        <a:lstStyle/>
        <a:p>
          <a:endParaRPr lang="ru-RU"/>
        </a:p>
      </dgm:t>
    </dgm:pt>
    <dgm:pt modelId="{EB82CE13-FCDE-406F-B6FF-57E2260B804A}">
      <dgm:prSet/>
      <dgm:spPr/>
      <dgm:t>
        <a:bodyPr/>
        <a:lstStyle/>
        <a:p>
          <a:r>
            <a:rPr lang="ru-RU" dirty="0" err="1" smtClean="0"/>
            <a:t>Внутридеструктивное</a:t>
          </a:r>
          <a:r>
            <a:rPr lang="ru-RU" dirty="0" smtClean="0"/>
            <a:t> </a:t>
          </a:r>
          <a:endParaRPr lang="ru-RU" dirty="0"/>
        </a:p>
      </dgm:t>
    </dgm:pt>
    <dgm:pt modelId="{E053F055-B654-4F8D-95FA-A84E6DA4E987}" type="parTrans" cxnId="{34366739-6BCA-4A57-A34E-5209828C0AB9}">
      <dgm:prSet/>
      <dgm:spPr/>
      <dgm:t>
        <a:bodyPr/>
        <a:lstStyle/>
        <a:p>
          <a:endParaRPr lang="ru-RU"/>
        </a:p>
      </dgm:t>
    </dgm:pt>
    <dgm:pt modelId="{0E831DD9-63AC-4468-A034-4440D80F86F0}" type="sibTrans" cxnId="{34366739-6BCA-4A57-A34E-5209828C0AB9}">
      <dgm:prSet/>
      <dgm:spPr/>
      <dgm:t>
        <a:bodyPr/>
        <a:lstStyle/>
        <a:p>
          <a:endParaRPr lang="ru-RU"/>
        </a:p>
      </dgm:t>
    </dgm:pt>
    <dgm:pt modelId="{572F00B4-2CE4-4BEE-A015-852E692F98CB}">
      <dgm:prSet/>
      <dgm:spPr/>
      <dgm:t>
        <a:bodyPr/>
        <a:lstStyle/>
        <a:p>
          <a:r>
            <a:rPr lang="ru-RU" dirty="0" smtClean="0"/>
            <a:t>направленное на дезинтеграцию самой личности: суицидное, конформистское, нарциссическое, фанатическое, </a:t>
          </a:r>
          <a:r>
            <a:rPr lang="ru-RU" dirty="0" err="1" smtClean="0"/>
            <a:t>аутическое</a:t>
          </a:r>
          <a:r>
            <a:rPr lang="ru-RU" dirty="0" smtClean="0"/>
            <a:t> поведение</a:t>
          </a:r>
          <a:endParaRPr lang="ru-RU" dirty="0"/>
        </a:p>
      </dgm:t>
    </dgm:pt>
    <dgm:pt modelId="{CC9AAD45-1299-4970-AB76-6775F12F1A09}" type="parTrans" cxnId="{3DFD9468-4995-403D-BC9E-E6810C9F934D}">
      <dgm:prSet/>
      <dgm:spPr/>
      <dgm:t>
        <a:bodyPr/>
        <a:lstStyle/>
        <a:p>
          <a:endParaRPr lang="ru-RU"/>
        </a:p>
      </dgm:t>
    </dgm:pt>
    <dgm:pt modelId="{B772CCD5-1A0D-4801-8C3D-681322CAD7B6}" type="sibTrans" cxnId="{3DFD9468-4995-403D-BC9E-E6810C9F934D}">
      <dgm:prSet/>
      <dgm:spPr/>
      <dgm:t>
        <a:bodyPr/>
        <a:lstStyle/>
        <a:p>
          <a:endParaRPr lang="ru-RU"/>
        </a:p>
      </dgm:t>
    </dgm:pt>
    <dgm:pt modelId="{ECDB1FA6-7570-4DB5-A8C1-9C827FFB1EE2}" type="pres">
      <dgm:prSet presAssocID="{2E47F0C8-D1BE-47D5-9275-6642026C9EEA}" presName="Name0" presStyleCnt="0">
        <dgm:presLayoutVars>
          <dgm:dir/>
          <dgm:animLvl val="lvl"/>
          <dgm:resizeHandles val="exact"/>
        </dgm:presLayoutVars>
      </dgm:prSet>
      <dgm:spPr/>
    </dgm:pt>
    <dgm:pt modelId="{F0FFDD19-8DC2-4F9D-8905-74F1883319B0}" type="pres">
      <dgm:prSet presAssocID="{EC322657-CB4A-4797-B362-4F92DFFB3981}" presName="linNode" presStyleCnt="0"/>
      <dgm:spPr/>
    </dgm:pt>
    <dgm:pt modelId="{BFC15D94-327D-457B-9481-5A4E4CFACD1F}" type="pres">
      <dgm:prSet presAssocID="{EC322657-CB4A-4797-B362-4F92DFFB3981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D3C2C00C-6C60-4935-8312-B67B39037C98}" type="pres">
      <dgm:prSet presAssocID="{EC322657-CB4A-4797-B362-4F92DFFB3981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2456BE-E62A-4235-BF62-1ADBA5715964}" type="pres">
      <dgm:prSet presAssocID="{8F9761A0-0D08-4B6D-BAFC-5D746D9E2F3A}" presName="sp" presStyleCnt="0"/>
      <dgm:spPr/>
    </dgm:pt>
    <dgm:pt modelId="{7AB4EDDB-F2E1-4FF6-892C-447D981E664C}" type="pres">
      <dgm:prSet presAssocID="{EB34F52A-E4D9-447C-A883-C18AD78A85D0}" presName="linNode" presStyleCnt="0"/>
      <dgm:spPr/>
    </dgm:pt>
    <dgm:pt modelId="{3005D9D7-F2CC-4B1D-B543-7BB90F95D4DD}" type="pres">
      <dgm:prSet presAssocID="{EB34F52A-E4D9-447C-A883-C18AD78A85D0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34AF46B1-5E10-4845-A2BC-ABEA7DC93767}" type="pres">
      <dgm:prSet presAssocID="{EB34F52A-E4D9-447C-A883-C18AD78A85D0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3934F2-460B-41F0-B363-0496C8E6D4CB}" type="pres">
      <dgm:prSet presAssocID="{5E62815B-967B-4004-8C32-F87D8370DF36}" presName="sp" presStyleCnt="0"/>
      <dgm:spPr/>
    </dgm:pt>
    <dgm:pt modelId="{1CBD36D6-C882-4FCF-AC29-614A909EA5D2}" type="pres">
      <dgm:prSet presAssocID="{5F1E7EB2-88FC-4C86-950C-068F61F73E11}" presName="linNode" presStyleCnt="0"/>
      <dgm:spPr/>
    </dgm:pt>
    <dgm:pt modelId="{24B92DAE-1730-4C42-BAC2-291DCC6D9405}" type="pres">
      <dgm:prSet presAssocID="{5F1E7EB2-88FC-4C86-950C-068F61F73E11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7A8D26ED-008C-483D-9B35-64A7A59DF169}" type="pres">
      <dgm:prSet presAssocID="{5F1E7EB2-88FC-4C86-950C-068F61F73E11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F0E646-D4D0-468E-90D0-87B16AF800F1}" type="pres">
      <dgm:prSet presAssocID="{81491245-D536-439E-91DA-64ACAC97F88E}" presName="sp" presStyleCnt="0"/>
      <dgm:spPr/>
    </dgm:pt>
    <dgm:pt modelId="{475787EA-AD4B-444C-9BD6-E3D2C194CEA1}" type="pres">
      <dgm:prSet presAssocID="{595B7349-B7C4-40EC-B4BA-07769D6E2389}" presName="linNode" presStyleCnt="0"/>
      <dgm:spPr/>
    </dgm:pt>
    <dgm:pt modelId="{AC9AFE66-C1EC-4E71-BDFC-1FDA4CF9E7F4}" type="pres">
      <dgm:prSet presAssocID="{595B7349-B7C4-40EC-B4BA-07769D6E2389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91EB98F2-0AEA-4F45-A251-3F9F36F84DB4}" type="pres">
      <dgm:prSet presAssocID="{595B7349-B7C4-40EC-B4BA-07769D6E2389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730C0D1-91BE-4FA1-9AD6-BB90AC3925F2}" type="pres">
      <dgm:prSet presAssocID="{C37AA302-7157-478A-9943-2C11DD3DF50E}" presName="sp" presStyleCnt="0"/>
      <dgm:spPr/>
    </dgm:pt>
    <dgm:pt modelId="{C253BB53-A69E-438E-A07E-E6FBA2F9FA53}" type="pres">
      <dgm:prSet presAssocID="{EB82CE13-FCDE-406F-B6FF-57E2260B804A}" presName="linNode" presStyleCnt="0"/>
      <dgm:spPr/>
    </dgm:pt>
    <dgm:pt modelId="{014FD30A-E869-49F7-AB90-5ED91AB144BF}" type="pres">
      <dgm:prSet presAssocID="{EB82CE13-FCDE-406F-B6FF-57E2260B804A}" presName="parentText" presStyleLbl="node1" presStyleIdx="4" presStyleCnt="5">
        <dgm:presLayoutVars>
          <dgm:chMax val="1"/>
          <dgm:bulletEnabled val="1"/>
        </dgm:presLayoutVars>
      </dgm:prSet>
      <dgm:spPr/>
    </dgm:pt>
    <dgm:pt modelId="{4B389CC6-F8E8-4537-B470-0B88EF94EB03}" type="pres">
      <dgm:prSet presAssocID="{EB82CE13-FCDE-406F-B6FF-57E2260B804A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BA87C2-CF1C-4A4F-A6E8-6CB67D3CD508}" srcId="{2E47F0C8-D1BE-47D5-9275-6642026C9EEA}" destId="{EC322657-CB4A-4797-B362-4F92DFFB3981}" srcOrd="0" destOrd="0" parTransId="{AAEB7E82-F7C4-489B-814F-A3041B5A052D}" sibTransId="{8F9761A0-0D08-4B6D-BAFC-5D746D9E2F3A}"/>
    <dgm:cxn modelId="{34366739-6BCA-4A57-A34E-5209828C0AB9}" srcId="{2E47F0C8-D1BE-47D5-9275-6642026C9EEA}" destId="{EB82CE13-FCDE-406F-B6FF-57E2260B804A}" srcOrd="4" destOrd="0" parTransId="{E053F055-B654-4F8D-95FA-A84E6DA4E987}" sibTransId="{0E831DD9-63AC-4468-A034-4440D80F86F0}"/>
    <dgm:cxn modelId="{A0FF790F-100D-4EF9-9A73-4DD1B4A0A8BF}" srcId="{2E47F0C8-D1BE-47D5-9275-6642026C9EEA}" destId="{595B7349-B7C4-40EC-B4BA-07769D6E2389}" srcOrd="3" destOrd="0" parTransId="{E0D73FEB-59A9-4A12-9FD3-09B835E1EEF0}" sibTransId="{C37AA302-7157-478A-9943-2C11DD3DF50E}"/>
    <dgm:cxn modelId="{3DFD9468-4995-403D-BC9E-E6810C9F934D}" srcId="{EB82CE13-FCDE-406F-B6FF-57E2260B804A}" destId="{572F00B4-2CE4-4BEE-A015-852E692F98CB}" srcOrd="0" destOrd="0" parTransId="{CC9AAD45-1299-4970-AB76-6775F12F1A09}" sibTransId="{B772CCD5-1A0D-4801-8C3D-681322CAD7B6}"/>
    <dgm:cxn modelId="{1A6391CB-396B-44F6-A78C-EB0AB50EB9CA}" type="presOf" srcId="{2B1BCC4E-40F1-4F13-8494-5853E9A14C35}" destId="{34AF46B1-5E10-4845-A2BC-ABEA7DC93767}" srcOrd="0" destOrd="0" presId="urn:microsoft.com/office/officeart/2005/8/layout/vList5"/>
    <dgm:cxn modelId="{6B0AA946-A179-4CC7-A953-947CA5643B7E}" srcId="{595B7349-B7C4-40EC-B4BA-07769D6E2389}" destId="{92BA56E2-1B03-499E-9506-CFDA43F21430}" srcOrd="0" destOrd="0" parTransId="{90A86C85-4F88-44A4-AB70-8BDBF70C7B79}" sibTransId="{E2DEFB7E-1EB1-4B60-A15E-55F75C9A8C38}"/>
    <dgm:cxn modelId="{AF19EE95-5AF3-4A90-9620-65BC42A46523}" type="presOf" srcId="{595B7349-B7C4-40EC-B4BA-07769D6E2389}" destId="{AC9AFE66-C1EC-4E71-BDFC-1FDA4CF9E7F4}" srcOrd="0" destOrd="0" presId="urn:microsoft.com/office/officeart/2005/8/layout/vList5"/>
    <dgm:cxn modelId="{E212676F-5712-4522-B1ED-2F714C7AE59F}" srcId="{2E47F0C8-D1BE-47D5-9275-6642026C9EEA}" destId="{5F1E7EB2-88FC-4C86-950C-068F61F73E11}" srcOrd="2" destOrd="0" parTransId="{7FEAF3B1-DFFC-40EA-A2C2-66BEE87ECF94}" sibTransId="{81491245-D536-439E-91DA-64ACAC97F88E}"/>
    <dgm:cxn modelId="{C67115F4-A9A5-47C1-BA39-3DDDBF192763}" type="presOf" srcId="{EC322657-CB4A-4797-B362-4F92DFFB3981}" destId="{BFC15D94-327D-457B-9481-5A4E4CFACD1F}" srcOrd="0" destOrd="0" presId="urn:microsoft.com/office/officeart/2005/8/layout/vList5"/>
    <dgm:cxn modelId="{0C8B00BE-189C-4B0A-8259-D3AE783AF112}" type="presOf" srcId="{572F00B4-2CE4-4BEE-A015-852E692F98CB}" destId="{4B389CC6-F8E8-4537-B470-0B88EF94EB03}" srcOrd="0" destOrd="0" presId="urn:microsoft.com/office/officeart/2005/8/layout/vList5"/>
    <dgm:cxn modelId="{993C29C9-A799-49A7-9F91-5E8B1949B7FD}" type="presOf" srcId="{CEAC3C1D-FF3B-4D38-A608-577DB527C2D5}" destId="{7A8D26ED-008C-483D-9B35-64A7A59DF169}" srcOrd="0" destOrd="0" presId="urn:microsoft.com/office/officeart/2005/8/layout/vList5"/>
    <dgm:cxn modelId="{3259F67B-480C-4F81-8C0F-D749F14AB04B}" type="presOf" srcId="{F57FD2BC-BF46-45B1-92F7-0A92DAD0BE8F}" destId="{D3C2C00C-6C60-4935-8312-B67B39037C98}" srcOrd="0" destOrd="0" presId="urn:microsoft.com/office/officeart/2005/8/layout/vList5"/>
    <dgm:cxn modelId="{15816D30-852C-4A89-BDEE-98711E55FBF8}" srcId="{2E47F0C8-D1BE-47D5-9275-6642026C9EEA}" destId="{EB34F52A-E4D9-447C-A883-C18AD78A85D0}" srcOrd="1" destOrd="0" parTransId="{9D688F37-DCB8-4820-8194-B34D9FDF56FD}" sibTransId="{5E62815B-967B-4004-8C32-F87D8370DF36}"/>
    <dgm:cxn modelId="{CF4E1C58-1CBA-4B23-A1BA-A6437E26B691}" type="presOf" srcId="{92BA56E2-1B03-499E-9506-CFDA43F21430}" destId="{91EB98F2-0AEA-4F45-A251-3F9F36F84DB4}" srcOrd="0" destOrd="0" presId="urn:microsoft.com/office/officeart/2005/8/layout/vList5"/>
    <dgm:cxn modelId="{8AC98B0D-D7A2-48CC-A919-692EEC06ED83}" type="presOf" srcId="{5F1E7EB2-88FC-4C86-950C-068F61F73E11}" destId="{24B92DAE-1730-4C42-BAC2-291DCC6D9405}" srcOrd="0" destOrd="0" presId="urn:microsoft.com/office/officeart/2005/8/layout/vList5"/>
    <dgm:cxn modelId="{AFFD7E1C-E180-480A-A620-7C7963C18163}" type="presOf" srcId="{2E47F0C8-D1BE-47D5-9275-6642026C9EEA}" destId="{ECDB1FA6-7570-4DB5-A8C1-9C827FFB1EE2}" srcOrd="0" destOrd="0" presId="urn:microsoft.com/office/officeart/2005/8/layout/vList5"/>
    <dgm:cxn modelId="{1392ED4C-A2E9-470F-877D-30F1A4FBE78F}" srcId="{EB34F52A-E4D9-447C-A883-C18AD78A85D0}" destId="{2B1BCC4E-40F1-4F13-8494-5853E9A14C35}" srcOrd="0" destOrd="0" parTransId="{18848AE1-3F45-42CB-A70F-F8905D9E17D3}" sibTransId="{6CC5DA38-8D97-4250-A2FE-7A9818D5AF63}"/>
    <dgm:cxn modelId="{7D15DF1B-3FA1-43D0-8E0B-FFABE35AA47F}" type="presOf" srcId="{EB34F52A-E4D9-447C-A883-C18AD78A85D0}" destId="{3005D9D7-F2CC-4B1D-B543-7BB90F95D4DD}" srcOrd="0" destOrd="0" presId="urn:microsoft.com/office/officeart/2005/8/layout/vList5"/>
    <dgm:cxn modelId="{83AF220F-5CEC-4DCC-8F2D-B31461A180F6}" srcId="{5F1E7EB2-88FC-4C86-950C-068F61F73E11}" destId="{CEAC3C1D-FF3B-4D38-A608-577DB527C2D5}" srcOrd="0" destOrd="0" parTransId="{8409EC34-1597-4134-A685-30A6C0F811C7}" sibTransId="{FD10331B-EC51-4B72-8057-969A598E51FC}"/>
    <dgm:cxn modelId="{8485C4BC-C4D3-41A8-927E-D68849F5C8E5}" srcId="{EC322657-CB4A-4797-B362-4F92DFFB3981}" destId="{F57FD2BC-BF46-45B1-92F7-0A92DAD0BE8F}" srcOrd="0" destOrd="0" parTransId="{1E0443C3-CA93-4B2F-A619-9C94ABE58994}" sibTransId="{890100D8-13EE-4A22-BE94-53AC9705B5C3}"/>
    <dgm:cxn modelId="{BC109A54-9872-440B-A753-CB19B37419B4}" type="presOf" srcId="{EB82CE13-FCDE-406F-B6FF-57E2260B804A}" destId="{014FD30A-E869-49F7-AB90-5ED91AB144BF}" srcOrd="0" destOrd="0" presId="urn:microsoft.com/office/officeart/2005/8/layout/vList5"/>
    <dgm:cxn modelId="{8AAEAABA-3688-4FC8-8F45-0D93CDB4DAB7}" type="presParOf" srcId="{ECDB1FA6-7570-4DB5-A8C1-9C827FFB1EE2}" destId="{F0FFDD19-8DC2-4F9D-8905-74F1883319B0}" srcOrd="0" destOrd="0" presId="urn:microsoft.com/office/officeart/2005/8/layout/vList5"/>
    <dgm:cxn modelId="{E3C5AC94-48A6-4574-9C60-D62455474663}" type="presParOf" srcId="{F0FFDD19-8DC2-4F9D-8905-74F1883319B0}" destId="{BFC15D94-327D-457B-9481-5A4E4CFACD1F}" srcOrd="0" destOrd="0" presId="urn:microsoft.com/office/officeart/2005/8/layout/vList5"/>
    <dgm:cxn modelId="{93BE9614-165F-4680-BB48-D44E31B77759}" type="presParOf" srcId="{F0FFDD19-8DC2-4F9D-8905-74F1883319B0}" destId="{D3C2C00C-6C60-4935-8312-B67B39037C98}" srcOrd="1" destOrd="0" presId="urn:microsoft.com/office/officeart/2005/8/layout/vList5"/>
    <dgm:cxn modelId="{70955BDD-4ACF-4B2F-B1F2-3CD81345BFFB}" type="presParOf" srcId="{ECDB1FA6-7570-4DB5-A8C1-9C827FFB1EE2}" destId="{DF2456BE-E62A-4235-BF62-1ADBA5715964}" srcOrd="1" destOrd="0" presId="urn:microsoft.com/office/officeart/2005/8/layout/vList5"/>
    <dgm:cxn modelId="{5CDAAB83-AA0F-40F4-8CB4-5D6D0833B5A0}" type="presParOf" srcId="{ECDB1FA6-7570-4DB5-A8C1-9C827FFB1EE2}" destId="{7AB4EDDB-F2E1-4FF6-892C-447D981E664C}" srcOrd="2" destOrd="0" presId="urn:microsoft.com/office/officeart/2005/8/layout/vList5"/>
    <dgm:cxn modelId="{877EDE5E-71A4-4B84-B854-C8129A167C12}" type="presParOf" srcId="{7AB4EDDB-F2E1-4FF6-892C-447D981E664C}" destId="{3005D9D7-F2CC-4B1D-B543-7BB90F95D4DD}" srcOrd="0" destOrd="0" presId="urn:microsoft.com/office/officeart/2005/8/layout/vList5"/>
    <dgm:cxn modelId="{5681853E-B5A6-4C93-9CD9-BCBD285D0F9B}" type="presParOf" srcId="{7AB4EDDB-F2E1-4FF6-892C-447D981E664C}" destId="{34AF46B1-5E10-4845-A2BC-ABEA7DC93767}" srcOrd="1" destOrd="0" presId="urn:microsoft.com/office/officeart/2005/8/layout/vList5"/>
    <dgm:cxn modelId="{331D8F0F-00A1-476B-985C-31E6A854B8CC}" type="presParOf" srcId="{ECDB1FA6-7570-4DB5-A8C1-9C827FFB1EE2}" destId="{453934F2-460B-41F0-B363-0496C8E6D4CB}" srcOrd="3" destOrd="0" presId="urn:microsoft.com/office/officeart/2005/8/layout/vList5"/>
    <dgm:cxn modelId="{2DC65A7C-CA11-4465-8E74-CA769823ADB8}" type="presParOf" srcId="{ECDB1FA6-7570-4DB5-A8C1-9C827FFB1EE2}" destId="{1CBD36D6-C882-4FCF-AC29-614A909EA5D2}" srcOrd="4" destOrd="0" presId="urn:microsoft.com/office/officeart/2005/8/layout/vList5"/>
    <dgm:cxn modelId="{2833DCB4-8779-47B8-AE38-A6E4764C0EE2}" type="presParOf" srcId="{1CBD36D6-C882-4FCF-AC29-614A909EA5D2}" destId="{24B92DAE-1730-4C42-BAC2-291DCC6D9405}" srcOrd="0" destOrd="0" presId="urn:microsoft.com/office/officeart/2005/8/layout/vList5"/>
    <dgm:cxn modelId="{C4FB8574-F820-4FDB-8ABD-DFECCFEF143A}" type="presParOf" srcId="{1CBD36D6-C882-4FCF-AC29-614A909EA5D2}" destId="{7A8D26ED-008C-483D-9B35-64A7A59DF169}" srcOrd="1" destOrd="0" presId="urn:microsoft.com/office/officeart/2005/8/layout/vList5"/>
    <dgm:cxn modelId="{FEB5E087-0EC2-48C0-9A7E-AFDC8AD03BDB}" type="presParOf" srcId="{ECDB1FA6-7570-4DB5-A8C1-9C827FFB1EE2}" destId="{92F0E646-D4D0-468E-90D0-87B16AF800F1}" srcOrd="5" destOrd="0" presId="urn:microsoft.com/office/officeart/2005/8/layout/vList5"/>
    <dgm:cxn modelId="{DB603E5A-32D2-4DA0-B484-CF4F313FF71F}" type="presParOf" srcId="{ECDB1FA6-7570-4DB5-A8C1-9C827FFB1EE2}" destId="{475787EA-AD4B-444C-9BD6-E3D2C194CEA1}" srcOrd="6" destOrd="0" presId="urn:microsoft.com/office/officeart/2005/8/layout/vList5"/>
    <dgm:cxn modelId="{9B2C536B-C623-4BA2-95D6-EB0C03E061E4}" type="presParOf" srcId="{475787EA-AD4B-444C-9BD6-E3D2C194CEA1}" destId="{AC9AFE66-C1EC-4E71-BDFC-1FDA4CF9E7F4}" srcOrd="0" destOrd="0" presId="urn:microsoft.com/office/officeart/2005/8/layout/vList5"/>
    <dgm:cxn modelId="{91BD3BC2-494E-4014-8412-2606D03CA72C}" type="presParOf" srcId="{475787EA-AD4B-444C-9BD6-E3D2C194CEA1}" destId="{91EB98F2-0AEA-4F45-A251-3F9F36F84DB4}" srcOrd="1" destOrd="0" presId="urn:microsoft.com/office/officeart/2005/8/layout/vList5"/>
    <dgm:cxn modelId="{D58531DC-BAE1-4BB9-9A06-B3B13326BD36}" type="presParOf" srcId="{ECDB1FA6-7570-4DB5-A8C1-9C827FFB1EE2}" destId="{6730C0D1-91BE-4FA1-9AD6-BB90AC3925F2}" srcOrd="7" destOrd="0" presId="urn:microsoft.com/office/officeart/2005/8/layout/vList5"/>
    <dgm:cxn modelId="{9E34F045-A6FC-4D79-8D66-789B5298DA68}" type="presParOf" srcId="{ECDB1FA6-7570-4DB5-A8C1-9C827FFB1EE2}" destId="{C253BB53-A69E-438E-A07E-E6FBA2F9FA53}" srcOrd="8" destOrd="0" presId="urn:microsoft.com/office/officeart/2005/8/layout/vList5"/>
    <dgm:cxn modelId="{1944C4E8-C7D9-43DD-B7D2-58DC52743DDC}" type="presParOf" srcId="{C253BB53-A69E-438E-A07E-E6FBA2F9FA53}" destId="{014FD30A-E869-49F7-AB90-5ED91AB144BF}" srcOrd="0" destOrd="0" presId="urn:microsoft.com/office/officeart/2005/8/layout/vList5"/>
    <dgm:cxn modelId="{7E3EB637-0938-4907-8178-F9D2084C85EC}" type="presParOf" srcId="{C253BB53-A69E-438E-A07E-E6FBA2F9FA53}" destId="{4B389CC6-F8E8-4537-B470-0B88EF94EB0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0E8EA-EBC8-4323-BB1E-BA15BDB2537B}">
      <dsp:nvSpPr>
        <dsp:cNvPr id="0" name=""/>
        <dsp:cNvSpPr/>
      </dsp:nvSpPr>
      <dsp:spPr>
        <a:xfrm>
          <a:off x="2340471" y="0"/>
          <a:ext cx="1954571" cy="195486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9280B-8A01-4333-9DAF-004D7E42B3F8}">
      <dsp:nvSpPr>
        <dsp:cNvPr id="0" name=""/>
        <dsp:cNvSpPr/>
      </dsp:nvSpPr>
      <dsp:spPr>
        <a:xfrm>
          <a:off x="2772496" y="705767"/>
          <a:ext cx="1086117" cy="542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/>
            <a:t>1</a:t>
          </a:r>
        </a:p>
      </dsp:txBody>
      <dsp:txXfrm>
        <a:off x="2772496" y="705767"/>
        <a:ext cx="1086117" cy="542928"/>
      </dsp:txXfrm>
    </dsp:sp>
    <dsp:sp modelId="{95578D88-2B66-421B-AFB5-18068DDAFAFF}">
      <dsp:nvSpPr>
        <dsp:cNvPr id="0" name=""/>
        <dsp:cNvSpPr/>
      </dsp:nvSpPr>
      <dsp:spPr>
        <a:xfrm>
          <a:off x="1797596" y="1123217"/>
          <a:ext cx="1954571" cy="1954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88813E-02FC-4F6C-BBD0-0AD8C0535570}">
      <dsp:nvSpPr>
        <dsp:cNvPr id="0" name=""/>
        <dsp:cNvSpPr/>
      </dsp:nvSpPr>
      <dsp:spPr>
        <a:xfrm>
          <a:off x="2231823" y="1835481"/>
          <a:ext cx="1086117" cy="542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/>
            <a:t>2</a:t>
          </a:r>
        </a:p>
      </dsp:txBody>
      <dsp:txXfrm>
        <a:off x="2231823" y="1835481"/>
        <a:ext cx="1086117" cy="542928"/>
      </dsp:txXfrm>
    </dsp:sp>
    <dsp:sp modelId="{62D65F15-A17B-43D0-ADD8-3D1536C47E95}">
      <dsp:nvSpPr>
        <dsp:cNvPr id="0" name=""/>
        <dsp:cNvSpPr/>
      </dsp:nvSpPr>
      <dsp:spPr>
        <a:xfrm>
          <a:off x="2479585" y="2380847"/>
          <a:ext cx="1679279" cy="167995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7E590-8936-4256-8DA7-554AFD08A2BD}">
      <dsp:nvSpPr>
        <dsp:cNvPr id="0" name=""/>
        <dsp:cNvSpPr/>
      </dsp:nvSpPr>
      <dsp:spPr>
        <a:xfrm>
          <a:off x="2775065" y="2966820"/>
          <a:ext cx="1086117" cy="542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/>
            <a:t>3</a:t>
          </a:r>
        </a:p>
      </dsp:txBody>
      <dsp:txXfrm>
        <a:off x="2775065" y="2966820"/>
        <a:ext cx="1086117" cy="5429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0E8EA-EBC8-4323-BB1E-BA15BDB2537B}">
      <dsp:nvSpPr>
        <dsp:cNvPr id="0" name=""/>
        <dsp:cNvSpPr/>
      </dsp:nvSpPr>
      <dsp:spPr>
        <a:xfrm>
          <a:off x="2340471" y="0"/>
          <a:ext cx="1954571" cy="1954869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79280B-8A01-4333-9DAF-004D7E42B3F8}">
      <dsp:nvSpPr>
        <dsp:cNvPr id="0" name=""/>
        <dsp:cNvSpPr/>
      </dsp:nvSpPr>
      <dsp:spPr>
        <a:xfrm>
          <a:off x="2772496" y="705767"/>
          <a:ext cx="1086117" cy="542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/>
            <a:t>1</a:t>
          </a:r>
        </a:p>
      </dsp:txBody>
      <dsp:txXfrm>
        <a:off x="2772496" y="705767"/>
        <a:ext cx="1086117" cy="542928"/>
      </dsp:txXfrm>
    </dsp:sp>
    <dsp:sp modelId="{95578D88-2B66-421B-AFB5-18068DDAFAFF}">
      <dsp:nvSpPr>
        <dsp:cNvPr id="0" name=""/>
        <dsp:cNvSpPr/>
      </dsp:nvSpPr>
      <dsp:spPr>
        <a:xfrm>
          <a:off x="1797596" y="1123217"/>
          <a:ext cx="1954571" cy="195486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88813E-02FC-4F6C-BBD0-0AD8C0535570}">
      <dsp:nvSpPr>
        <dsp:cNvPr id="0" name=""/>
        <dsp:cNvSpPr/>
      </dsp:nvSpPr>
      <dsp:spPr>
        <a:xfrm>
          <a:off x="2231823" y="1835481"/>
          <a:ext cx="1086117" cy="542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/>
            <a:t>2</a:t>
          </a:r>
        </a:p>
      </dsp:txBody>
      <dsp:txXfrm>
        <a:off x="2231823" y="1835481"/>
        <a:ext cx="1086117" cy="542928"/>
      </dsp:txXfrm>
    </dsp:sp>
    <dsp:sp modelId="{62D65F15-A17B-43D0-ADD8-3D1536C47E95}">
      <dsp:nvSpPr>
        <dsp:cNvPr id="0" name=""/>
        <dsp:cNvSpPr/>
      </dsp:nvSpPr>
      <dsp:spPr>
        <a:xfrm>
          <a:off x="2479585" y="2380847"/>
          <a:ext cx="1679279" cy="167995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67E590-8936-4256-8DA7-554AFD08A2BD}">
      <dsp:nvSpPr>
        <dsp:cNvPr id="0" name=""/>
        <dsp:cNvSpPr/>
      </dsp:nvSpPr>
      <dsp:spPr>
        <a:xfrm>
          <a:off x="2775065" y="2966820"/>
          <a:ext cx="1086117" cy="5429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700" kern="1200" dirty="0"/>
            <a:t>3</a:t>
          </a:r>
        </a:p>
      </dsp:txBody>
      <dsp:txXfrm>
        <a:off x="2775065" y="2966820"/>
        <a:ext cx="1086117" cy="5429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C2C00C-6C60-4935-8312-B67B39037C98}">
      <dsp:nvSpPr>
        <dsp:cNvPr id="0" name=""/>
        <dsp:cNvSpPr/>
      </dsp:nvSpPr>
      <dsp:spPr>
        <a:xfrm rot="5400000">
          <a:off x="5743867" y="-2373471"/>
          <a:ext cx="839415" cy="58010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b="0" i="0" kern="1200" dirty="0" smtClean="0"/>
            <a:t>действия, выходящие за рамки социальных стереотипов поведения, но играющие позитивную роль в развитии общества</a:t>
          </a:r>
          <a:endParaRPr lang="ru-RU" sz="1700" kern="1200" dirty="0"/>
        </a:p>
      </dsp:txBody>
      <dsp:txXfrm rot="-5400000">
        <a:off x="3263070" y="148303"/>
        <a:ext cx="5760034" cy="757461"/>
      </dsp:txXfrm>
    </dsp:sp>
    <dsp:sp modelId="{BFC15D94-327D-457B-9481-5A4E4CFACD1F}">
      <dsp:nvSpPr>
        <dsp:cNvPr id="0" name=""/>
        <dsp:cNvSpPr/>
      </dsp:nvSpPr>
      <dsp:spPr>
        <a:xfrm>
          <a:off x="0" y="2399"/>
          <a:ext cx="3263069" cy="10492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Нестандартное поведение</a:t>
          </a:r>
          <a:endParaRPr lang="ru-RU" sz="2000" kern="1200" dirty="0"/>
        </a:p>
      </dsp:txBody>
      <dsp:txXfrm>
        <a:off x="51221" y="53620"/>
        <a:ext cx="3160627" cy="946827"/>
      </dsp:txXfrm>
    </dsp:sp>
    <dsp:sp modelId="{34AF46B1-5E10-4845-A2BC-ABEA7DC93767}">
      <dsp:nvSpPr>
        <dsp:cNvPr id="0" name=""/>
        <dsp:cNvSpPr/>
      </dsp:nvSpPr>
      <dsp:spPr>
        <a:xfrm rot="5400000">
          <a:off x="5743867" y="-1271738"/>
          <a:ext cx="839415" cy="58010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направленное на нарушение социальных норм</a:t>
          </a:r>
          <a:endParaRPr lang="ru-RU" sz="1700" kern="1200" dirty="0"/>
        </a:p>
      </dsp:txBody>
      <dsp:txXfrm rot="-5400000">
        <a:off x="3263070" y="1250036"/>
        <a:ext cx="5760034" cy="757461"/>
      </dsp:txXfrm>
    </dsp:sp>
    <dsp:sp modelId="{3005D9D7-F2CC-4B1D-B543-7BB90F95D4DD}">
      <dsp:nvSpPr>
        <dsp:cNvPr id="0" name=""/>
        <dsp:cNvSpPr/>
      </dsp:nvSpPr>
      <dsp:spPr>
        <a:xfrm>
          <a:off x="0" y="1104132"/>
          <a:ext cx="3263069" cy="10492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Внешнедеструктивное</a:t>
          </a:r>
          <a:endParaRPr lang="ru-RU" sz="2000" kern="1200" dirty="0"/>
        </a:p>
      </dsp:txBody>
      <dsp:txXfrm>
        <a:off x="51221" y="1155353"/>
        <a:ext cx="3160627" cy="946827"/>
      </dsp:txXfrm>
    </dsp:sp>
    <dsp:sp modelId="{7A8D26ED-008C-483D-9B35-64A7A59DF169}">
      <dsp:nvSpPr>
        <dsp:cNvPr id="0" name=""/>
        <dsp:cNvSpPr/>
      </dsp:nvSpPr>
      <dsp:spPr>
        <a:xfrm rot="5400000">
          <a:off x="5743867" y="-170005"/>
          <a:ext cx="839415" cy="58010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использование каких-то веществ или специфической активности с целью ухода от реальности и получения желаемых эмоций</a:t>
          </a:r>
          <a:endParaRPr lang="ru-RU" sz="1700" kern="1200" dirty="0"/>
        </a:p>
      </dsp:txBody>
      <dsp:txXfrm rot="-5400000">
        <a:off x="3263070" y="2351769"/>
        <a:ext cx="5760034" cy="757461"/>
      </dsp:txXfrm>
    </dsp:sp>
    <dsp:sp modelId="{24B92DAE-1730-4C42-BAC2-291DCC6D9405}">
      <dsp:nvSpPr>
        <dsp:cNvPr id="0" name=""/>
        <dsp:cNvSpPr/>
      </dsp:nvSpPr>
      <dsp:spPr>
        <a:xfrm>
          <a:off x="0" y="2205865"/>
          <a:ext cx="3263069" cy="10492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Аддиктивное</a:t>
          </a:r>
          <a:r>
            <a:rPr lang="ru-RU" sz="2000" kern="1200" dirty="0" smtClean="0"/>
            <a:t> поведение</a:t>
          </a:r>
          <a:endParaRPr lang="ru-RU" sz="2000" kern="1200" dirty="0"/>
        </a:p>
      </dsp:txBody>
      <dsp:txXfrm>
        <a:off x="51221" y="2257086"/>
        <a:ext cx="3160627" cy="946827"/>
      </dsp:txXfrm>
    </dsp:sp>
    <dsp:sp modelId="{91EB98F2-0AEA-4F45-A251-3F9F36F84DB4}">
      <dsp:nvSpPr>
        <dsp:cNvPr id="0" name=""/>
        <dsp:cNvSpPr/>
      </dsp:nvSpPr>
      <dsp:spPr>
        <a:xfrm rot="5400000">
          <a:off x="5743867" y="931726"/>
          <a:ext cx="839415" cy="58010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нарушение законов и прав других людей</a:t>
          </a:r>
          <a:endParaRPr lang="ru-RU" sz="1700" kern="1200" dirty="0"/>
        </a:p>
      </dsp:txBody>
      <dsp:txXfrm rot="-5400000">
        <a:off x="3263070" y="3453501"/>
        <a:ext cx="5760034" cy="757461"/>
      </dsp:txXfrm>
    </dsp:sp>
    <dsp:sp modelId="{AC9AFE66-C1EC-4E71-BDFC-1FDA4CF9E7F4}">
      <dsp:nvSpPr>
        <dsp:cNvPr id="0" name=""/>
        <dsp:cNvSpPr/>
      </dsp:nvSpPr>
      <dsp:spPr>
        <a:xfrm>
          <a:off x="0" y="3307598"/>
          <a:ext cx="3263069" cy="10492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Антисоциальное</a:t>
          </a:r>
          <a:endParaRPr lang="ru-RU" sz="2000" kern="1200" dirty="0"/>
        </a:p>
      </dsp:txBody>
      <dsp:txXfrm>
        <a:off x="51221" y="3358819"/>
        <a:ext cx="3160627" cy="946827"/>
      </dsp:txXfrm>
    </dsp:sp>
    <dsp:sp modelId="{4B389CC6-F8E8-4537-B470-0B88EF94EB03}">
      <dsp:nvSpPr>
        <dsp:cNvPr id="0" name=""/>
        <dsp:cNvSpPr/>
      </dsp:nvSpPr>
      <dsp:spPr>
        <a:xfrm rot="5400000">
          <a:off x="5743867" y="2033459"/>
          <a:ext cx="839415" cy="580101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направленное на дезинтеграцию самой личности: суицидное, конформистское, нарциссическое, фанатическое, </a:t>
          </a:r>
          <a:r>
            <a:rPr lang="ru-RU" sz="1700" kern="1200" dirty="0" err="1" smtClean="0"/>
            <a:t>аутическое</a:t>
          </a:r>
          <a:r>
            <a:rPr lang="ru-RU" sz="1700" kern="1200" dirty="0" smtClean="0"/>
            <a:t> поведение</a:t>
          </a:r>
          <a:endParaRPr lang="ru-RU" sz="1700" kern="1200" dirty="0"/>
        </a:p>
      </dsp:txBody>
      <dsp:txXfrm rot="-5400000">
        <a:off x="3263070" y="4555234"/>
        <a:ext cx="5760034" cy="757461"/>
      </dsp:txXfrm>
    </dsp:sp>
    <dsp:sp modelId="{014FD30A-E869-49F7-AB90-5ED91AB144BF}">
      <dsp:nvSpPr>
        <dsp:cNvPr id="0" name=""/>
        <dsp:cNvSpPr/>
      </dsp:nvSpPr>
      <dsp:spPr>
        <a:xfrm>
          <a:off x="0" y="4409330"/>
          <a:ext cx="3263069" cy="10492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Внутридеструктивное</a:t>
          </a:r>
          <a:r>
            <a:rPr lang="ru-RU" sz="2000" kern="1200" dirty="0" smtClean="0"/>
            <a:t> </a:t>
          </a:r>
          <a:endParaRPr lang="ru-RU" sz="2000" kern="1200" dirty="0"/>
        </a:p>
      </dsp:txBody>
      <dsp:txXfrm>
        <a:off x="51221" y="4460551"/>
        <a:ext cx="3160627" cy="9468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DEBF792-0A69-485C-9191-B49E8AC6BCF9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BF7069B-6C53-47A9-BA6C-D8D5B3F795F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5882589-2DE6-4CDB-9E0B-94DCEDFE2F90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255FB711-A20E-4F82-A90C-1D039738B537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7BBC84A-60DE-4F81-9077-1799173A8DC3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294FB8B-17EF-4C70-873F-91ED4FE0A9E5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E890542B-E2F6-434B-B47C-BA4C5BD3C5D1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5831A72-AA4D-495D-AF79-934A1F13A727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91F758E-3542-43B9-B2D4-106C1EA11A55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0536CC87-9F89-455C-8F92-5BC36B6040DF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6D6C9D86-4603-4224-BBC8-CE2EF79695E2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C72C5EC-D97B-491F-92CC-F99FAAC9D5CF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44551DB7-61B8-4D98-8251-B8250F954FEA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99FFA333-C893-45CB-8970-B4B363F82BA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FE1761D5-2171-4EB8-8B76-833D3E3CF42D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8943314B-F422-41A3-9AC7-F0573014AEB8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4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5"/>
          </p:nvPr>
        </p:nvSpPr>
        <p:spPr/>
        <p:txBody>
          <a:bodyPr/>
          <a:lstStyle/>
          <a:p>
            <a:fld id="{5C0A8522-9C9C-49A7-92CF-597BC3AB42E5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6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A3078FB2-726C-4C43-B66B-35763EB4CA67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A69C2FC9-6FC6-4F80-8000-28CD156D227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E0F8B8F-50A4-4A66-801F-3DB5024E985D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F1F9CF2-7CC7-4572-90EE-0074BA053839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3F2BDC59-5E53-4EEE-80AB-5D0155186E11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F6E7155-EF02-4AA5-8A5B-D0403A31D332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9F04BF5-B91E-4658-830F-72A4CDFC3ADF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E50F9EDA-78F1-4EC5-B5ED-EF858C4B8E51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98CECC32-5B29-452C-9E4A-51C5CA5047CF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0B952E00-7FCE-4AB1-8213-2A6657B44AE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0FEE0C59-94F6-4F9D-9AF3-E4E2D9DDCDA5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414435E-E389-44AF-9F96-13CDD3EB6852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7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558DE468-99AB-47F5-B11C-90E521175C09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9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A937493C-80CE-4BBF-9B3F-D886416E2AAC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5D08C7DF-8F06-499A-9959-6F70FC07BC23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385889F-138F-41FB-B618-767A7B3DCBA8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4F8E71C-42EF-411E-9ADC-56098C3924E4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7B2CED6-990E-4F62-AB10-79E10DCDB4B8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1CAB6675-3AE3-4FCC-A4BC-FE376E7D6E9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4CB68CDC-96F2-42AB-B898-556DDDE8E02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17117C8B-3C6D-4FC9-B42B-FCD2B3E464F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B21F080C-B4A4-4D43-8FF4-A7B32153AF5B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CB93B660-8E99-4D45-A331-BFAEFA7A6634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77DB1343-176E-49F2-B8DE-5186A021AB7C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6" name="PlaceHolder 5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E792C5E5-F51E-4B25-8FBC-F2A110476190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8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3"/>
          <p:cNvSpPr>
            <a:spLocks noGrp="1"/>
          </p:cNvSpPr>
          <p:nvPr>
            <p:ph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4"/>
          <p:cNvSpPr>
            <a:spLocks noGrp="1"/>
          </p:cNvSpPr>
          <p:nvPr>
            <p:ph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1" name="PlaceHolder 5"/>
          <p:cNvSpPr>
            <a:spLocks noGrp="1"/>
          </p:cNvSpPr>
          <p:nvPr>
            <p:ph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2" name="PlaceHolder 6"/>
          <p:cNvSpPr>
            <a:spLocks noGrp="1"/>
          </p:cNvSpPr>
          <p:nvPr>
            <p:ph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3" name="PlaceHolder 7"/>
          <p:cNvSpPr>
            <a:spLocks noGrp="1"/>
          </p:cNvSpPr>
          <p:nvPr>
            <p:ph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7000"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fld id="{94674814-2655-41D4-A25A-63870AFB640D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760C583C-8459-4C5F-BCD5-E75F6C140AEA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F403420-0880-4526-8386-D791F4F2A052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CA1A5D9-7FF8-4379-98D7-03B5B82DC6D9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E26C7DE8-EC94-42A4-99D3-91D5F69F1CA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FA661AF1-D2B0-4C8C-AA22-01B001AA2BB0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F5F5"/>
            </a:gs>
            <a:gs pos="100000">
              <a:srgbClr val="DADAD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>
          <a:xfrm>
            <a:off x="3029040" y="6356520"/>
            <a:ext cx="308304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>
          <a:xfrm>
            <a:off x="6463080" y="6356520"/>
            <a:ext cx="205416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820" b="0" strike="noStrike" spc="-1">
                <a:solidFill>
                  <a:srgbClr val="8D8E90"/>
                </a:solidFill>
                <a:latin typeface="Cambria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E8FC2F1-511C-4F00-B905-4AEF46E9446A}" type="slidenum">
              <a:rPr lang="ru-RU" sz="820" b="0" strike="noStrike" spc="-1">
                <a:solidFill>
                  <a:srgbClr val="8D8E90"/>
                </a:solidFill>
                <a:latin typeface="Cambria"/>
                <a:ea typeface="DejaVu Sans"/>
              </a:rPr>
              <a:t>‹#›</a:t>
            </a:fld>
            <a:endParaRPr lang="ru-RU" sz="82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628560" y="6356520"/>
            <a:ext cx="205416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F5F5"/>
            </a:gs>
            <a:gs pos="100000">
              <a:srgbClr val="DADAD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 idx="4"/>
          </p:nvPr>
        </p:nvSpPr>
        <p:spPr>
          <a:xfrm>
            <a:off x="3029040" y="6356520"/>
            <a:ext cx="308304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 idx="5"/>
          </p:nvPr>
        </p:nvSpPr>
        <p:spPr>
          <a:xfrm>
            <a:off x="6463080" y="6356520"/>
            <a:ext cx="205416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820" b="0" strike="noStrike" spc="-1">
                <a:solidFill>
                  <a:srgbClr val="8D8E90"/>
                </a:solidFill>
                <a:latin typeface="Cambria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1BA2464-D74A-455A-BAE5-BB436F1E6173}" type="slidenum">
              <a:rPr lang="ru-RU" sz="820" b="0" strike="noStrike" spc="-1">
                <a:solidFill>
                  <a:srgbClr val="8D8E90"/>
                </a:solidFill>
                <a:latin typeface="Cambria"/>
                <a:ea typeface="DejaVu Sans"/>
              </a:rPr>
              <a:t>‹#›</a:t>
            </a:fld>
            <a:endParaRPr lang="ru-RU" sz="82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6"/>
          </p:nvPr>
        </p:nvSpPr>
        <p:spPr>
          <a:xfrm>
            <a:off x="628560" y="6356520"/>
            <a:ext cx="205416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F5F5"/>
            </a:gs>
            <a:gs pos="100000">
              <a:srgbClr val="DADAD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ftr" idx="7"/>
          </p:nvPr>
        </p:nvSpPr>
        <p:spPr>
          <a:xfrm>
            <a:off x="3029040" y="6356520"/>
            <a:ext cx="308304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sldNum" idx="8"/>
          </p:nvPr>
        </p:nvSpPr>
        <p:spPr>
          <a:xfrm>
            <a:off x="6463080" y="6356520"/>
            <a:ext cx="205416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820" b="0" strike="noStrike" spc="-1">
                <a:solidFill>
                  <a:srgbClr val="8D8E90"/>
                </a:solidFill>
                <a:latin typeface="Cambria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4B6A7DEC-A0B9-4AFE-A6A9-BF51F8FEE9ED}" type="slidenum">
              <a:rPr lang="ru-RU" sz="820" b="0" strike="noStrike" spc="-1">
                <a:solidFill>
                  <a:srgbClr val="8D8E90"/>
                </a:solidFill>
                <a:latin typeface="Cambria"/>
                <a:ea typeface="DejaVu Sans"/>
              </a:rPr>
              <a:t>‹#›</a:t>
            </a:fld>
            <a:endParaRPr lang="ru-RU" sz="82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 idx="9"/>
          </p:nvPr>
        </p:nvSpPr>
        <p:spPr>
          <a:xfrm>
            <a:off x="628560" y="6356520"/>
            <a:ext cx="205416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5F5F5"/>
            </a:gs>
            <a:gs pos="100000">
              <a:srgbClr val="DADAD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ftr" idx="10"/>
          </p:nvPr>
        </p:nvSpPr>
        <p:spPr>
          <a:xfrm>
            <a:off x="3029040" y="6356520"/>
            <a:ext cx="308304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ldNum" idx="11"/>
          </p:nvPr>
        </p:nvSpPr>
        <p:spPr>
          <a:xfrm>
            <a:off x="6463080" y="6356520"/>
            <a:ext cx="205416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820" b="0" strike="noStrike" spc="-1">
                <a:solidFill>
                  <a:srgbClr val="8D8E90"/>
                </a:solidFill>
                <a:latin typeface="Cambria"/>
                <a:ea typeface="DejaVu Sans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7BF32A19-EA22-4CFF-B952-8A553D80FB5D}" type="slidenum">
              <a:rPr lang="ru-RU" sz="820" b="0" strike="noStrike" spc="-1">
                <a:solidFill>
                  <a:srgbClr val="8D8E90"/>
                </a:solidFill>
                <a:latin typeface="Cambria"/>
                <a:ea typeface="DejaVu Sans"/>
              </a:rPr>
              <a:t>‹#›</a:t>
            </a:fld>
            <a:endParaRPr lang="ru-RU" sz="82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dt" idx="12"/>
          </p:nvPr>
        </p:nvSpPr>
        <p:spPr>
          <a:xfrm>
            <a:off x="628560" y="6356520"/>
            <a:ext cx="2054160" cy="3618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</a:p>
        </p:txBody>
      </p:sp>
      <p:sp>
        <p:nvSpPr>
          <p:cNvPr id="126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127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PlaceHolder 1"/>
          <p:cNvSpPr>
            <a:spLocks noGrp="1"/>
          </p:cNvSpPr>
          <p:nvPr>
            <p:ph type="title"/>
          </p:nvPr>
        </p:nvSpPr>
        <p:spPr>
          <a:xfrm>
            <a:off x="633600" y="915480"/>
            <a:ext cx="7680240" cy="1787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400" b="1" i="1" strike="noStrike" spc="-1" dirty="0" smtClean="0">
                <a:solidFill>
                  <a:srgbClr val="002060"/>
                </a:solidFill>
                <a:latin typeface="Cambria"/>
                <a:ea typeface="DejaVu Sans"/>
              </a:rPr>
              <a:t>Актуальные вопросы профилактики </a:t>
            </a:r>
            <a:r>
              <a:rPr lang="ru-RU" sz="2400" b="1" i="1" strike="noStrike" spc="-1" dirty="0" err="1" smtClean="0">
                <a:solidFill>
                  <a:srgbClr val="002060"/>
                </a:solidFill>
                <a:latin typeface="Cambria"/>
                <a:ea typeface="DejaVu Sans"/>
              </a:rPr>
              <a:t>девиантного</a:t>
            </a:r>
            <a:r>
              <a:rPr lang="ru-RU" sz="2400" b="1" i="1" strike="noStrike" spc="-1" dirty="0" smtClean="0">
                <a:solidFill>
                  <a:srgbClr val="002060"/>
                </a:solidFill>
                <a:latin typeface="Cambria"/>
                <a:ea typeface="DejaVu Sans"/>
              </a:rPr>
              <a:t> поведения обучающихся</a:t>
            </a:r>
            <a:endParaRPr lang="ru-RU" sz="2400" b="1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8" name="PlaceHolder 2"/>
          <p:cNvSpPr>
            <a:spLocks noGrp="1"/>
          </p:cNvSpPr>
          <p:nvPr>
            <p:ph type="subTitle"/>
          </p:nvPr>
        </p:nvSpPr>
        <p:spPr>
          <a:xfrm>
            <a:off x="1013760" y="3423995"/>
            <a:ext cx="7021876" cy="22286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228600" indent="0" algn="ctr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r>
              <a:rPr lang="ru-RU" sz="2000" b="0" i="1" strike="noStrike" spc="-1" dirty="0" err="1">
                <a:solidFill>
                  <a:srgbClr val="002060"/>
                </a:solidFill>
                <a:latin typeface="Cambria"/>
                <a:ea typeface="DejaVu Sans"/>
              </a:rPr>
              <a:t>Штельвах</a:t>
            </a:r>
            <a:r>
              <a:rPr lang="ru-RU" sz="2000" b="0" i="1" strike="noStrike" spc="-1" dirty="0">
                <a:solidFill>
                  <a:srgbClr val="002060"/>
                </a:solidFill>
                <a:latin typeface="Cambria"/>
                <a:ea typeface="DejaVu Sans"/>
              </a:rPr>
              <a:t> Ангелина Викторовна, 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0" algn="ctr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r>
              <a:rPr lang="ru-RU" sz="2000" b="0" i="1" strike="noStrike" spc="-1" dirty="0" smtClean="0">
                <a:solidFill>
                  <a:srgbClr val="002060"/>
                </a:solidFill>
                <a:latin typeface="Cambria"/>
                <a:ea typeface="DejaVu Sans"/>
              </a:rPr>
              <a:t>заведующая </a:t>
            </a:r>
            <a:r>
              <a:rPr lang="ru-RU" sz="2000" b="0" i="1" strike="noStrike" spc="-1" dirty="0">
                <a:solidFill>
                  <a:srgbClr val="002060"/>
                </a:solidFill>
                <a:latin typeface="Cambria"/>
                <a:ea typeface="DejaVu Sans"/>
              </a:rPr>
              <a:t>кафедрой </a:t>
            </a:r>
            <a:r>
              <a:rPr lang="ru-RU" sz="2000" b="0" i="1" strike="noStrike" spc="-1" dirty="0" smtClean="0">
                <a:solidFill>
                  <a:srgbClr val="002060"/>
                </a:solidFill>
                <a:latin typeface="Cambria"/>
                <a:ea typeface="DejaVu Sans"/>
              </a:rPr>
              <a:t>психологии</a:t>
            </a:r>
          </a:p>
          <a:p>
            <a:pPr marL="228600" indent="0" algn="ctr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r>
              <a:rPr lang="ru-RU" sz="2000" i="1" spc="-1" dirty="0" err="1" smtClean="0">
                <a:solidFill>
                  <a:srgbClr val="002060"/>
                </a:solidFill>
                <a:latin typeface="Cambria"/>
              </a:rPr>
              <a:t>Афонина</a:t>
            </a:r>
            <a:r>
              <a:rPr lang="ru-RU" sz="2000" i="1" spc="-1" dirty="0" smtClean="0">
                <a:solidFill>
                  <a:srgbClr val="002060"/>
                </a:solidFill>
                <a:latin typeface="Cambria"/>
              </a:rPr>
              <a:t> Ольга Владимировна,</a:t>
            </a:r>
          </a:p>
          <a:p>
            <a:pPr indent="0" algn="ctr">
              <a:spcBef>
                <a:spcPts val="751"/>
              </a:spcBef>
              <a:buNone/>
              <a:tabLst>
                <a:tab pos="0" algn="l"/>
              </a:tabLst>
            </a:pPr>
            <a:r>
              <a:rPr lang="ru-RU" sz="2000" i="1" spc="-1" dirty="0">
                <a:solidFill>
                  <a:srgbClr val="002060"/>
                </a:solidFill>
                <a:latin typeface="Cambria"/>
              </a:rPr>
              <a:t>старший преподаватель кафедры </a:t>
            </a:r>
            <a:r>
              <a:rPr lang="ru-RU" sz="2000" i="1" spc="-1" dirty="0" smtClean="0">
                <a:solidFill>
                  <a:srgbClr val="002060"/>
                </a:solidFill>
                <a:latin typeface="Cambria"/>
              </a:rPr>
              <a:t>психологии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0" algn="ctr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r>
              <a:rPr lang="ru-RU" sz="2000" b="0" i="1" strike="noStrike" spc="-1" dirty="0" err="1">
                <a:solidFill>
                  <a:srgbClr val="002060"/>
                </a:solidFill>
                <a:latin typeface="Cambria"/>
                <a:ea typeface="DejaVu Sans"/>
              </a:rPr>
              <a:t>Гришкевич</a:t>
            </a:r>
            <a:r>
              <a:rPr lang="ru-RU" sz="2000" b="0" i="1" strike="noStrike" spc="-1" dirty="0">
                <a:solidFill>
                  <a:srgbClr val="002060"/>
                </a:solidFill>
                <a:latin typeface="Cambria"/>
                <a:ea typeface="DejaVu Sans"/>
              </a:rPr>
              <a:t> Марина Евгеньевна, 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28600" indent="0" algn="ctr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r>
              <a:rPr lang="ru-RU" sz="2000" b="0" i="1" strike="noStrike" spc="-1" dirty="0">
                <a:solidFill>
                  <a:srgbClr val="002060"/>
                </a:solidFill>
                <a:latin typeface="Cambria"/>
                <a:ea typeface="DejaVu Sans"/>
              </a:rPr>
              <a:t>старший преподаватель кафедры психологии</a:t>
            </a: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89" name="Прямая соединительная линия 8"/>
          <p:cNvCxnSpPr/>
          <p:nvPr/>
        </p:nvCxnSpPr>
        <p:spPr>
          <a:xfrm>
            <a:off x="1013760" y="2881255"/>
            <a:ext cx="7300080" cy="3240"/>
          </a:xfrm>
          <a:prstGeom prst="straightConnector1">
            <a:avLst/>
          </a:prstGeom>
          <a:ln w="9525">
            <a:solidFill>
              <a:srgbClr val="1E4E79"/>
            </a:solidFill>
            <a:prstDash val="dash"/>
            <a:round/>
          </a:ln>
        </p:spPr>
      </p:cxnSp>
      <p:sp>
        <p:nvSpPr>
          <p:cNvPr id="290" name="Прямоугольник 11"/>
          <p:cNvSpPr/>
          <p:nvPr/>
        </p:nvSpPr>
        <p:spPr>
          <a:xfrm>
            <a:off x="90360" y="6241320"/>
            <a:ext cx="9140760" cy="3371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0" i="1" strike="noStrike" spc="-1" dirty="0">
                <a:solidFill>
                  <a:srgbClr val="405064"/>
                </a:solidFill>
                <a:latin typeface="Cambria"/>
                <a:ea typeface="DejaVu Sans"/>
              </a:rPr>
              <a:t>Новосибирск, </a:t>
            </a:r>
            <a:r>
              <a:rPr lang="ru-RU" sz="1600" b="0" i="1" strike="noStrike" spc="-1" dirty="0" smtClean="0">
                <a:solidFill>
                  <a:srgbClr val="405064"/>
                </a:solidFill>
                <a:latin typeface="Cambria"/>
                <a:ea typeface="DejaVu Sans"/>
              </a:rPr>
              <a:t>29.03.2024г</a:t>
            </a:r>
            <a:r>
              <a:rPr lang="ru-RU" sz="1600" b="0" i="1" strike="noStrike" spc="-1" dirty="0">
                <a:solidFill>
                  <a:srgbClr val="405064"/>
                </a:solidFill>
                <a:latin typeface="Cambria"/>
                <a:ea typeface="DejaVu Sans"/>
              </a:rPr>
              <a:t>.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291" name="Прямая соединительная линия 15"/>
          <p:cNvCxnSpPr/>
          <p:nvPr/>
        </p:nvCxnSpPr>
        <p:spPr>
          <a:xfrm>
            <a:off x="1787220" y="3175064"/>
            <a:ext cx="5857560" cy="3240"/>
          </a:xfrm>
          <a:prstGeom prst="straightConnector1">
            <a:avLst/>
          </a:prstGeom>
          <a:ln w="9525">
            <a:solidFill>
              <a:srgbClr val="1E4E79"/>
            </a:solidFill>
            <a:prstDash val="dash"/>
            <a:round/>
          </a:ln>
        </p:spPr>
      </p:cxnSp>
      <p:pic>
        <p:nvPicPr>
          <p:cNvPr id="292" name="Рисунок 3"/>
          <p:cNvPicPr/>
          <p:nvPr/>
        </p:nvPicPr>
        <p:blipFill>
          <a:blip r:embed="rId2"/>
          <a:stretch/>
        </p:blipFill>
        <p:spPr>
          <a:xfrm>
            <a:off x="410400" y="129240"/>
            <a:ext cx="1203840" cy="1228320"/>
          </a:xfrm>
          <a:prstGeom prst="rect">
            <a:avLst/>
          </a:prstGeom>
          <a:ln w="0">
            <a:noFill/>
          </a:ln>
        </p:spPr>
      </p:pic>
      <p:pic>
        <p:nvPicPr>
          <p:cNvPr id="293" name="Рисунок 4"/>
          <p:cNvPicPr/>
          <p:nvPr/>
        </p:nvPicPr>
        <p:blipFill>
          <a:blip r:embed="rId3"/>
          <a:stretch/>
        </p:blipFill>
        <p:spPr>
          <a:xfrm>
            <a:off x="7183440" y="57240"/>
            <a:ext cx="1618560" cy="1106280"/>
          </a:xfrm>
          <a:prstGeom prst="rect">
            <a:avLst/>
          </a:prstGeom>
          <a:ln w="0">
            <a:noFill/>
          </a:ln>
        </p:spPr>
      </p:pic>
      <p:sp>
        <p:nvSpPr>
          <p:cNvPr id="294" name="Прямоугольник 5"/>
          <p:cNvSpPr/>
          <p:nvPr/>
        </p:nvSpPr>
        <p:spPr>
          <a:xfrm>
            <a:off x="2255040" y="208800"/>
            <a:ext cx="4568760" cy="14612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222A35"/>
                </a:solidFill>
                <a:latin typeface="Cambria"/>
                <a:ea typeface="DejaVu Sans"/>
              </a:rPr>
              <a:t>Министерство образования Новосибирской области</a:t>
            </a: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ru-RU" sz="1800" b="0" strike="noStrike" spc="-1">
                <a:solidFill>
                  <a:srgbClr val="222A35"/>
                </a:solidFill>
                <a:latin typeface="Cambria"/>
                <a:ea typeface="DejaVu Sans"/>
              </a:rPr>
              <a:t>Новосибирский институт повышения квалификации и переподготовки работников образования</a:t>
            </a:r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182" y="2479331"/>
            <a:ext cx="8229240" cy="1250280"/>
          </a:xfrm>
        </p:spPr>
        <p:txBody>
          <a:bodyPr/>
          <a:lstStyle/>
          <a:p>
            <a:pPr algn="ctr"/>
            <a:r>
              <a:rPr lang="ru-RU" b="1" u="sng" dirty="0" smtClean="0"/>
              <a:t>3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 какими сложностями в своей деятельности вы сталкиваетесь при работе с обучающимися с целью профилактики </a:t>
            </a:r>
            <a:r>
              <a:rPr lang="ru-RU" b="1" dirty="0" err="1" smtClean="0"/>
              <a:t>девиантного</a:t>
            </a:r>
            <a:r>
              <a:rPr lang="ru-RU" b="1" dirty="0" smtClean="0"/>
              <a:t> поведения?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7122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182" y="2479331"/>
            <a:ext cx="8229240" cy="1250280"/>
          </a:xfrm>
        </p:spPr>
        <p:txBody>
          <a:bodyPr/>
          <a:lstStyle/>
          <a:p>
            <a:pPr algn="ctr"/>
            <a:r>
              <a:rPr lang="ru-RU" b="1" u="sng" dirty="0"/>
              <a:t>4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 какими личностными и профессиональными трудностями вы сталкиваетесь в профилактической деятельности?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18415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182" y="2479331"/>
            <a:ext cx="8229240" cy="1250280"/>
          </a:xfrm>
        </p:spPr>
        <p:txBody>
          <a:bodyPr/>
          <a:lstStyle/>
          <a:p>
            <a:pPr algn="ctr"/>
            <a:r>
              <a:rPr lang="ru-RU" b="1" u="sng" dirty="0" smtClean="0"/>
              <a:t>5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Какие успешные формы и методы профилактической деятельности вы используете в своей работе?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21996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TextBox 12"/>
          <p:cNvSpPr/>
          <p:nvPr/>
        </p:nvSpPr>
        <p:spPr>
          <a:xfrm>
            <a:off x="-226165" y="-46640"/>
            <a:ext cx="9163440" cy="130146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spcAft>
                <a:spcPts val="400"/>
              </a:spcAft>
              <a:tabLst>
                <a:tab pos="0" algn="l"/>
              </a:tabLst>
            </a:pPr>
            <a:r>
              <a:rPr lang="ru-RU" sz="2400" b="1" strike="noStrike" spc="-1" dirty="0" smtClean="0">
                <a:solidFill>
                  <a:srgbClr val="222A35"/>
                </a:solidFill>
                <a:latin typeface="Cambria"/>
                <a:ea typeface="Cambria"/>
              </a:rPr>
              <a:t>Чек-лист мероприятий </a:t>
            </a:r>
          </a:p>
          <a:p>
            <a:pPr algn="ctr">
              <a:lnSpc>
                <a:spcPct val="100000"/>
              </a:lnSpc>
              <a:spcAft>
                <a:spcPts val="400"/>
              </a:spcAft>
              <a:tabLst>
                <a:tab pos="0" algn="l"/>
              </a:tabLst>
            </a:pPr>
            <a:r>
              <a:rPr lang="ru-RU" sz="2400" b="1" strike="noStrike" spc="-1" dirty="0" smtClean="0">
                <a:solidFill>
                  <a:srgbClr val="222A35"/>
                </a:solidFill>
                <a:latin typeface="Cambria"/>
                <a:ea typeface="Cambria"/>
              </a:rPr>
              <a:t>по профилактике </a:t>
            </a:r>
            <a:r>
              <a:rPr lang="ru-RU" sz="2400" b="1" strike="noStrike" spc="-1" dirty="0" err="1" smtClean="0">
                <a:solidFill>
                  <a:srgbClr val="222A35"/>
                </a:solidFill>
                <a:latin typeface="Cambria"/>
                <a:ea typeface="Cambria"/>
              </a:rPr>
              <a:t>девиантного</a:t>
            </a:r>
            <a:r>
              <a:rPr lang="ru-RU" sz="2400" b="1" strike="noStrike" spc="-1" dirty="0" smtClean="0">
                <a:solidFill>
                  <a:srgbClr val="222A35"/>
                </a:solidFill>
                <a:latin typeface="Cambria"/>
                <a:ea typeface="Cambria"/>
              </a:rPr>
              <a:t> поведения </a:t>
            </a:r>
          </a:p>
          <a:p>
            <a:pPr algn="ctr">
              <a:lnSpc>
                <a:spcPct val="100000"/>
              </a:lnSpc>
              <a:spcAft>
                <a:spcPts val="400"/>
              </a:spcAft>
              <a:tabLst>
                <a:tab pos="0" algn="l"/>
              </a:tabLst>
            </a:pPr>
            <a:r>
              <a:rPr lang="ru-RU" sz="2400" b="1" strike="noStrike" spc="-1" dirty="0" smtClean="0">
                <a:solidFill>
                  <a:srgbClr val="222A35"/>
                </a:solidFill>
                <a:latin typeface="Cambria"/>
                <a:ea typeface="Cambria"/>
              </a:rPr>
              <a:t>в образовательной среде</a:t>
            </a:r>
            <a:endParaRPr lang="ru-RU" sz="1600" b="0" strike="noStrike" spc="-1" dirty="0">
              <a:solidFill>
                <a:srgbClr val="000000"/>
              </a:solidFill>
              <a:latin typeface="Arial"/>
            </a:endParaRPr>
          </a:p>
        </p:txBody>
      </p:sp>
      <p:grpSp>
        <p:nvGrpSpPr>
          <p:cNvPr id="911" name="Diagram2"/>
          <p:cNvGrpSpPr/>
          <p:nvPr/>
        </p:nvGrpSpPr>
        <p:grpSpPr>
          <a:xfrm>
            <a:off x="-651960" y="2243520"/>
            <a:ext cx="5978520" cy="3886560"/>
            <a:chOff x="-651960" y="2243520"/>
            <a:chExt cx="5978520" cy="3886560"/>
          </a:xfrm>
        </p:grpSpPr>
        <p:sp>
          <p:nvSpPr>
            <p:cNvPr id="912" name="Прямоугольник 911"/>
            <p:cNvSpPr/>
            <p:nvPr/>
          </p:nvSpPr>
          <p:spPr>
            <a:xfrm>
              <a:off x="-651960" y="2254320"/>
              <a:ext cx="5978520" cy="38728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913" name="Скругленный прямоугольник 912"/>
            <p:cNvSpPr/>
            <p:nvPr/>
          </p:nvSpPr>
          <p:spPr>
            <a:xfrm>
              <a:off x="1246909" y="2243520"/>
              <a:ext cx="2064327" cy="89748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C3B64"/>
                </a:gs>
                <a:gs pos="100000">
                  <a:srgbClr val="104C82"/>
                </a:gs>
              </a:gsLst>
              <a:lin ang="16200000"/>
            </a:gradFill>
            <a:ln w="0">
              <a:noFill/>
            </a:ln>
            <a:effectLst>
              <a:outerShdw blurRad="3996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3">
              <a:scrgbClr r="0" g="0" b="0"/>
            </a:effectRef>
            <a:fontRef idx="minor"/>
          </p:style>
          <p:txBody>
            <a:bodyPr lIns="76320" tIns="76320" rIns="76320" bIns="76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ru-RU" sz="2000" b="1" spc="-1" dirty="0" smtClean="0">
                  <a:solidFill>
                    <a:schemeClr val="lt1"/>
                  </a:solidFill>
                  <a:latin typeface="Cambria"/>
                  <a:ea typeface="Cambria"/>
                </a:rPr>
                <a:t>Обучающиеся</a:t>
              </a:r>
              <a:endParaRPr lang="ru-RU" sz="2000" b="0" strike="noStrike" spc="-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4" name="Полилиния 913"/>
            <p:cNvSpPr/>
            <p:nvPr/>
          </p:nvSpPr>
          <p:spPr>
            <a:xfrm>
              <a:off x="699120" y="2608560"/>
              <a:ext cx="2970360" cy="2970360"/>
            </a:xfrm>
            <a:custGeom>
              <a:avLst/>
              <a:gdLst>
                <a:gd name="textAreaLeft" fmla="*/ 0 w 2970360"/>
                <a:gd name="textAreaRight" fmla="*/ 2972160 w 2970360"/>
                <a:gd name="textAreaTop" fmla="*/ 0 h 2970360"/>
                <a:gd name="textAreaBottom" fmla="*/ 2972160 h 2970360"/>
              </a:gdLst>
              <a:ahLst/>
              <a:cxnLst/>
              <a:rect l="textAreaLeft" t="textAreaTop" r="textAreaRight" b="textAreaBottom"/>
              <a:pathLst>
                <a:path w="2972611" h="2972611">
                  <a:moveTo>
                    <a:pt x="2490559" y="390596"/>
                  </a:moveTo>
                  <a:arcTo wR="1486305" hR="1486305" stAng="18750376" swAng="1379558"/>
                </a:path>
              </a:pathLst>
            </a:custGeom>
            <a:noFill/>
            <a:ln>
              <a:solidFill>
                <a:srgbClr val="1E4E79"/>
              </a:solidFill>
              <a:tailEnd type="arrow" w="med" len="med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915" name="Скругленный прямоугольник 914"/>
            <p:cNvSpPr/>
            <p:nvPr/>
          </p:nvSpPr>
          <p:spPr>
            <a:xfrm>
              <a:off x="2771640" y="3658680"/>
              <a:ext cx="1866240" cy="89748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C3B64"/>
                </a:gs>
                <a:gs pos="100000">
                  <a:srgbClr val="104C82"/>
                </a:gs>
              </a:gsLst>
              <a:lin ang="16200000"/>
            </a:gradFill>
            <a:ln w="0">
              <a:noFill/>
            </a:ln>
            <a:effectLst>
              <a:outerShdw blurRad="3996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3">
              <a:scrgbClr r="0" g="0" b="0"/>
            </a:effectRef>
            <a:fontRef idx="minor"/>
          </p:style>
          <p:txBody>
            <a:bodyPr lIns="76320" tIns="76320" rIns="76320" bIns="76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ru-RU" sz="2000" b="1" spc="-1" dirty="0" smtClean="0">
                  <a:solidFill>
                    <a:schemeClr val="lt1"/>
                  </a:solidFill>
                  <a:latin typeface="Cambria"/>
                  <a:ea typeface="Cambria"/>
                </a:rPr>
                <a:t>Родители</a:t>
              </a:r>
              <a:endParaRPr lang="ru-RU" sz="2000" b="0" strike="noStrike" spc="-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6" name="Полилиния 915"/>
            <p:cNvSpPr/>
            <p:nvPr/>
          </p:nvSpPr>
          <p:spPr>
            <a:xfrm>
              <a:off x="709920" y="2788560"/>
              <a:ext cx="2970360" cy="2970360"/>
            </a:xfrm>
            <a:custGeom>
              <a:avLst/>
              <a:gdLst>
                <a:gd name="textAreaLeft" fmla="*/ 0 w 2970360"/>
                <a:gd name="textAreaRight" fmla="*/ 2972160 w 2970360"/>
                <a:gd name="textAreaTop" fmla="*/ 0 h 2970360"/>
                <a:gd name="textAreaBottom" fmla="*/ 2972160 h 2970360"/>
              </a:gdLst>
              <a:ahLst/>
              <a:cxnLst/>
              <a:rect l="textAreaLeft" t="textAreaTop" r="textAreaRight" b="textAreaBottom"/>
              <a:pathLst>
                <a:path w="2972611" h="2972611">
                  <a:moveTo>
                    <a:pt x="2899515" y="1946679"/>
                  </a:moveTo>
                  <a:arcTo wR="1486305" hR="1486305" stAng="1082627" swAng="1304070"/>
                </a:path>
              </a:pathLst>
            </a:custGeom>
            <a:noFill/>
            <a:ln>
              <a:solidFill>
                <a:srgbClr val="1E4E79"/>
              </a:solidFill>
              <a:tailEnd type="arrow" w="med" len="med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917" name="Скругленный прямоугольник 916"/>
            <p:cNvSpPr/>
            <p:nvPr/>
          </p:nvSpPr>
          <p:spPr>
            <a:xfrm>
              <a:off x="1419480" y="5184000"/>
              <a:ext cx="1791360" cy="94608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C3B64"/>
                </a:gs>
                <a:gs pos="100000">
                  <a:srgbClr val="104C82"/>
                </a:gs>
              </a:gsLst>
              <a:lin ang="16200000"/>
            </a:gradFill>
            <a:ln w="0">
              <a:noFill/>
            </a:ln>
            <a:effectLst>
              <a:outerShdw blurRad="3996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3">
              <a:scrgbClr r="0" g="0" b="0"/>
            </a:effectRef>
            <a:fontRef idx="minor"/>
          </p:style>
          <p:txBody>
            <a:bodyPr lIns="76320" tIns="76320" rIns="76320" bIns="76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ru-RU" sz="2000" b="1" spc="-1" dirty="0" smtClean="0">
                  <a:solidFill>
                    <a:schemeClr val="lt1"/>
                  </a:solidFill>
                  <a:latin typeface="Cambria"/>
                  <a:ea typeface="Cambria"/>
                </a:rPr>
                <a:t>Педагоги</a:t>
              </a:r>
              <a:endParaRPr lang="ru-RU" sz="1400" b="0" strike="noStrike" spc="-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18" name="Полилиния 917"/>
            <p:cNvSpPr/>
            <p:nvPr/>
          </p:nvSpPr>
          <p:spPr>
            <a:xfrm>
              <a:off x="829440" y="2679840"/>
              <a:ext cx="2970360" cy="2970360"/>
            </a:xfrm>
            <a:custGeom>
              <a:avLst/>
              <a:gdLst>
                <a:gd name="textAreaLeft" fmla="*/ 0 w 2970360"/>
                <a:gd name="textAreaRight" fmla="*/ 2972160 w 2970360"/>
                <a:gd name="textAreaTop" fmla="*/ 0 h 2970360"/>
                <a:gd name="textAreaBottom" fmla="*/ 2972160 h 2970360"/>
              </a:gdLst>
              <a:ahLst/>
              <a:cxnLst/>
              <a:rect l="textAreaLeft" t="textAreaTop" r="textAreaRight" b="textAreaBottom"/>
              <a:pathLst>
                <a:path w="2972611" h="2972611">
                  <a:moveTo>
                    <a:pt x="466795" y="2567834"/>
                  </a:moveTo>
                  <a:arcTo wR="1486305" hR="1486305" stAng="7998553" swAng="1145221"/>
                </a:path>
              </a:pathLst>
            </a:custGeom>
            <a:noFill/>
            <a:ln>
              <a:solidFill>
                <a:srgbClr val="1E4E79"/>
              </a:solidFill>
              <a:tailEnd type="arrow" w="med" len="med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  <p:sp>
          <p:nvSpPr>
            <p:cNvPr id="919" name="Скругленный прямоугольник 918"/>
            <p:cNvSpPr/>
            <p:nvPr/>
          </p:nvSpPr>
          <p:spPr>
            <a:xfrm>
              <a:off x="-64800" y="3651840"/>
              <a:ext cx="1796400" cy="1053720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rgbClr val="0C3B64"/>
                </a:gs>
                <a:gs pos="100000">
                  <a:srgbClr val="104C82"/>
                </a:gs>
              </a:gsLst>
              <a:lin ang="16200000"/>
            </a:gradFill>
            <a:ln w="0">
              <a:noFill/>
            </a:ln>
            <a:effectLst>
              <a:outerShdw blurRad="39960" dist="23040" dir="5400000" rotWithShape="0">
                <a:srgbClr val="000000">
                  <a:alpha val="35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3">
              <a:scrgbClr r="0" g="0" b="0"/>
            </a:effectRef>
            <a:fontRef idx="minor"/>
          </p:style>
          <p:txBody>
            <a:bodyPr lIns="76320" tIns="76320" rIns="76320" bIns="76320" numCol="1" spcCol="1440" anchor="ctr">
              <a:noAutofit/>
            </a:bodyPr>
            <a:lstStyle/>
            <a:p>
              <a:pPr algn="ctr">
                <a:lnSpc>
                  <a:spcPct val="90000"/>
                </a:lnSpc>
                <a:spcAft>
                  <a:spcPts val="700"/>
                </a:spcAft>
              </a:pPr>
              <a:r>
                <a:rPr lang="ru-RU" sz="2000" b="1" spc="-1" dirty="0" smtClean="0">
                  <a:solidFill>
                    <a:schemeClr val="lt1"/>
                  </a:solidFill>
                  <a:latin typeface="Cambria"/>
                  <a:ea typeface="Cambria"/>
                </a:rPr>
                <a:t>Педагоги-психологи</a:t>
              </a:r>
              <a:endParaRPr lang="ru-RU" sz="2000" b="0" strike="noStrike" spc="-1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920" name="Полилиния 919"/>
            <p:cNvSpPr/>
            <p:nvPr/>
          </p:nvSpPr>
          <p:spPr>
            <a:xfrm>
              <a:off x="834840" y="2693160"/>
              <a:ext cx="2970360" cy="2970360"/>
            </a:xfrm>
            <a:custGeom>
              <a:avLst/>
              <a:gdLst>
                <a:gd name="textAreaLeft" fmla="*/ 0 w 2970360"/>
                <a:gd name="textAreaRight" fmla="*/ 2972160 w 2970360"/>
                <a:gd name="textAreaTop" fmla="*/ 0 h 2970360"/>
                <a:gd name="textAreaBottom" fmla="*/ 2972160 h 2970360"/>
              </a:gdLst>
              <a:ahLst/>
              <a:cxnLst/>
              <a:rect l="textAreaLeft" t="textAreaTop" r="textAreaRight" b="textAreaBottom"/>
              <a:pathLst>
                <a:path w="2972611" h="2972611">
                  <a:moveTo>
                    <a:pt x="187839" y="763056"/>
                  </a:moveTo>
                  <a:arcTo wR="1486305" hR="1486305" stAng="12547076" swAng="1556557"/>
                </a:path>
              </a:pathLst>
            </a:custGeom>
            <a:noFill/>
            <a:ln>
              <a:solidFill>
                <a:srgbClr val="1E4E79"/>
              </a:solidFill>
              <a:tailEnd type="arrow" w="med" len="med"/>
            </a:ln>
          </p:spPr>
          <p:style>
            <a:lnRef idx="1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 anchor="t">
              <a:noAutofit/>
            </a:bodyPr>
            <a:lstStyle/>
            <a:p>
              <a:pPr>
                <a:lnSpc>
                  <a:spcPct val="100000"/>
                </a:lnSpc>
              </a:pPr>
              <a:endParaRPr lang="ru-RU" sz="1800" b="0" strike="noStrike" spc="-1">
                <a:solidFill>
                  <a:srgbClr val="000000"/>
                </a:solidFill>
                <a:latin typeface="Arial"/>
                <a:ea typeface="DejaVu Sans"/>
              </a:endParaRPr>
            </a:p>
          </p:txBody>
        </p:sp>
      </p:grpSp>
      <p:sp>
        <p:nvSpPr>
          <p:cNvPr id="921" name="TextBox 3"/>
          <p:cNvSpPr/>
          <p:nvPr/>
        </p:nvSpPr>
        <p:spPr>
          <a:xfrm>
            <a:off x="4839840" y="1632216"/>
            <a:ext cx="4499640" cy="509224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marL="171360" indent="-171360" algn="just">
              <a:lnSpc>
                <a:spcPct val="100000"/>
              </a:lnSpc>
              <a:buClr>
                <a:srgbClr val="222A35"/>
              </a:buClr>
              <a:buFont typeface="Cambria"/>
              <a:buAutoNum type="arabicPeriod"/>
            </a:pPr>
            <a:endParaRPr lang="ru-RU" sz="4000" b="0" strike="noStrike" spc="-1" dirty="0">
              <a:solidFill>
                <a:srgbClr val="000000"/>
              </a:solidFill>
              <a:latin typeface="Arial"/>
            </a:endParaRPr>
          </a:p>
          <a:p>
            <a:pPr marL="171360" indent="-171360" algn="just">
              <a:lnSpc>
                <a:spcPct val="100000"/>
              </a:lnSpc>
              <a:buClr>
                <a:srgbClr val="222A35"/>
              </a:buClr>
              <a:buFont typeface="Cambria"/>
              <a:buAutoNum type="arabicPeriod"/>
            </a:pPr>
            <a:r>
              <a:rPr lang="ru-RU" sz="4000" b="0" strike="noStrike" spc="-1" dirty="0" smtClean="0">
                <a:solidFill>
                  <a:srgbClr val="222A35"/>
                </a:solidFill>
                <a:latin typeface="Cambria"/>
                <a:ea typeface="Cambria"/>
              </a:rPr>
              <a:t>Что делаем?</a:t>
            </a:r>
            <a:endParaRPr lang="ru-RU" sz="4000" b="0" strike="noStrike" spc="-1" dirty="0">
              <a:solidFill>
                <a:srgbClr val="000000"/>
              </a:solidFill>
              <a:latin typeface="Arial"/>
            </a:endParaRPr>
          </a:p>
          <a:p>
            <a:pPr marL="171360" indent="-171360" algn="just">
              <a:lnSpc>
                <a:spcPct val="100000"/>
              </a:lnSpc>
              <a:buClr>
                <a:srgbClr val="222A35"/>
              </a:buClr>
              <a:buFont typeface="Cambria"/>
              <a:buAutoNum type="arabicPeriod"/>
            </a:pPr>
            <a:r>
              <a:rPr lang="ru-RU" sz="4000" b="0" strike="noStrike" spc="-1" dirty="0" smtClean="0">
                <a:solidFill>
                  <a:srgbClr val="222A35"/>
                </a:solidFill>
                <a:latin typeface="Cambria"/>
                <a:ea typeface="Cambria"/>
              </a:rPr>
              <a:t>Кто отвечает?</a:t>
            </a:r>
            <a:endParaRPr lang="ru-RU" sz="4000" b="0" strike="noStrike" spc="-1" dirty="0">
              <a:solidFill>
                <a:srgbClr val="000000"/>
              </a:solidFill>
              <a:latin typeface="Arial"/>
            </a:endParaRPr>
          </a:p>
          <a:p>
            <a:pPr marL="171360" indent="-171360" algn="just">
              <a:lnSpc>
                <a:spcPct val="100000"/>
              </a:lnSpc>
              <a:buClr>
                <a:srgbClr val="222A35"/>
              </a:buClr>
              <a:buFont typeface="Cambria"/>
              <a:buAutoNum type="arabicPeriod"/>
            </a:pPr>
            <a:r>
              <a:rPr lang="ru-RU" sz="4000" b="0" strike="noStrike" spc="-1" dirty="0" smtClean="0">
                <a:solidFill>
                  <a:srgbClr val="222A35"/>
                </a:solidFill>
                <a:latin typeface="Cambria"/>
                <a:ea typeface="Cambria"/>
              </a:rPr>
              <a:t>Когда? </a:t>
            </a:r>
          </a:p>
          <a:p>
            <a:pPr marL="171360" indent="-171360" algn="just">
              <a:lnSpc>
                <a:spcPct val="100000"/>
              </a:lnSpc>
              <a:buClr>
                <a:srgbClr val="222A35"/>
              </a:buClr>
              <a:buFont typeface="Cambria"/>
              <a:buAutoNum type="arabicPeriod"/>
            </a:pPr>
            <a:r>
              <a:rPr lang="ru-RU" sz="4000" b="0" strike="noStrike" spc="-1" dirty="0" smtClean="0">
                <a:solidFill>
                  <a:srgbClr val="222A35"/>
                </a:solidFill>
                <a:latin typeface="Cambria"/>
                <a:ea typeface="Cambria"/>
              </a:rPr>
              <a:t>Как часто?</a:t>
            </a:r>
          </a:p>
          <a:p>
            <a:pPr marL="171360" indent="-171360" algn="just">
              <a:lnSpc>
                <a:spcPct val="100000"/>
              </a:lnSpc>
              <a:buClr>
                <a:srgbClr val="222A35"/>
              </a:buClr>
              <a:buFont typeface="Cambria"/>
              <a:buAutoNum type="arabicPeriod"/>
            </a:pPr>
            <a:r>
              <a:rPr lang="ru-RU" sz="4000" spc="-1" dirty="0" smtClean="0">
                <a:solidFill>
                  <a:srgbClr val="222A35"/>
                </a:solidFill>
                <a:latin typeface="Cambria"/>
                <a:ea typeface="Cambria"/>
              </a:rPr>
              <a:t>Что ожидаем?</a:t>
            </a:r>
            <a:endParaRPr lang="ru-RU" sz="4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4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ru-RU" sz="12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9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9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9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9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ru-RU" sz="9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4" name="Рисунок 3"/>
          <p:cNvPicPr/>
          <p:nvPr/>
        </p:nvPicPr>
        <p:blipFill>
          <a:blip r:embed="rId2"/>
          <a:stretch/>
        </p:blipFill>
        <p:spPr>
          <a:xfrm>
            <a:off x="0" y="77402"/>
            <a:ext cx="1203840" cy="1228320"/>
          </a:xfrm>
          <a:prstGeom prst="rect">
            <a:avLst/>
          </a:prstGeom>
          <a:ln w="0">
            <a:noFill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1763" y="-4139"/>
            <a:ext cx="1621677" cy="110347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" name="PlaceHolder 1"/>
          <p:cNvSpPr>
            <a:spLocks noGrp="1"/>
          </p:cNvSpPr>
          <p:nvPr>
            <p:ph type="title"/>
          </p:nvPr>
        </p:nvSpPr>
        <p:spPr>
          <a:xfrm>
            <a:off x="1258920" y="2595600"/>
            <a:ext cx="7880400" cy="2843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b">
            <a:normAutofit/>
          </a:bodyPr>
          <a:lstStyle/>
          <a:p>
            <a:pPr indent="0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4400" b="0" strike="noStrike" spc="-1">
                <a:solidFill>
                  <a:schemeClr val="accent2">
                    <a:lumMod val="50000"/>
                  </a:schemeClr>
                </a:solidFill>
                <a:latin typeface="Cambria"/>
                <a:ea typeface="DejaVu Sans"/>
              </a:rPr>
              <a:t>СПАСИБО ЗА ВНИМАНИЕ!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924" name="Прямая соединительная линия 3"/>
          <p:cNvCxnSpPr/>
          <p:nvPr/>
        </p:nvCxnSpPr>
        <p:spPr>
          <a:xfrm flipV="1">
            <a:off x="2647440" y="5910120"/>
            <a:ext cx="5983560" cy="25560"/>
          </a:xfrm>
          <a:prstGeom prst="straightConnector1">
            <a:avLst/>
          </a:prstGeom>
          <a:ln w="0">
            <a:solidFill>
              <a:srgbClr val="1E4E79"/>
            </a:solidFill>
          </a:ln>
        </p:spPr>
      </p:cxnSp>
      <p:cxnSp>
        <p:nvCxnSpPr>
          <p:cNvPr id="925" name="Прямая соединительная линия 5"/>
          <p:cNvCxnSpPr/>
          <p:nvPr/>
        </p:nvCxnSpPr>
        <p:spPr>
          <a:xfrm flipV="1">
            <a:off x="3487680" y="6275520"/>
            <a:ext cx="4597920" cy="25920"/>
          </a:xfrm>
          <a:prstGeom prst="straightConnector1">
            <a:avLst/>
          </a:prstGeom>
          <a:ln w="0">
            <a:solidFill>
              <a:srgbClr val="1E4E79"/>
            </a:solidFill>
          </a:ln>
        </p:spPr>
      </p:cxnSp>
      <p:pic>
        <p:nvPicPr>
          <p:cNvPr id="926" name="Рисунок 2"/>
          <p:cNvPicPr/>
          <p:nvPr/>
        </p:nvPicPr>
        <p:blipFill>
          <a:blip r:embed="rId2"/>
          <a:stretch/>
        </p:blipFill>
        <p:spPr>
          <a:xfrm>
            <a:off x="855720" y="294120"/>
            <a:ext cx="7340760" cy="3666960"/>
          </a:xfrm>
          <a:prstGeom prst="rect">
            <a:avLst/>
          </a:prstGeom>
          <a:ln w="0">
            <a:noFill/>
          </a:ln>
          <a:effectLst>
            <a:softEdge rad="127080"/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 idx="4294967295"/>
          </p:nvPr>
        </p:nvSpPr>
        <p:spPr>
          <a:xfrm>
            <a:off x="1203840" y="418926"/>
            <a:ext cx="5938560" cy="12384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400" b="1" spc="-1" dirty="0" smtClean="0">
                <a:solidFill>
                  <a:srgbClr val="002060"/>
                </a:solidFill>
                <a:latin typeface="Cambria"/>
              </a:rPr>
              <a:t>Стратегическая сессия для руководителей ММО педагогов-психологов НСО</a:t>
            </a:r>
            <a:br>
              <a:rPr lang="ru-RU" sz="2400" b="1" spc="-1" dirty="0" smtClean="0">
                <a:solidFill>
                  <a:srgbClr val="002060"/>
                </a:solidFill>
                <a:latin typeface="Cambria"/>
              </a:rPr>
            </a:br>
            <a:r>
              <a:rPr lang="ru-RU" sz="2400" b="1" spc="-1" dirty="0" smtClean="0">
                <a:solidFill>
                  <a:srgbClr val="002060"/>
                </a:solidFill>
                <a:latin typeface="Cambria"/>
              </a:rPr>
              <a:t>«Актуальные вопросы профилактики </a:t>
            </a:r>
            <a:r>
              <a:rPr lang="ru-RU" sz="2400" b="1" spc="-1" dirty="0" err="1" smtClean="0">
                <a:solidFill>
                  <a:srgbClr val="002060"/>
                </a:solidFill>
                <a:latin typeface="Cambria"/>
              </a:rPr>
              <a:t>девиантного</a:t>
            </a:r>
            <a:r>
              <a:rPr lang="ru-RU" sz="2400" b="1" spc="-1" dirty="0" smtClean="0">
                <a:solidFill>
                  <a:srgbClr val="002060"/>
                </a:solidFill>
                <a:latin typeface="Cambria"/>
              </a:rPr>
              <a:t> поведения обучающихся»</a:t>
            </a:r>
            <a:endParaRPr lang="ru-RU" sz="2400" b="0" strike="noStrike" spc="-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 idx="4294967295"/>
          </p:nvPr>
        </p:nvSpPr>
        <p:spPr>
          <a:xfrm>
            <a:off x="118080" y="2168411"/>
            <a:ext cx="8562240" cy="4367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0" indent="0" algn="just">
              <a:spcBef>
                <a:spcPts val="751"/>
              </a:spcBef>
              <a:buClr>
                <a:srgbClr val="222A35"/>
              </a:buClr>
              <a:buNone/>
            </a:pPr>
            <a:r>
              <a:rPr lang="ru-RU" b="1" spc="-1" dirty="0" smtClean="0">
                <a:solidFill>
                  <a:srgbClr val="222A35"/>
                </a:solidFill>
                <a:latin typeface="Cambria"/>
              </a:rPr>
              <a:t>Цель</a:t>
            </a:r>
            <a:r>
              <a:rPr lang="ru-RU" spc="-1" dirty="0" smtClean="0">
                <a:solidFill>
                  <a:srgbClr val="222A35"/>
                </a:solidFill>
                <a:latin typeface="Cambria"/>
              </a:rPr>
              <a:t>: </a:t>
            </a:r>
            <a:r>
              <a:rPr lang="ru-RU" spc="-1" dirty="0">
                <a:solidFill>
                  <a:srgbClr val="222A35"/>
                </a:solidFill>
                <a:latin typeface="Cambria"/>
              </a:rPr>
              <a:t>обеспечение качественной психолого-педагогической работы по профилактике </a:t>
            </a:r>
            <a:r>
              <a:rPr lang="ru-RU" spc="-1" dirty="0" err="1">
                <a:solidFill>
                  <a:srgbClr val="222A35"/>
                </a:solidFill>
                <a:latin typeface="Cambria"/>
              </a:rPr>
              <a:t>девиантного</a:t>
            </a:r>
            <a:r>
              <a:rPr lang="ru-RU" spc="-1" dirty="0">
                <a:solidFill>
                  <a:srgbClr val="222A35"/>
                </a:solidFill>
                <a:latin typeface="Cambria"/>
              </a:rPr>
              <a:t> поведения обучающихся.</a:t>
            </a:r>
            <a:endParaRPr lang="ru-RU" spc="-1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751"/>
              </a:spcBef>
              <a:buClr>
                <a:srgbClr val="222A35"/>
              </a:buClr>
              <a:buNone/>
            </a:pPr>
            <a:r>
              <a:rPr lang="ru-RU" b="1" u="sng" spc="-1" dirty="0" smtClean="0">
                <a:solidFill>
                  <a:srgbClr val="222A35"/>
                </a:solidFill>
                <a:latin typeface="Cambria"/>
              </a:rPr>
              <a:t>Задачи: </a:t>
            </a:r>
          </a:p>
          <a:p>
            <a:pPr>
              <a:spcBef>
                <a:spcPts val="751"/>
              </a:spcBef>
              <a:buClr>
                <a:srgbClr val="222A35"/>
              </a:buClr>
            </a:pPr>
            <a:r>
              <a:rPr lang="ru-RU" spc="-1" dirty="0" smtClean="0">
                <a:solidFill>
                  <a:srgbClr val="222A35"/>
                </a:solidFill>
                <a:latin typeface="Cambria"/>
              </a:rPr>
              <a:t>актуализация существующих профессиональных дефицитов в вопросах психолого-педагогического сопровождения обучающихся;</a:t>
            </a:r>
          </a:p>
          <a:p>
            <a:pPr>
              <a:spcBef>
                <a:spcPts val="751"/>
              </a:spcBef>
              <a:buClr>
                <a:srgbClr val="222A35"/>
              </a:buClr>
            </a:pPr>
            <a:r>
              <a:rPr lang="ru-RU" spc="-1" dirty="0" smtClean="0">
                <a:solidFill>
                  <a:srgbClr val="222A35"/>
                </a:solidFill>
                <a:latin typeface="Cambria"/>
              </a:rPr>
              <a:t> согласование стратегических ориентиров методической работы в муниципалитетах.</a:t>
            </a:r>
            <a:endParaRPr lang="ru-RU" sz="21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98" name="Рисунок 3"/>
          <p:cNvPicPr/>
          <p:nvPr/>
        </p:nvPicPr>
        <p:blipFill>
          <a:blip r:embed="rId2"/>
          <a:stretch/>
        </p:blipFill>
        <p:spPr>
          <a:xfrm>
            <a:off x="0" y="50040"/>
            <a:ext cx="1203840" cy="1228320"/>
          </a:xfrm>
          <a:prstGeom prst="rect">
            <a:avLst/>
          </a:prstGeom>
          <a:ln w="0">
            <a:noFill/>
          </a:ln>
        </p:spPr>
      </p:pic>
      <p:pic>
        <p:nvPicPr>
          <p:cNvPr id="299" name="Рисунок 4"/>
          <p:cNvPicPr/>
          <p:nvPr/>
        </p:nvPicPr>
        <p:blipFill>
          <a:blip r:embed="rId3"/>
          <a:stretch/>
        </p:blipFill>
        <p:spPr>
          <a:xfrm>
            <a:off x="7371720" y="39960"/>
            <a:ext cx="1618560" cy="110628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25323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 idx="4294967295"/>
          </p:nvPr>
        </p:nvSpPr>
        <p:spPr>
          <a:xfrm>
            <a:off x="1429920" y="70920"/>
            <a:ext cx="5938560" cy="12384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 fontScale="90000"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400" b="1" strike="noStrike" spc="-1" dirty="0">
                <a:solidFill>
                  <a:srgbClr val="002060"/>
                </a:solidFill>
                <a:latin typeface="Cambria"/>
                <a:ea typeface="DejaVu Sans"/>
              </a:rPr>
              <a:t>Концепция развития психологической службы в системе образования в Российской Федерации до 2025 года (утверждена 19 декабря 2017 года)</a:t>
            </a:r>
            <a:endParaRPr lang="ru-RU" sz="2400" b="0" strike="noStrike" spc="-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 idx="4294967295"/>
          </p:nvPr>
        </p:nvSpPr>
        <p:spPr>
          <a:xfrm>
            <a:off x="118080" y="2168411"/>
            <a:ext cx="8562240" cy="4367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171360" indent="-171360">
              <a:spcBef>
                <a:spcPts val="751"/>
              </a:spcBef>
              <a:buClr>
                <a:srgbClr val="222A35"/>
              </a:buClr>
              <a:buFont typeface="Wingdings 2" charset="2"/>
              <a:buChar char=""/>
            </a:pPr>
            <a:r>
              <a:rPr lang="ru-RU" spc="-1" dirty="0">
                <a:solidFill>
                  <a:srgbClr val="222A35"/>
                </a:solidFill>
                <a:latin typeface="Cambria"/>
              </a:rPr>
              <a:t>профессиональное (психологическое, психолого-педагогическое, социальное) обеспечение решения стратегических задач развития образования Российской Федерации, направленное на сохранение и укрепление здоровья обучающихся, снижение рисков их </a:t>
            </a:r>
            <a:r>
              <a:rPr lang="ru-RU" spc="-1" dirty="0" err="1">
                <a:solidFill>
                  <a:srgbClr val="222A35"/>
                </a:solidFill>
                <a:latin typeface="Cambria"/>
              </a:rPr>
              <a:t>дезадаптации</a:t>
            </a:r>
            <a:r>
              <a:rPr lang="ru-RU" spc="-1" dirty="0">
                <a:solidFill>
                  <a:srgbClr val="222A35"/>
                </a:solidFill>
                <a:latin typeface="Cambria"/>
              </a:rPr>
              <a:t>, негативной социализации.</a:t>
            </a:r>
            <a:endParaRPr lang="ru-RU" spc="-1" dirty="0">
              <a:solidFill>
                <a:srgbClr val="000000"/>
              </a:solidFill>
            </a:endParaRPr>
          </a:p>
          <a:p>
            <a:pPr marL="228600" indent="0">
              <a:lnSpc>
                <a:spcPct val="90000"/>
              </a:lnSpc>
              <a:spcBef>
                <a:spcPts val="751"/>
              </a:spcBef>
              <a:buNone/>
              <a:tabLst>
                <a:tab pos="0" algn="l"/>
              </a:tabLst>
            </a:pPr>
            <a:endParaRPr lang="ru-RU" sz="21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98" name="Рисунок 3"/>
          <p:cNvPicPr/>
          <p:nvPr/>
        </p:nvPicPr>
        <p:blipFill>
          <a:blip r:embed="rId2"/>
          <a:stretch/>
        </p:blipFill>
        <p:spPr>
          <a:xfrm>
            <a:off x="0" y="50040"/>
            <a:ext cx="1203840" cy="1228320"/>
          </a:xfrm>
          <a:prstGeom prst="rect">
            <a:avLst/>
          </a:prstGeom>
          <a:ln w="0">
            <a:noFill/>
          </a:ln>
        </p:spPr>
      </p:pic>
      <p:pic>
        <p:nvPicPr>
          <p:cNvPr id="299" name="Рисунок 4"/>
          <p:cNvPicPr/>
          <p:nvPr/>
        </p:nvPicPr>
        <p:blipFill>
          <a:blip r:embed="rId3"/>
          <a:stretch/>
        </p:blipFill>
        <p:spPr>
          <a:xfrm>
            <a:off x="7371720" y="39960"/>
            <a:ext cx="1618560" cy="110628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564200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extBox 1"/>
          <p:cNvSpPr/>
          <p:nvPr/>
        </p:nvSpPr>
        <p:spPr>
          <a:xfrm>
            <a:off x="3308040" y="153720"/>
            <a:ext cx="535824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222A35"/>
                </a:solidFill>
                <a:latin typeface="Cambria"/>
                <a:ea typeface="Cambria"/>
              </a:rPr>
              <a:t>Оценка качества психолого-педагогического сопровождения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Diagram1"/>
          <p:cNvGraphicFramePr/>
          <p:nvPr>
            <p:extLst>
              <p:ext uri="{D42A27DB-BD31-4B8C-83A1-F6EECF244321}">
                <p14:modId xmlns:p14="http://schemas.microsoft.com/office/powerpoint/2010/main" val="2747944425"/>
              </p:ext>
            </p:extLst>
          </p:nvPr>
        </p:nvGraphicFramePr>
        <p:xfrm>
          <a:off x="-1714680" y="1531440"/>
          <a:ext cx="6092640" cy="406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5" name="Рисунок 6"/>
          <p:cNvPicPr/>
          <p:nvPr/>
        </p:nvPicPr>
        <p:blipFill>
          <a:blip r:embed="rId7"/>
          <a:stretch/>
        </p:blipFill>
        <p:spPr>
          <a:xfrm>
            <a:off x="35640" y="0"/>
            <a:ext cx="1203840" cy="1228320"/>
          </a:xfrm>
          <a:prstGeom prst="rect">
            <a:avLst/>
          </a:prstGeom>
          <a:ln w="0">
            <a:noFill/>
          </a:ln>
        </p:spPr>
      </p:pic>
      <p:pic>
        <p:nvPicPr>
          <p:cNvPr id="306" name="Рисунок 7"/>
          <p:cNvPicPr/>
          <p:nvPr/>
        </p:nvPicPr>
        <p:blipFill>
          <a:blip r:embed="rId8"/>
          <a:stretch/>
        </p:blipFill>
        <p:spPr>
          <a:xfrm>
            <a:off x="1254960" y="22680"/>
            <a:ext cx="1618560" cy="1106280"/>
          </a:xfrm>
          <a:prstGeom prst="rect">
            <a:avLst/>
          </a:prstGeom>
          <a:ln w="0">
            <a:noFill/>
          </a:ln>
        </p:spPr>
      </p:pic>
      <p:sp>
        <p:nvSpPr>
          <p:cNvPr id="307" name="Прямоугольник 8"/>
          <p:cNvSpPr/>
          <p:nvPr/>
        </p:nvSpPr>
        <p:spPr>
          <a:xfrm>
            <a:off x="2272320" y="1869840"/>
            <a:ext cx="697932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Качество процесса</a:t>
            </a:r>
          </a:p>
          <a:p>
            <a:pPr algn="ctr">
              <a:lnSpc>
                <a:spcPct val="100000"/>
              </a:lnSpc>
            </a:pPr>
            <a:r>
              <a:rPr lang="ru-RU" sz="2400" b="1" spc="-1" dirty="0" smtClean="0">
                <a:solidFill>
                  <a:srgbClr val="000000"/>
                </a:solidFill>
                <a:latin typeface="Cambria"/>
                <a:ea typeface="DejaVu Sans"/>
              </a:rPr>
              <a:t>(экспертиза деятельности)</a:t>
            </a:r>
            <a:endParaRPr lang="ru-RU" sz="2400" b="1" strike="noStrike" spc="-1" dirty="0" smtClean="0">
              <a:solidFill>
                <a:srgbClr val="000000"/>
              </a:solidFill>
              <a:latin typeface="Cambria"/>
              <a:ea typeface="DejaVu Sans"/>
            </a:endParaRPr>
          </a:p>
        </p:txBody>
      </p:sp>
      <p:sp>
        <p:nvSpPr>
          <p:cNvPr id="308" name="Прямоугольник 9"/>
          <p:cNvSpPr/>
          <p:nvPr/>
        </p:nvSpPr>
        <p:spPr>
          <a:xfrm>
            <a:off x="2878048" y="4467600"/>
            <a:ext cx="5770404" cy="183494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ts val="3438"/>
              </a:lnSpc>
            </a:pPr>
            <a:r>
              <a:rPr lang="ru-RU" sz="2400" b="1" strike="noStrike" spc="-1" dirty="0" smtClean="0">
                <a:solidFill>
                  <a:srgbClr val="000000"/>
                </a:solidFill>
                <a:latin typeface="Cambria"/>
                <a:ea typeface="DejaVu Sans"/>
              </a:rPr>
              <a:t>Качество условий</a:t>
            </a:r>
          </a:p>
          <a:p>
            <a:pPr algn="ctr">
              <a:lnSpc>
                <a:spcPts val="3438"/>
              </a:lnSpc>
            </a:pPr>
            <a:r>
              <a:rPr lang="ru-RU" sz="2400" b="1" spc="-1" dirty="0" smtClean="0">
                <a:solidFill>
                  <a:srgbClr val="000000"/>
                </a:solidFill>
                <a:latin typeface="Cambria"/>
                <a:ea typeface="DejaVu Sans"/>
              </a:rPr>
              <a:t>(оценка нормативной документации,</a:t>
            </a:r>
          </a:p>
          <a:p>
            <a:pPr algn="ctr">
              <a:lnSpc>
                <a:spcPts val="3438"/>
              </a:lnSpc>
            </a:pPr>
            <a:r>
              <a:rPr lang="ru-RU" sz="2400" b="1" spc="-1" dirty="0" smtClean="0">
                <a:solidFill>
                  <a:srgbClr val="000000"/>
                </a:solidFill>
                <a:latin typeface="Cambria"/>
                <a:ea typeface="DejaVu Sans"/>
              </a:rPr>
              <a:t>физических условий)</a:t>
            </a:r>
            <a:endParaRPr lang="ru-RU" sz="2400" b="1" strike="noStrike" spc="-1" dirty="0" smtClean="0">
              <a:solidFill>
                <a:srgbClr val="000000"/>
              </a:solidFill>
              <a:latin typeface="Cambria"/>
              <a:ea typeface="DejaVu Sans"/>
            </a:endParaRPr>
          </a:p>
          <a:p>
            <a:pPr algn="ctr">
              <a:lnSpc>
                <a:spcPts val="3438"/>
              </a:lnSpc>
            </a:pP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Прямоугольник 10"/>
          <p:cNvSpPr/>
          <p:nvPr/>
        </p:nvSpPr>
        <p:spPr>
          <a:xfrm>
            <a:off x="3386278" y="3309116"/>
            <a:ext cx="4751407" cy="52689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ts val="3438"/>
              </a:lnSpc>
            </a:pPr>
            <a:r>
              <a:rPr lang="ru-RU" sz="3600" b="1" u="sng" strike="noStrike" spc="-1" dirty="0" smtClean="0">
                <a:latin typeface="Cambria"/>
                <a:ea typeface="DejaVu Sans"/>
              </a:rPr>
              <a:t>Качество результата</a:t>
            </a:r>
          </a:p>
        </p:txBody>
      </p:sp>
    </p:spTree>
    <p:extLst>
      <p:ext uri="{BB962C8B-B14F-4D97-AF65-F5344CB8AC3E}">
        <p14:creationId xmlns:p14="http://schemas.microsoft.com/office/powerpoint/2010/main" val="284163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 type="title" idx="4294967295"/>
          </p:nvPr>
        </p:nvSpPr>
        <p:spPr>
          <a:xfrm>
            <a:off x="1318500" y="320302"/>
            <a:ext cx="5938560" cy="12384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 fontScale="90000"/>
          </a:bodyPr>
          <a:lstStyle/>
          <a:p>
            <a:pPr algn="ctr">
              <a:tabLst>
                <a:tab pos="0" algn="l"/>
              </a:tabLst>
            </a:pPr>
            <a:r>
              <a:rPr lang="ru-RU" sz="2400" b="1" spc="-1" dirty="0">
                <a:solidFill>
                  <a:srgbClr val="002060"/>
                </a:solidFill>
                <a:latin typeface="Cambria"/>
              </a:rPr>
              <a:t>Приказ Минтруда России от 24.07.2015</a:t>
            </a:r>
            <a:br>
              <a:rPr lang="ru-RU" sz="2400" b="1" spc="-1" dirty="0">
                <a:solidFill>
                  <a:srgbClr val="002060"/>
                </a:solidFill>
                <a:latin typeface="Cambria"/>
              </a:rPr>
            </a:br>
            <a:r>
              <a:rPr lang="ru-RU" sz="2400" b="1" spc="-1" dirty="0">
                <a:solidFill>
                  <a:srgbClr val="002060"/>
                </a:solidFill>
                <a:latin typeface="Cambria"/>
              </a:rPr>
              <a:t>N 514н "Об утверждении профессионального стандарта "Педагог-психолог (психолог в сфере образования)" (Зарегистрировано в Минюсте России 18.08.2015 N 38575)</a:t>
            </a:r>
            <a:endParaRPr lang="ru-RU" sz="2400" b="0" strike="noStrike" spc="-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297" name="PlaceHolder 2"/>
          <p:cNvSpPr>
            <a:spLocks noGrp="1"/>
          </p:cNvSpPr>
          <p:nvPr>
            <p:ph idx="4294967295"/>
          </p:nvPr>
        </p:nvSpPr>
        <p:spPr>
          <a:xfrm>
            <a:off x="118080" y="2168411"/>
            <a:ext cx="8562240" cy="43678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>
              <a:spcBef>
                <a:spcPts val="751"/>
              </a:spcBef>
              <a:buNone/>
              <a:tabLst>
                <a:tab pos="0" algn="l"/>
              </a:tabLst>
            </a:pPr>
            <a:r>
              <a:rPr lang="ru-RU" b="1" u="sng" strike="noStrike" spc="-1" dirty="0" smtClean="0">
                <a:solidFill>
                  <a:srgbClr val="000000"/>
                </a:solidFill>
                <a:latin typeface="Arial"/>
              </a:rPr>
              <a:t>Трудовая функция </a:t>
            </a:r>
            <a:r>
              <a:rPr lang="en-US" b="1" u="sng" dirty="0" smtClean="0"/>
              <a:t>A/07.7</a:t>
            </a:r>
            <a:endParaRPr lang="ru-RU" b="1" u="sng" dirty="0" smtClean="0"/>
          </a:p>
          <a:p>
            <a:pPr indent="0">
              <a:spcBef>
                <a:spcPts val="751"/>
              </a:spcBef>
              <a:buNone/>
              <a:tabLst>
                <a:tab pos="0" algn="l"/>
              </a:tabLst>
            </a:pPr>
            <a:endParaRPr lang="ru-RU" sz="2100" b="0" strike="noStrike" spc="-1" dirty="0">
              <a:solidFill>
                <a:srgbClr val="000000"/>
              </a:solidFill>
              <a:latin typeface="Arial"/>
            </a:endParaRPr>
          </a:p>
          <a:p>
            <a:pPr indent="0">
              <a:spcBef>
                <a:spcPts val="751"/>
              </a:spcBef>
              <a:buNone/>
              <a:tabLst>
                <a:tab pos="0" algn="l"/>
              </a:tabLst>
            </a:pPr>
            <a:endParaRPr lang="ru-RU" sz="21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298" name="Рисунок 3"/>
          <p:cNvPicPr/>
          <p:nvPr/>
        </p:nvPicPr>
        <p:blipFill>
          <a:blip r:embed="rId2"/>
          <a:stretch/>
        </p:blipFill>
        <p:spPr>
          <a:xfrm>
            <a:off x="0" y="50040"/>
            <a:ext cx="1203840" cy="1228320"/>
          </a:xfrm>
          <a:prstGeom prst="rect">
            <a:avLst/>
          </a:prstGeom>
          <a:ln w="0">
            <a:noFill/>
          </a:ln>
        </p:spPr>
      </p:pic>
      <p:pic>
        <p:nvPicPr>
          <p:cNvPr id="299" name="Рисунок 4"/>
          <p:cNvPicPr/>
          <p:nvPr/>
        </p:nvPicPr>
        <p:blipFill>
          <a:blip r:embed="rId3"/>
          <a:stretch/>
        </p:blipFill>
        <p:spPr>
          <a:xfrm>
            <a:off x="7371720" y="39960"/>
            <a:ext cx="1618560" cy="1106280"/>
          </a:xfrm>
          <a:prstGeom prst="rect">
            <a:avLst/>
          </a:prstGeom>
          <a:ln w="0"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70749" y="2967565"/>
            <a:ext cx="8209571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 smtClean="0"/>
              <a:t>Психопрофилактика</a:t>
            </a:r>
            <a:r>
              <a:rPr lang="ru-RU" sz="3200" dirty="0" smtClean="0"/>
              <a:t> (профессиональная деятельность, направленная на сохранение и укрепление психологического здоровья обучающихся в процессе обучения и воспитания в образовательных организациях)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935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TextBox 1"/>
          <p:cNvSpPr/>
          <p:nvPr/>
        </p:nvSpPr>
        <p:spPr>
          <a:xfrm>
            <a:off x="3308040" y="153720"/>
            <a:ext cx="5358240" cy="1309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000" b="1" strike="noStrike" spc="-1">
                <a:solidFill>
                  <a:srgbClr val="222A35"/>
                </a:solidFill>
                <a:latin typeface="Cambria"/>
                <a:ea typeface="Cambria"/>
              </a:rPr>
              <a:t>Направления психолого-педагогической помощи обучающимся в системе профилактики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2" name="Diagram1"/>
          <p:cNvGraphicFramePr/>
          <p:nvPr>
            <p:extLst>
              <p:ext uri="{D42A27DB-BD31-4B8C-83A1-F6EECF244321}">
                <p14:modId xmlns:p14="http://schemas.microsoft.com/office/powerpoint/2010/main" val="2747944425"/>
              </p:ext>
            </p:extLst>
          </p:nvPr>
        </p:nvGraphicFramePr>
        <p:xfrm>
          <a:off x="-1714680" y="1531440"/>
          <a:ext cx="6092640" cy="406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5" name="Рисунок 6"/>
          <p:cNvPicPr/>
          <p:nvPr/>
        </p:nvPicPr>
        <p:blipFill>
          <a:blip r:embed="rId7"/>
          <a:stretch/>
        </p:blipFill>
        <p:spPr>
          <a:xfrm>
            <a:off x="35640" y="0"/>
            <a:ext cx="1203840" cy="1228320"/>
          </a:xfrm>
          <a:prstGeom prst="rect">
            <a:avLst/>
          </a:prstGeom>
          <a:ln w="0">
            <a:noFill/>
          </a:ln>
        </p:spPr>
      </p:pic>
      <p:pic>
        <p:nvPicPr>
          <p:cNvPr id="306" name="Рисунок 7"/>
          <p:cNvPicPr/>
          <p:nvPr/>
        </p:nvPicPr>
        <p:blipFill>
          <a:blip r:embed="rId8"/>
          <a:stretch/>
        </p:blipFill>
        <p:spPr>
          <a:xfrm>
            <a:off x="1254960" y="22680"/>
            <a:ext cx="1618560" cy="1106280"/>
          </a:xfrm>
          <a:prstGeom prst="rect">
            <a:avLst/>
          </a:prstGeom>
          <a:ln w="0">
            <a:noFill/>
          </a:ln>
        </p:spPr>
      </p:pic>
      <p:sp>
        <p:nvSpPr>
          <p:cNvPr id="307" name="Прямоугольник 8"/>
          <p:cNvSpPr/>
          <p:nvPr/>
        </p:nvSpPr>
        <p:spPr>
          <a:xfrm>
            <a:off x="2272320" y="1869840"/>
            <a:ext cx="6979320" cy="118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400" b="1" strike="noStrike" spc="-1" dirty="0">
                <a:solidFill>
                  <a:srgbClr val="000000"/>
                </a:solidFill>
                <a:latin typeface="Cambria"/>
                <a:ea typeface="DejaVu Sans"/>
              </a:rPr>
              <a:t>Превентивные меры, с целью предотвращения психического неблагополучия и кризисных состояний</a:t>
            </a:r>
            <a:endParaRPr lang="ru-RU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8" name="Прямоугольник 9"/>
          <p:cNvSpPr/>
          <p:nvPr/>
        </p:nvSpPr>
        <p:spPr>
          <a:xfrm>
            <a:off x="3527640" y="4467600"/>
            <a:ext cx="4471200" cy="526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ts val="3438"/>
              </a:lnSpc>
            </a:pPr>
            <a:r>
              <a:rPr lang="ru-RU" sz="2400" b="1" strike="noStrike" spc="-1">
                <a:solidFill>
                  <a:srgbClr val="000000"/>
                </a:solidFill>
                <a:latin typeface="Cambria"/>
                <a:ea typeface="DejaVu Sans"/>
              </a:rPr>
              <a:t>Работа с группами «риска»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9" name="Прямоугольник 10"/>
          <p:cNvSpPr/>
          <p:nvPr/>
        </p:nvSpPr>
        <p:spPr>
          <a:xfrm>
            <a:off x="3335040" y="3369960"/>
            <a:ext cx="4856760" cy="5263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ts val="3438"/>
              </a:lnSpc>
            </a:pPr>
            <a:r>
              <a:rPr lang="ru-RU" sz="2400" b="1" strike="noStrike" spc="-1">
                <a:solidFill>
                  <a:srgbClr val="000000"/>
                </a:solidFill>
                <a:latin typeface="Cambria"/>
                <a:ea typeface="DejaVu Sans"/>
              </a:rPr>
              <a:t>Работа с кризисным случаем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PlaceHolder 1"/>
          <p:cNvSpPr>
            <a:spLocks noGrp="1"/>
          </p:cNvSpPr>
          <p:nvPr>
            <p:ph type="title" idx="4294967295"/>
          </p:nvPr>
        </p:nvSpPr>
        <p:spPr>
          <a:xfrm>
            <a:off x="0" y="298980"/>
            <a:ext cx="8302680" cy="7192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rm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3200" b="1" u="sng" spc="-1" dirty="0" smtClean="0">
                <a:solidFill>
                  <a:srgbClr val="222A35"/>
                </a:solidFill>
                <a:latin typeface="Cambria"/>
              </a:rPr>
              <a:t>Виды </a:t>
            </a:r>
            <a:r>
              <a:rPr lang="ru-RU" sz="3200" b="1" u="sng" spc="-1" dirty="0" err="1" smtClean="0">
                <a:solidFill>
                  <a:srgbClr val="222A35"/>
                </a:solidFill>
                <a:latin typeface="Cambria"/>
              </a:rPr>
              <a:t>девиантного</a:t>
            </a:r>
            <a:r>
              <a:rPr lang="ru-RU" sz="3200" b="1" u="sng" spc="-1" dirty="0" smtClean="0">
                <a:solidFill>
                  <a:srgbClr val="222A35"/>
                </a:solidFill>
                <a:latin typeface="Cambria"/>
              </a:rPr>
              <a:t> поведения</a:t>
            </a:r>
            <a:endParaRPr lang="ru-RU" sz="3200" b="0" u="sng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7" name="Прямоугольник 2"/>
          <p:cNvSpPr/>
          <p:nvPr/>
        </p:nvSpPr>
        <p:spPr>
          <a:xfrm>
            <a:off x="1076760" y="826920"/>
            <a:ext cx="7917480" cy="706432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sz="2000" dirty="0"/>
              <a:t/>
            </a:r>
            <a:br>
              <a:rPr sz="2000" dirty="0"/>
            </a:br>
            <a:endParaRPr lang="ru-RU" sz="2000" b="0" strike="noStrike" spc="-1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358" name="Рисунок 3"/>
          <p:cNvPicPr/>
          <p:nvPr/>
        </p:nvPicPr>
        <p:blipFill>
          <a:blip r:embed="rId2"/>
          <a:stretch/>
        </p:blipFill>
        <p:spPr>
          <a:xfrm>
            <a:off x="-49320" y="0"/>
            <a:ext cx="1203840" cy="1228320"/>
          </a:xfrm>
          <a:prstGeom prst="rect">
            <a:avLst/>
          </a:prstGeom>
          <a:ln w="0">
            <a:noFill/>
          </a:ln>
        </p:spPr>
      </p:pic>
      <p:pic>
        <p:nvPicPr>
          <p:cNvPr id="359" name="Рисунок 4"/>
          <p:cNvPicPr/>
          <p:nvPr/>
        </p:nvPicPr>
        <p:blipFill>
          <a:blip r:embed="rId3"/>
          <a:stretch/>
        </p:blipFill>
        <p:spPr>
          <a:xfrm>
            <a:off x="7445520" y="105480"/>
            <a:ext cx="1618560" cy="110628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71036022"/>
              </p:ext>
            </p:extLst>
          </p:nvPr>
        </p:nvGraphicFramePr>
        <p:xfrm>
          <a:off x="-1" y="1397000"/>
          <a:ext cx="9064081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2495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182" y="2479331"/>
            <a:ext cx="8229240" cy="1250280"/>
          </a:xfrm>
        </p:spPr>
        <p:txBody>
          <a:bodyPr/>
          <a:lstStyle/>
          <a:p>
            <a:pPr algn="ctr"/>
            <a:r>
              <a:rPr lang="ru-RU" b="1" u="sng" dirty="0" smtClean="0"/>
              <a:t>1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 какими сложностями в своей деятельности вы сталкиваетесь при работе с родителями с целью профилактики </a:t>
            </a:r>
            <a:r>
              <a:rPr lang="ru-RU" b="1" dirty="0" err="1" smtClean="0"/>
              <a:t>девиантного</a:t>
            </a:r>
            <a:r>
              <a:rPr lang="ru-RU" b="1" dirty="0" smtClean="0"/>
              <a:t> поведения?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6842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182" y="2479331"/>
            <a:ext cx="8229240" cy="1250280"/>
          </a:xfrm>
        </p:spPr>
        <p:txBody>
          <a:bodyPr/>
          <a:lstStyle/>
          <a:p>
            <a:pPr algn="ctr"/>
            <a:r>
              <a:rPr lang="ru-RU" b="1" u="sng" dirty="0" smtClean="0"/>
              <a:t>2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С какими сложностями в своей деятельности вы сталкиваетесь при работе с педагогами с целью профилактики </a:t>
            </a:r>
            <a:r>
              <a:rPr lang="ru-RU" b="1" dirty="0" err="1" smtClean="0"/>
              <a:t>девиантного</a:t>
            </a:r>
            <a:r>
              <a:rPr lang="ru-RU" b="1" dirty="0" smtClean="0"/>
              <a:t> поведения?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2775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моя тема">
      <a:dk1>
        <a:srgbClr val="222A35"/>
      </a:dk1>
      <a:lt1>
        <a:srgbClr val="F2F2F2"/>
      </a:lt1>
      <a:dk2>
        <a:srgbClr val="323F4F"/>
      </a:dk2>
      <a:lt2>
        <a:srgbClr val="D0CECE"/>
      </a:lt2>
      <a:accent1>
        <a:srgbClr val="1E4E79"/>
      </a:accent1>
      <a:accent2>
        <a:srgbClr val="48A1FA"/>
      </a:accent2>
      <a:accent3>
        <a:srgbClr val="4A2739"/>
      </a:accent3>
      <a:accent4>
        <a:srgbClr val="7B7B7B"/>
      </a:accent4>
      <a:accent5>
        <a:srgbClr val="85C0FB"/>
      </a:accent5>
      <a:accent6>
        <a:srgbClr val="C490AA"/>
      </a:accent6>
      <a:hlink>
        <a:srgbClr val="323F4F"/>
      </a:hlink>
      <a:folHlink>
        <a:srgbClr val="17161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DOfficeLightV0">
  <a:themeElements>
    <a:clrScheme name="моя тема">
      <a:dk1>
        <a:srgbClr val="222A35"/>
      </a:dk1>
      <a:lt1>
        <a:srgbClr val="F2F2F2"/>
      </a:lt1>
      <a:dk2>
        <a:srgbClr val="323F4F"/>
      </a:dk2>
      <a:lt2>
        <a:srgbClr val="D0CECE"/>
      </a:lt2>
      <a:accent1>
        <a:srgbClr val="1E4E79"/>
      </a:accent1>
      <a:accent2>
        <a:srgbClr val="48A1FA"/>
      </a:accent2>
      <a:accent3>
        <a:srgbClr val="4A2739"/>
      </a:accent3>
      <a:accent4>
        <a:srgbClr val="7B7B7B"/>
      </a:accent4>
      <a:accent5>
        <a:srgbClr val="85C0FB"/>
      </a:accent5>
      <a:accent6>
        <a:srgbClr val="C490AA"/>
      </a:accent6>
      <a:hlink>
        <a:srgbClr val="323F4F"/>
      </a:hlink>
      <a:folHlink>
        <a:srgbClr val="17161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DOfficeLightV0">
  <a:themeElements>
    <a:clrScheme name="моя тема">
      <a:dk1>
        <a:srgbClr val="222A35"/>
      </a:dk1>
      <a:lt1>
        <a:srgbClr val="F2F2F2"/>
      </a:lt1>
      <a:dk2>
        <a:srgbClr val="323F4F"/>
      </a:dk2>
      <a:lt2>
        <a:srgbClr val="D0CECE"/>
      </a:lt2>
      <a:accent1>
        <a:srgbClr val="1E4E79"/>
      </a:accent1>
      <a:accent2>
        <a:srgbClr val="48A1FA"/>
      </a:accent2>
      <a:accent3>
        <a:srgbClr val="4A2739"/>
      </a:accent3>
      <a:accent4>
        <a:srgbClr val="7B7B7B"/>
      </a:accent4>
      <a:accent5>
        <a:srgbClr val="85C0FB"/>
      </a:accent5>
      <a:accent6>
        <a:srgbClr val="C490AA"/>
      </a:accent6>
      <a:hlink>
        <a:srgbClr val="323F4F"/>
      </a:hlink>
      <a:folHlink>
        <a:srgbClr val="17161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HDOfficeLightV0">
  <a:themeElements>
    <a:clrScheme name="моя тема">
      <a:dk1>
        <a:srgbClr val="222A35"/>
      </a:dk1>
      <a:lt1>
        <a:srgbClr val="F2F2F2"/>
      </a:lt1>
      <a:dk2>
        <a:srgbClr val="323F4F"/>
      </a:dk2>
      <a:lt2>
        <a:srgbClr val="D0CECE"/>
      </a:lt2>
      <a:accent1>
        <a:srgbClr val="1E4E79"/>
      </a:accent1>
      <a:accent2>
        <a:srgbClr val="48A1FA"/>
      </a:accent2>
      <a:accent3>
        <a:srgbClr val="4A2739"/>
      </a:accent3>
      <a:accent4>
        <a:srgbClr val="7B7B7B"/>
      </a:accent4>
      <a:accent5>
        <a:srgbClr val="85C0FB"/>
      </a:accent5>
      <a:accent6>
        <a:srgbClr val="C490AA"/>
      </a:accent6>
      <a:hlink>
        <a:srgbClr val="323F4F"/>
      </a:hlink>
      <a:folHlink>
        <a:srgbClr val="17161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6612</TotalTime>
  <Words>328</Words>
  <Application>Microsoft Office PowerPoint</Application>
  <PresentationFormat>Экран (4:3)</PresentationFormat>
  <Paragraphs>74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Arial</vt:lpstr>
      <vt:lpstr>Cambria</vt:lpstr>
      <vt:lpstr>DejaVu Sans</vt:lpstr>
      <vt:lpstr>Symbol</vt:lpstr>
      <vt:lpstr>Times New Roman</vt:lpstr>
      <vt:lpstr>Wingdings</vt:lpstr>
      <vt:lpstr>Wingdings 2</vt:lpstr>
      <vt:lpstr>HDOfficeLightV0</vt:lpstr>
      <vt:lpstr>HDOfficeLightV0</vt:lpstr>
      <vt:lpstr>HDOfficeLightV0</vt:lpstr>
      <vt:lpstr>HDOfficeLightV0</vt:lpstr>
      <vt:lpstr>Актуальные вопросы профилактики девиантного поведения обучающихся</vt:lpstr>
      <vt:lpstr>Стратегическая сессия для руководителей ММО педагогов-психологов НСО «Актуальные вопросы профилактики девиантного поведения обучающихся»</vt:lpstr>
      <vt:lpstr>Концепция развития психологической службы в системе образования в Российской Федерации до 2025 года (утверждена 19 декабря 2017 года)</vt:lpstr>
      <vt:lpstr>Презентация PowerPoint</vt:lpstr>
      <vt:lpstr>Приказ Минтруда России от 24.07.2015 N 514н "Об утверждении профессионального стандарта "Педагог-психолог (психолог в сфере образования)" (Зарегистрировано в Минюсте России 18.08.2015 N 38575)</vt:lpstr>
      <vt:lpstr>Презентация PowerPoint</vt:lpstr>
      <vt:lpstr>Виды девиантного поведения</vt:lpstr>
      <vt:lpstr>1 С какими сложностями в своей деятельности вы сталкиваетесь при работе с родителями с целью профилактики девиантного поведения?</vt:lpstr>
      <vt:lpstr>2 С какими сложностями в своей деятельности вы сталкиваетесь при работе с педагогами с целью профилактики девиантного поведения?</vt:lpstr>
      <vt:lpstr>3 С какими сложностями в своей деятельности вы сталкиваетесь при работе с обучающимися с целью профилактики девиантного поведения?</vt:lpstr>
      <vt:lpstr>4 С какими личностными и профессиональными трудностями вы сталкиваетесь в профилактической деятельности?</vt:lpstr>
      <vt:lpstr>5 Какие успешные формы и методы профилактической деятельности вы используете в своей работе?</vt:lpstr>
      <vt:lpstr>Презентация PowerPoint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оказания психиатрической помощи детям и эффективность профилактических мер по снижению факторов психического неблагополучия детского населения по итогам 2018 года, задачи развития</dc:title>
  <dc:subject/>
  <dc:creator>Дарья Сергеевна Суворова</dc:creator>
  <dc:description/>
  <cp:lastModifiedBy>User</cp:lastModifiedBy>
  <cp:revision>337</cp:revision>
  <dcterms:created xsi:type="dcterms:W3CDTF">2019-02-27T06:14:20Z</dcterms:created>
  <dcterms:modified xsi:type="dcterms:W3CDTF">2024-03-26T04:45:23Z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26</vt:i4>
  </property>
</Properties>
</file>